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160000" cy="9169400"/>
  <p:notesSz cx="6858000" cy="9144000"/>
  <p:embeddedFontLst>
    <p:embeddedFont>
      <p:font typeface="Calibri" pitchFamily="34" charset="0"/>
      <p:regular r:id="rId18"/>
      <p:bold r:id="rId19"/>
      <p:italic r:id="rId20"/>
      <p:boldItalic r:id="rId2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848459"/>
            <a:ext cx="8636000" cy="19654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95993"/>
            <a:ext cx="7112000" cy="23432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67203"/>
            <a:ext cx="2286000" cy="78237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67203"/>
            <a:ext cx="6688667" cy="78237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892190"/>
            <a:ext cx="8636000" cy="182114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886383"/>
            <a:ext cx="8636000" cy="20058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139529"/>
            <a:ext cx="4487333" cy="6051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139529"/>
            <a:ext cx="4487333" cy="60513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52503"/>
            <a:ext cx="4489098" cy="8553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907889"/>
            <a:ext cx="4489098" cy="52830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2052503"/>
            <a:ext cx="4490861" cy="85538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907889"/>
            <a:ext cx="4490861" cy="52830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5078"/>
            <a:ext cx="3342570" cy="15537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65080"/>
            <a:ext cx="5679722" cy="782582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918784"/>
            <a:ext cx="3342570" cy="627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418580"/>
            <a:ext cx="6096000" cy="757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819303"/>
            <a:ext cx="6096000" cy="55016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7176330"/>
            <a:ext cx="6096000" cy="10761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67201"/>
            <a:ext cx="9144000" cy="1528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139529"/>
            <a:ext cx="9144000" cy="6051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498677"/>
            <a:ext cx="2370667" cy="488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49ECD-0A97-4D56-ABEA-FA67F95020A3}" type="datetimeFigureOut">
              <a:rPr lang="en-US" smtClean="0"/>
              <a:t>11/30/2011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498677"/>
            <a:ext cx="3217333" cy="488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498677"/>
            <a:ext cx="2370667" cy="4881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F425-18D8-43E4-9891-EAF2CBF34B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1460500"/>
            <a:ext cx="88392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November 30, 2011</a:t>
            </a:r>
          </a:p>
          <a:p>
            <a:endParaRPr lang="en-US" sz="2700" smtClean="0">
              <a:solidFill>
                <a:srgbClr val="00008B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Solving Systems of Linear Inequalities</a:t>
            </a:r>
          </a:p>
          <a:p>
            <a:endParaRPr lang="en-US" sz="2700" smtClean="0">
              <a:solidFill>
                <a:srgbClr val="00008B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 * More than 2 Inequalities*</a:t>
            </a:r>
            <a:endParaRPr lang="en-US" sz="2700">
              <a:solidFill>
                <a:srgbClr val="00008B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800" y="5727700"/>
            <a:ext cx="4114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Today is a B Day</a:t>
            </a:r>
            <a:endParaRPr lang="en-US" sz="2700">
              <a:solidFill>
                <a:srgbClr val="00008B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381000"/>
            <a:ext cx="2895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 4: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NBK-2960-15ce727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812800" y="63500"/>
            <a:ext cx="4445000" cy="4051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9" name="Group 48"/>
          <p:cNvGrpSpPr/>
          <p:nvPr/>
        </p:nvGrpSpPr>
        <p:grpSpPr>
          <a:xfrm>
            <a:off x="5016500" y="622300"/>
            <a:ext cx="4737100" cy="4711700"/>
            <a:chOff x="5016500" y="622300"/>
            <a:chExt cx="4737100" cy="4711700"/>
          </a:xfrm>
        </p:grpSpPr>
        <p:grpSp>
          <p:nvGrpSpPr>
            <p:cNvPr id="46" name="Group 45"/>
            <p:cNvGrpSpPr/>
            <p:nvPr/>
          </p:nvGrpSpPr>
          <p:grpSpPr>
            <a:xfrm>
              <a:off x="5181600" y="762000"/>
              <a:ext cx="4436237" cy="4431666"/>
              <a:chOff x="5181600" y="762000"/>
              <a:chExt cx="4436237" cy="443166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5181600" y="7719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181600" y="7620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197094" y="9834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404230" y="7730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623433" y="7719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845809" y="7730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061836" y="7719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284214" y="7730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506844" y="7741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727190" y="773048"/>
                <a:ext cx="24130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7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948423" y="7750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163181" y="7730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387081" y="7741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609458" y="7741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829804" y="7741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051292" y="7750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266048" y="7730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489568" y="7741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711945" y="7750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932291" y="7741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152635" y="7741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368663" y="7741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585706" y="7707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194680" y="12047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195823" y="14241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193791" y="16398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198236" y="27459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195823" y="25267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195823" y="23053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198236" y="20840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197094" y="18646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194680" y="29639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193791" y="31855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192648" y="34070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193791" y="36262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192648" y="38421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195823" y="49436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195823" y="47275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192648" y="45072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193791" y="42859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193791" y="40669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181600" y="51671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7378700" y="6223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016500" y="29464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0" y="0"/>
            <a:ext cx="6096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Comic Sans MS - 24"/>
              </a:rPr>
              <a:t>`</a:t>
            </a:r>
            <a:endParaRPr lang="en-US">
              <a:solidFill>
                <a:srgbClr val="0000FF"/>
              </a:solidFill>
              <a:latin typeface="Comic Sans MS - 24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92100" y="3098800"/>
            <a:ext cx="1816101" cy="647701"/>
            <a:chOff x="292100" y="3098800"/>
            <a:chExt cx="1816101" cy="647701"/>
          </a:xfrm>
        </p:grpSpPr>
        <p:sp>
          <p:nvSpPr>
            <p:cNvPr id="51" name="Freeform 50"/>
            <p:cNvSpPr/>
            <p:nvPr/>
          </p:nvSpPr>
          <p:spPr>
            <a:xfrm>
              <a:off x="317500" y="3162300"/>
              <a:ext cx="241301" cy="317501"/>
            </a:xfrm>
            <a:custGeom>
              <a:avLst/>
              <a:gdLst/>
              <a:ahLst/>
              <a:cxnLst/>
              <a:rect l="0" t="0" r="0" b="0"/>
              <a:pathLst>
                <a:path w="241301" h="317501">
                  <a:moveTo>
                    <a:pt x="0" y="0"/>
                  </a:moveTo>
                  <a:lnTo>
                    <a:pt x="17676" y="53029"/>
                  </a:lnTo>
                  <a:lnTo>
                    <a:pt x="23073" y="64986"/>
                  </a:lnTo>
                  <a:lnTo>
                    <a:pt x="29493" y="77191"/>
                  </a:lnTo>
                  <a:lnTo>
                    <a:pt x="36595" y="89560"/>
                  </a:lnTo>
                  <a:lnTo>
                    <a:pt x="44152" y="102040"/>
                  </a:lnTo>
                  <a:lnTo>
                    <a:pt x="60075" y="127195"/>
                  </a:lnTo>
                  <a:lnTo>
                    <a:pt x="68272" y="138419"/>
                  </a:lnTo>
                  <a:lnTo>
                    <a:pt x="76559" y="148724"/>
                  </a:lnTo>
                  <a:lnTo>
                    <a:pt x="84906" y="158415"/>
                  </a:lnTo>
                  <a:lnTo>
                    <a:pt x="93293" y="169110"/>
                  </a:lnTo>
                  <a:lnTo>
                    <a:pt x="101706" y="180473"/>
                  </a:lnTo>
                  <a:lnTo>
                    <a:pt x="110137" y="192282"/>
                  </a:lnTo>
                  <a:lnTo>
                    <a:pt x="118580" y="202977"/>
                  </a:lnTo>
                  <a:lnTo>
                    <a:pt x="127031" y="212929"/>
                  </a:lnTo>
                  <a:lnTo>
                    <a:pt x="135487" y="222386"/>
                  </a:lnTo>
                  <a:lnTo>
                    <a:pt x="156172" y="244182"/>
                  </a:lnTo>
                  <a:lnTo>
                    <a:pt x="187854" y="276491"/>
                  </a:lnTo>
                  <a:lnTo>
                    <a:pt x="2413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92100" y="3149600"/>
              <a:ext cx="215901" cy="342901"/>
            </a:xfrm>
            <a:custGeom>
              <a:avLst/>
              <a:gdLst/>
              <a:ahLst/>
              <a:cxnLst/>
              <a:rect l="0" t="0" r="0" b="0"/>
              <a:pathLst>
                <a:path w="215901" h="342901">
                  <a:moveTo>
                    <a:pt x="215900" y="0"/>
                  </a:moveTo>
                  <a:lnTo>
                    <a:pt x="209158" y="20225"/>
                  </a:lnTo>
                  <a:lnTo>
                    <a:pt x="204349" y="30417"/>
                  </a:lnTo>
                  <a:lnTo>
                    <a:pt x="198322" y="41444"/>
                  </a:lnTo>
                  <a:lnTo>
                    <a:pt x="191481" y="53029"/>
                  </a:lnTo>
                  <a:lnTo>
                    <a:pt x="176354" y="77191"/>
                  </a:lnTo>
                  <a:lnTo>
                    <a:pt x="168369" y="89560"/>
                  </a:lnTo>
                  <a:lnTo>
                    <a:pt x="161635" y="102040"/>
                  </a:lnTo>
                  <a:lnTo>
                    <a:pt x="155734" y="114593"/>
                  </a:lnTo>
                  <a:lnTo>
                    <a:pt x="150389" y="127195"/>
                  </a:lnTo>
                  <a:lnTo>
                    <a:pt x="144004" y="139830"/>
                  </a:lnTo>
                  <a:lnTo>
                    <a:pt x="136925" y="152486"/>
                  </a:lnTo>
                  <a:lnTo>
                    <a:pt x="129383" y="165157"/>
                  </a:lnTo>
                  <a:lnTo>
                    <a:pt x="121533" y="176427"/>
                  </a:lnTo>
                  <a:lnTo>
                    <a:pt x="113477" y="186762"/>
                  </a:lnTo>
                  <a:lnTo>
                    <a:pt x="105285" y="196475"/>
                  </a:lnTo>
                  <a:lnTo>
                    <a:pt x="97001" y="207183"/>
                  </a:lnTo>
                  <a:lnTo>
                    <a:pt x="88656" y="218555"/>
                  </a:lnTo>
                  <a:lnTo>
                    <a:pt x="71858" y="242480"/>
                  </a:lnTo>
                  <a:lnTo>
                    <a:pt x="54985" y="267224"/>
                  </a:lnTo>
                  <a:lnTo>
                    <a:pt x="46534" y="278338"/>
                  </a:lnTo>
                  <a:lnTo>
                    <a:pt x="38078" y="288569"/>
                  </a:lnTo>
                  <a:lnTo>
                    <a:pt x="0" y="342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635000" y="3289300"/>
              <a:ext cx="228601" cy="1"/>
            </a:xfrm>
            <a:custGeom>
              <a:avLst/>
              <a:gdLst/>
              <a:ahLst/>
              <a:cxnLst/>
              <a:rect l="0" t="0" r="0" b="0"/>
              <a:pathLst>
                <a:path w="228601" h="1">
                  <a:moveTo>
                    <a:pt x="0" y="0"/>
                  </a:move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37123" y="3175000"/>
              <a:ext cx="12178" cy="254001"/>
            </a:xfrm>
            <a:custGeom>
              <a:avLst/>
              <a:gdLst/>
              <a:ahLst/>
              <a:cxnLst/>
              <a:rect l="0" t="0" r="0" b="0"/>
              <a:pathLst>
                <a:path w="12178" h="254001">
                  <a:moveTo>
                    <a:pt x="12177" y="0"/>
                  </a:moveTo>
                  <a:lnTo>
                    <a:pt x="5435" y="20225"/>
                  </a:lnTo>
                  <a:lnTo>
                    <a:pt x="3448" y="31828"/>
                  </a:lnTo>
                  <a:lnTo>
                    <a:pt x="2124" y="45207"/>
                  </a:lnTo>
                  <a:lnTo>
                    <a:pt x="1242" y="59771"/>
                  </a:lnTo>
                  <a:lnTo>
                    <a:pt x="261" y="91006"/>
                  </a:lnTo>
                  <a:lnTo>
                    <a:pt x="0" y="107237"/>
                  </a:lnTo>
                  <a:lnTo>
                    <a:pt x="1236" y="125113"/>
                  </a:lnTo>
                  <a:lnTo>
                    <a:pt x="3472" y="144086"/>
                  </a:lnTo>
                  <a:lnTo>
                    <a:pt x="6373" y="163791"/>
                  </a:lnTo>
                  <a:lnTo>
                    <a:pt x="6897" y="181161"/>
                  </a:lnTo>
                  <a:lnTo>
                    <a:pt x="5834" y="196974"/>
                  </a:lnTo>
                  <a:lnTo>
                    <a:pt x="12177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967120" y="3187700"/>
              <a:ext cx="212209" cy="558801"/>
            </a:xfrm>
            <a:custGeom>
              <a:avLst/>
              <a:gdLst/>
              <a:ahLst/>
              <a:cxnLst/>
              <a:rect l="0" t="0" r="0" b="0"/>
              <a:pathLst>
                <a:path w="212209" h="558801">
                  <a:moveTo>
                    <a:pt x="23480" y="0"/>
                  </a:moveTo>
                  <a:lnTo>
                    <a:pt x="16737" y="20225"/>
                  </a:lnTo>
                  <a:lnTo>
                    <a:pt x="14752" y="33239"/>
                  </a:lnTo>
                  <a:lnTo>
                    <a:pt x="13427" y="48970"/>
                  </a:lnTo>
                  <a:lnTo>
                    <a:pt x="12545" y="66513"/>
                  </a:lnTo>
                  <a:lnTo>
                    <a:pt x="10545" y="82442"/>
                  </a:lnTo>
                  <a:lnTo>
                    <a:pt x="7801" y="97294"/>
                  </a:lnTo>
                  <a:lnTo>
                    <a:pt x="4561" y="111430"/>
                  </a:lnTo>
                  <a:lnTo>
                    <a:pt x="2400" y="127908"/>
                  </a:lnTo>
                  <a:lnTo>
                    <a:pt x="960" y="145950"/>
                  </a:lnTo>
                  <a:lnTo>
                    <a:pt x="0" y="165033"/>
                  </a:lnTo>
                  <a:lnTo>
                    <a:pt x="771" y="181988"/>
                  </a:lnTo>
                  <a:lnTo>
                    <a:pt x="2696" y="197525"/>
                  </a:lnTo>
                  <a:lnTo>
                    <a:pt x="5390" y="212117"/>
                  </a:lnTo>
                  <a:lnTo>
                    <a:pt x="10009" y="226078"/>
                  </a:lnTo>
                  <a:lnTo>
                    <a:pt x="15910" y="239618"/>
                  </a:lnTo>
                  <a:lnTo>
                    <a:pt x="22667" y="252879"/>
                  </a:lnTo>
                  <a:lnTo>
                    <a:pt x="31404" y="263130"/>
                  </a:lnTo>
                  <a:lnTo>
                    <a:pt x="41463" y="271376"/>
                  </a:lnTo>
                  <a:lnTo>
                    <a:pt x="52402" y="278284"/>
                  </a:lnTo>
                  <a:lnTo>
                    <a:pt x="63928" y="281478"/>
                  </a:lnTo>
                  <a:lnTo>
                    <a:pt x="75845" y="282196"/>
                  </a:lnTo>
                  <a:lnTo>
                    <a:pt x="88023" y="281264"/>
                  </a:lnTo>
                  <a:lnTo>
                    <a:pt x="98964" y="277820"/>
                  </a:lnTo>
                  <a:lnTo>
                    <a:pt x="109080" y="272702"/>
                  </a:lnTo>
                  <a:lnTo>
                    <a:pt x="118647" y="266468"/>
                  </a:lnTo>
                  <a:lnTo>
                    <a:pt x="127847" y="259489"/>
                  </a:lnTo>
                  <a:lnTo>
                    <a:pt x="136802" y="252015"/>
                  </a:lnTo>
                  <a:lnTo>
                    <a:pt x="145594" y="244210"/>
                  </a:lnTo>
                  <a:lnTo>
                    <a:pt x="152867" y="234773"/>
                  </a:lnTo>
                  <a:lnTo>
                    <a:pt x="159127" y="224249"/>
                  </a:lnTo>
                  <a:lnTo>
                    <a:pt x="164711" y="212999"/>
                  </a:lnTo>
                  <a:lnTo>
                    <a:pt x="169845" y="201266"/>
                  </a:lnTo>
                  <a:lnTo>
                    <a:pt x="174679" y="189210"/>
                  </a:lnTo>
                  <a:lnTo>
                    <a:pt x="183812" y="164527"/>
                  </a:lnTo>
                  <a:lnTo>
                    <a:pt x="192576" y="139445"/>
                  </a:lnTo>
                  <a:lnTo>
                    <a:pt x="195477" y="136707"/>
                  </a:lnTo>
                  <a:lnTo>
                    <a:pt x="197411" y="140527"/>
                  </a:lnTo>
                  <a:lnTo>
                    <a:pt x="198701" y="148718"/>
                  </a:lnTo>
                  <a:lnTo>
                    <a:pt x="199560" y="159823"/>
                  </a:lnTo>
                  <a:lnTo>
                    <a:pt x="200133" y="172871"/>
                  </a:lnTo>
                  <a:lnTo>
                    <a:pt x="200770" y="203831"/>
                  </a:lnTo>
                  <a:lnTo>
                    <a:pt x="201212" y="301764"/>
                  </a:lnTo>
                  <a:lnTo>
                    <a:pt x="202646" y="321121"/>
                  </a:lnTo>
                  <a:lnTo>
                    <a:pt x="205013" y="339669"/>
                  </a:lnTo>
                  <a:lnTo>
                    <a:pt x="208002" y="357679"/>
                  </a:lnTo>
                  <a:lnTo>
                    <a:pt x="209994" y="376742"/>
                  </a:lnTo>
                  <a:lnTo>
                    <a:pt x="211323" y="396505"/>
                  </a:lnTo>
                  <a:lnTo>
                    <a:pt x="212208" y="416736"/>
                  </a:lnTo>
                  <a:lnTo>
                    <a:pt x="211388" y="434457"/>
                  </a:lnTo>
                  <a:lnTo>
                    <a:pt x="209429" y="450505"/>
                  </a:lnTo>
                  <a:lnTo>
                    <a:pt x="206713" y="465437"/>
                  </a:lnTo>
                  <a:lnTo>
                    <a:pt x="202079" y="479624"/>
                  </a:lnTo>
                  <a:lnTo>
                    <a:pt x="196168" y="493316"/>
                  </a:lnTo>
                  <a:lnTo>
                    <a:pt x="189405" y="506677"/>
                  </a:lnTo>
                  <a:lnTo>
                    <a:pt x="182075" y="518407"/>
                  </a:lnTo>
                  <a:lnTo>
                    <a:pt x="174365" y="529049"/>
                  </a:lnTo>
                  <a:lnTo>
                    <a:pt x="15048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401212" y="3098800"/>
              <a:ext cx="135489" cy="215901"/>
            </a:xfrm>
            <a:custGeom>
              <a:avLst/>
              <a:gdLst/>
              <a:ahLst/>
              <a:cxnLst/>
              <a:rect l="0" t="0" r="0" b="0"/>
              <a:pathLst>
                <a:path w="135489" h="215901">
                  <a:moveTo>
                    <a:pt x="135488" y="0"/>
                  </a:moveTo>
                  <a:lnTo>
                    <a:pt x="117811" y="53029"/>
                  </a:lnTo>
                  <a:lnTo>
                    <a:pt x="112414" y="63575"/>
                  </a:lnTo>
                  <a:lnTo>
                    <a:pt x="105994" y="73428"/>
                  </a:lnTo>
                  <a:lnTo>
                    <a:pt x="98892" y="82818"/>
                  </a:lnTo>
                  <a:lnTo>
                    <a:pt x="91335" y="91901"/>
                  </a:lnTo>
                  <a:lnTo>
                    <a:pt x="83475" y="100778"/>
                  </a:lnTo>
                  <a:lnTo>
                    <a:pt x="67215" y="118168"/>
                  </a:lnTo>
                  <a:lnTo>
                    <a:pt x="33781" y="152327"/>
                  </a:lnTo>
                  <a:lnTo>
                    <a:pt x="0" y="186252"/>
                  </a:lnTo>
                  <a:lnTo>
                    <a:pt x="7" y="191901"/>
                  </a:lnTo>
                  <a:lnTo>
                    <a:pt x="5656" y="195667"/>
                  </a:lnTo>
                  <a:lnTo>
                    <a:pt x="15066" y="198178"/>
                  </a:lnTo>
                  <a:lnTo>
                    <a:pt x="36812" y="204730"/>
                  </a:lnTo>
                  <a:lnTo>
                    <a:pt x="48537" y="208453"/>
                  </a:lnTo>
                  <a:lnTo>
                    <a:pt x="61998" y="210935"/>
                  </a:lnTo>
                  <a:lnTo>
                    <a:pt x="76617" y="212590"/>
                  </a:lnTo>
                  <a:lnTo>
                    <a:pt x="122788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422400" y="34290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854200" y="3111500"/>
              <a:ext cx="38101" cy="495301"/>
            </a:xfrm>
            <a:custGeom>
              <a:avLst/>
              <a:gdLst/>
              <a:ahLst/>
              <a:cxnLst/>
              <a:rect l="0" t="0" r="0" b="0"/>
              <a:pathLst>
                <a:path w="38101" h="495301">
                  <a:moveTo>
                    <a:pt x="0" y="0"/>
                  </a:moveTo>
                  <a:lnTo>
                    <a:pt x="6742" y="20225"/>
                  </a:lnTo>
                  <a:lnTo>
                    <a:pt x="8727" y="33239"/>
                  </a:lnTo>
                  <a:lnTo>
                    <a:pt x="10051" y="48970"/>
                  </a:lnTo>
                  <a:lnTo>
                    <a:pt x="10934" y="66513"/>
                  </a:lnTo>
                  <a:lnTo>
                    <a:pt x="12934" y="83853"/>
                  </a:lnTo>
                  <a:lnTo>
                    <a:pt x="15678" y="101058"/>
                  </a:lnTo>
                  <a:lnTo>
                    <a:pt x="18918" y="118172"/>
                  </a:lnTo>
                  <a:lnTo>
                    <a:pt x="21079" y="135225"/>
                  </a:lnTo>
                  <a:lnTo>
                    <a:pt x="22519" y="152239"/>
                  </a:lnTo>
                  <a:lnTo>
                    <a:pt x="23479" y="169226"/>
                  </a:lnTo>
                  <a:lnTo>
                    <a:pt x="24546" y="206915"/>
                  </a:lnTo>
                  <a:lnTo>
                    <a:pt x="25385" y="396012"/>
                  </a:lnTo>
                  <a:lnTo>
                    <a:pt x="26801" y="412174"/>
                  </a:lnTo>
                  <a:lnTo>
                    <a:pt x="29156" y="427183"/>
                  </a:lnTo>
                  <a:lnTo>
                    <a:pt x="38100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2057400" y="3111500"/>
              <a:ext cx="50801" cy="520701"/>
            </a:xfrm>
            <a:custGeom>
              <a:avLst/>
              <a:gdLst/>
              <a:ahLst/>
              <a:cxnLst/>
              <a:rect l="0" t="0" r="0" b="0"/>
              <a:pathLst>
                <a:path w="50801" h="520701">
                  <a:moveTo>
                    <a:pt x="0" y="0"/>
                  </a:moveTo>
                  <a:lnTo>
                    <a:pt x="6742" y="20225"/>
                  </a:lnTo>
                  <a:lnTo>
                    <a:pt x="8727" y="33239"/>
                  </a:lnTo>
                  <a:lnTo>
                    <a:pt x="10051" y="48970"/>
                  </a:lnTo>
                  <a:lnTo>
                    <a:pt x="10934" y="66513"/>
                  </a:lnTo>
                  <a:lnTo>
                    <a:pt x="11915" y="101058"/>
                  </a:lnTo>
                  <a:lnTo>
                    <a:pt x="12631" y="216967"/>
                  </a:lnTo>
                  <a:lnTo>
                    <a:pt x="12654" y="237778"/>
                  </a:lnTo>
                  <a:lnTo>
                    <a:pt x="14080" y="258707"/>
                  </a:lnTo>
                  <a:lnTo>
                    <a:pt x="16442" y="279716"/>
                  </a:lnTo>
                  <a:lnTo>
                    <a:pt x="19428" y="300777"/>
                  </a:lnTo>
                  <a:lnTo>
                    <a:pt x="21418" y="320462"/>
                  </a:lnTo>
                  <a:lnTo>
                    <a:pt x="22745" y="339230"/>
                  </a:lnTo>
                  <a:lnTo>
                    <a:pt x="23630" y="357387"/>
                  </a:lnTo>
                  <a:lnTo>
                    <a:pt x="25631" y="375136"/>
                  </a:lnTo>
                  <a:lnTo>
                    <a:pt x="28376" y="392612"/>
                  </a:lnTo>
                  <a:lnTo>
                    <a:pt x="31617" y="409908"/>
                  </a:lnTo>
                  <a:lnTo>
                    <a:pt x="38981" y="444177"/>
                  </a:lnTo>
                  <a:lnTo>
                    <a:pt x="50800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Freeform 60"/>
          <p:cNvSpPr/>
          <p:nvPr/>
        </p:nvSpPr>
        <p:spPr>
          <a:xfrm>
            <a:off x="97988" y="1295400"/>
            <a:ext cx="164817" cy="381001"/>
          </a:xfrm>
          <a:custGeom>
            <a:avLst/>
            <a:gdLst/>
            <a:ahLst/>
            <a:cxnLst/>
            <a:rect l="0" t="0" r="0" b="0"/>
            <a:pathLst>
              <a:path w="164817" h="381001">
                <a:moveTo>
                  <a:pt x="79812" y="0"/>
                </a:moveTo>
                <a:lnTo>
                  <a:pt x="79812" y="26967"/>
                </a:lnTo>
                <a:lnTo>
                  <a:pt x="76989" y="37734"/>
                </a:lnTo>
                <a:lnTo>
                  <a:pt x="72286" y="47733"/>
                </a:lnTo>
                <a:lnTo>
                  <a:pt x="66328" y="57222"/>
                </a:lnTo>
                <a:lnTo>
                  <a:pt x="58122" y="66370"/>
                </a:lnTo>
                <a:lnTo>
                  <a:pt x="48419" y="75291"/>
                </a:lnTo>
                <a:lnTo>
                  <a:pt x="37716" y="84061"/>
                </a:lnTo>
                <a:lnTo>
                  <a:pt x="26348" y="91318"/>
                </a:lnTo>
                <a:lnTo>
                  <a:pt x="14536" y="97567"/>
                </a:lnTo>
                <a:lnTo>
                  <a:pt x="2428" y="103145"/>
                </a:lnTo>
                <a:lnTo>
                  <a:pt x="0" y="105452"/>
                </a:lnTo>
                <a:lnTo>
                  <a:pt x="4026" y="105579"/>
                </a:lnTo>
                <a:lnTo>
                  <a:pt x="12355" y="104252"/>
                </a:lnTo>
                <a:lnTo>
                  <a:pt x="23551" y="103368"/>
                </a:lnTo>
                <a:lnTo>
                  <a:pt x="36660" y="102779"/>
                </a:lnTo>
                <a:lnTo>
                  <a:pt x="66278" y="102123"/>
                </a:lnTo>
                <a:lnTo>
                  <a:pt x="98256" y="101832"/>
                </a:lnTo>
                <a:lnTo>
                  <a:pt x="104808" y="104577"/>
                </a:lnTo>
                <a:lnTo>
                  <a:pt x="104942" y="109229"/>
                </a:lnTo>
                <a:lnTo>
                  <a:pt x="100799" y="115152"/>
                </a:lnTo>
                <a:lnTo>
                  <a:pt x="92392" y="120513"/>
                </a:lnTo>
                <a:lnTo>
                  <a:pt x="81143" y="125497"/>
                </a:lnTo>
                <a:lnTo>
                  <a:pt x="42106" y="139254"/>
                </a:lnTo>
                <a:lnTo>
                  <a:pt x="29274" y="143636"/>
                </a:lnTo>
                <a:lnTo>
                  <a:pt x="26365" y="147968"/>
                </a:lnTo>
                <a:lnTo>
                  <a:pt x="30069" y="152268"/>
                </a:lnTo>
                <a:lnTo>
                  <a:pt x="38183" y="156545"/>
                </a:lnTo>
                <a:lnTo>
                  <a:pt x="52059" y="159396"/>
                </a:lnTo>
                <a:lnTo>
                  <a:pt x="69777" y="161298"/>
                </a:lnTo>
                <a:lnTo>
                  <a:pt x="90055" y="162565"/>
                </a:lnTo>
                <a:lnTo>
                  <a:pt x="109218" y="164821"/>
                </a:lnTo>
                <a:lnTo>
                  <a:pt x="127638" y="167736"/>
                </a:lnTo>
                <a:lnTo>
                  <a:pt x="145563" y="171090"/>
                </a:lnTo>
                <a:lnTo>
                  <a:pt x="154690" y="177560"/>
                </a:lnTo>
                <a:lnTo>
                  <a:pt x="157953" y="186106"/>
                </a:lnTo>
                <a:lnTo>
                  <a:pt x="157306" y="196038"/>
                </a:lnTo>
                <a:lnTo>
                  <a:pt x="149819" y="204069"/>
                </a:lnTo>
                <a:lnTo>
                  <a:pt x="137772" y="210835"/>
                </a:lnTo>
                <a:lnTo>
                  <a:pt x="122685" y="216756"/>
                </a:lnTo>
                <a:lnTo>
                  <a:pt x="106983" y="223526"/>
                </a:lnTo>
                <a:lnTo>
                  <a:pt x="74484" y="238574"/>
                </a:lnTo>
                <a:lnTo>
                  <a:pt x="59326" y="245127"/>
                </a:lnTo>
                <a:lnTo>
                  <a:pt x="44988" y="250907"/>
                </a:lnTo>
                <a:lnTo>
                  <a:pt x="31196" y="256171"/>
                </a:lnTo>
                <a:lnTo>
                  <a:pt x="29057" y="259681"/>
                </a:lnTo>
                <a:lnTo>
                  <a:pt x="34686" y="262020"/>
                </a:lnTo>
                <a:lnTo>
                  <a:pt x="45495" y="263580"/>
                </a:lnTo>
                <a:lnTo>
                  <a:pt x="59756" y="264620"/>
                </a:lnTo>
                <a:lnTo>
                  <a:pt x="76319" y="265313"/>
                </a:lnTo>
                <a:lnTo>
                  <a:pt x="113537" y="266083"/>
                </a:lnTo>
                <a:lnTo>
                  <a:pt x="153597" y="266426"/>
                </a:lnTo>
                <a:lnTo>
                  <a:pt x="162868" y="269339"/>
                </a:lnTo>
                <a:lnTo>
                  <a:pt x="164816" y="274104"/>
                </a:lnTo>
                <a:lnTo>
                  <a:pt x="161881" y="280102"/>
                </a:lnTo>
                <a:lnTo>
                  <a:pt x="152869" y="286924"/>
                </a:lnTo>
                <a:lnTo>
                  <a:pt x="139805" y="294293"/>
                </a:lnTo>
                <a:lnTo>
                  <a:pt x="124041" y="302029"/>
                </a:lnTo>
                <a:lnTo>
                  <a:pt x="109298" y="308597"/>
                </a:lnTo>
                <a:lnTo>
                  <a:pt x="95236" y="314387"/>
                </a:lnTo>
                <a:lnTo>
                  <a:pt x="81628" y="319658"/>
                </a:lnTo>
                <a:lnTo>
                  <a:pt x="55219" y="329277"/>
                </a:lnTo>
                <a:lnTo>
                  <a:pt x="42250" y="333818"/>
                </a:lnTo>
                <a:lnTo>
                  <a:pt x="39248" y="339667"/>
                </a:lnTo>
                <a:lnTo>
                  <a:pt x="42891" y="346389"/>
                </a:lnTo>
                <a:lnTo>
                  <a:pt x="92512" y="381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2794000" y="2882900"/>
            <a:ext cx="1932899" cy="850901"/>
            <a:chOff x="2794000" y="2882900"/>
            <a:chExt cx="1932899" cy="850901"/>
          </a:xfrm>
        </p:grpSpPr>
        <p:sp>
          <p:nvSpPr>
            <p:cNvPr id="62" name="Freeform 61"/>
            <p:cNvSpPr/>
            <p:nvPr/>
          </p:nvSpPr>
          <p:spPr>
            <a:xfrm>
              <a:off x="2794000" y="2882900"/>
              <a:ext cx="368301" cy="508001"/>
            </a:xfrm>
            <a:custGeom>
              <a:avLst/>
              <a:gdLst/>
              <a:ahLst/>
              <a:cxnLst/>
              <a:rect l="0" t="0" r="0" b="0"/>
              <a:pathLst>
                <a:path w="368301" h="508001">
                  <a:moveTo>
                    <a:pt x="368300" y="0"/>
                  </a:moveTo>
                  <a:lnTo>
                    <a:pt x="348074" y="6742"/>
                  </a:lnTo>
                  <a:lnTo>
                    <a:pt x="336471" y="8727"/>
                  </a:lnTo>
                  <a:lnTo>
                    <a:pt x="323092" y="10052"/>
                  </a:lnTo>
                  <a:lnTo>
                    <a:pt x="308528" y="10934"/>
                  </a:lnTo>
                  <a:lnTo>
                    <a:pt x="293174" y="12934"/>
                  </a:lnTo>
                  <a:lnTo>
                    <a:pt x="277293" y="15678"/>
                  </a:lnTo>
                  <a:lnTo>
                    <a:pt x="261062" y="18918"/>
                  </a:lnTo>
                  <a:lnTo>
                    <a:pt x="243186" y="21079"/>
                  </a:lnTo>
                  <a:lnTo>
                    <a:pt x="224213" y="22519"/>
                  </a:lnTo>
                  <a:lnTo>
                    <a:pt x="204508" y="23479"/>
                  </a:lnTo>
                  <a:lnTo>
                    <a:pt x="187139" y="25530"/>
                  </a:lnTo>
                  <a:lnTo>
                    <a:pt x="171325" y="28309"/>
                  </a:lnTo>
                  <a:lnTo>
                    <a:pt x="156550" y="31572"/>
                  </a:lnTo>
                  <a:lnTo>
                    <a:pt x="143878" y="36570"/>
                  </a:lnTo>
                  <a:lnTo>
                    <a:pt x="132607" y="42725"/>
                  </a:lnTo>
                  <a:lnTo>
                    <a:pt x="122271" y="49650"/>
                  </a:lnTo>
                  <a:lnTo>
                    <a:pt x="113969" y="58500"/>
                  </a:lnTo>
                  <a:lnTo>
                    <a:pt x="107024" y="68633"/>
                  </a:lnTo>
                  <a:lnTo>
                    <a:pt x="100982" y="79622"/>
                  </a:lnTo>
                  <a:lnTo>
                    <a:pt x="95544" y="91181"/>
                  </a:lnTo>
                  <a:lnTo>
                    <a:pt x="90507" y="103121"/>
                  </a:lnTo>
                  <a:lnTo>
                    <a:pt x="85738" y="115314"/>
                  </a:lnTo>
                  <a:lnTo>
                    <a:pt x="82558" y="129087"/>
                  </a:lnTo>
                  <a:lnTo>
                    <a:pt x="80439" y="143913"/>
                  </a:lnTo>
                  <a:lnTo>
                    <a:pt x="79026" y="159442"/>
                  </a:lnTo>
                  <a:lnTo>
                    <a:pt x="80906" y="166972"/>
                  </a:lnTo>
                  <a:lnTo>
                    <a:pt x="84982" y="169170"/>
                  </a:lnTo>
                  <a:lnTo>
                    <a:pt x="90521" y="167813"/>
                  </a:lnTo>
                  <a:lnTo>
                    <a:pt x="98447" y="169731"/>
                  </a:lnTo>
                  <a:lnTo>
                    <a:pt x="107965" y="173832"/>
                  </a:lnTo>
                  <a:lnTo>
                    <a:pt x="118543" y="179387"/>
                  </a:lnTo>
                  <a:lnTo>
                    <a:pt x="128417" y="185914"/>
                  </a:lnTo>
                  <a:lnTo>
                    <a:pt x="137823" y="193087"/>
                  </a:lnTo>
                  <a:lnTo>
                    <a:pt x="146915" y="200691"/>
                  </a:lnTo>
                  <a:lnTo>
                    <a:pt x="155799" y="209994"/>
                  </a:lnTo>
                  <a:lnTo>
                    <a:pt x="164544" y="220429"/>
                  </a:lnTo>
                  <a:lnTo>
                    <a:pt x="173196" y="231619"/>
                  </a:lnTo>
                  <a:lnTo>
                    <a:pt x="181786" y="243313"/>
                  </a:lnTo>
                  <a:lnTo>
                    <a:pt x="198856" y="267594"/>
                  </a:lnTo>
                  <a:lnTo>
                    <a:pt x="205949" y="279996"/>
                  </a:lnTo>
                  <a:lnTo>
                    <a:pt x="212088" y="292497"/>
                  </a:lnTo>
                  <a:lnTo>
                    <a:pt x="217592" y="305065"/>
                  </a:lnTo>
                  <a:lnTo>
                    <a:pt x="221261" y="320498"/>
                  </a:lnTo>
                  <a:lnTo>
                    <a:pt x="223707" y="337843"/>
                  </a:lnTo>
                  <a:lnTo>
                    <a:pt x="225338" y="356462"/>
                  </a:lnTo>
                  <a:lnTo>
                    <a:pt x="223603" y="373108"/>
                  </a:lnTo>
                  <a:lnTo>
                    <a:pt x="219624" y="388439"/>
                  </a:lnTo>
                  <a:lnTo>
                    <a:pt x="214149" y="402892"/>
                  </a:lnTo>
                  <a:lnTo>
                    <a:pt x="207677" y="416761"/>
                  </a:lnTo>
                  <a:lnTo>
                    <a:pt x="200540" y="430241"/>
                  </a:lnTo>
                  <a:lnTo>
                    <a:pt x="192960" y="443460"/>
                  </a:lnTo>
                  <a:lnTo>
                    <a:pt x="183673" y="453685"/>
                  </a:lnTo>
                  <a:lnTo>
                    <a:pt x="173249" y="461912"/>
                  </a:lnTo>
                  <a:lnTo>
                    <a:pt x="162066" y="468808"/>
                  </a:lnTo>
                  <a:lnTo>
                    <a:pt x="150377" y="474816"/>
                  </a:lnTo>
                  <a:lnTo>
                    <a:pt x="138351" y="480233"/>
                  </a:lnTo>
                  <a:lnTo>
                    <a:pt x="126101" y="485255"/>
                  </a:lnTo>
                  <a:lnTo>
                    <a:pt x="113700" y="490014"/>
                  </a:lnTo>
                  <a:lnTo>
                    <a:pt x="88633" y="499065"/>
                  </a:lnTo>
                  <a:lnTo>
                    <a:pt x="74611" y="502043"/>
                  </a:lnTo>
                  <a:lnTo>
                    <a:pt x="59618" y="504029"/>
                  </a:lnTo>
                  <a:lnTo>
                    <a:pt x="0" y="508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3149600" y="3175000"/>
              <a:ext cx="190501" cy="266701"/>
            </a:xfrm>
            <a:custGeom>
              <a:avLst/>
              <a:gdLst/>
              <a:ahLst/>
              <a:cxnLst/>
              <a:rect l="0" t="0" r="0" b="0"/>
              <a:pathLst>
                <a:path w="190501" h="266701">
                  <a:moveTo>
                    <a:pt x="0" y="0"/>
                  </a:moveTo>
                  <a:lnTo>
                    <a:pt x="13483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3185" y="64986"/>
                  </a:lnTo>
                  <a:lnTo>
                    <a:pt x="42030" y="89560"/>
                  </a:lnTo>
                  <a:lnTo>
                    <a:pt x="47775" y="100629"/>
                  </a:lnTo>
                  <a:lnTo>
                    <a:pt x="54428" y="110830"/>
                  </a:lnTo>
                  <a:lnTo>
                    <a:pt x="61685" y="120453"/>
                  </a:lnTo>
                  <a:lnTo>
                    <a:pt x="77275" y="142435"/>
                  </a:lnTo>
                  <a:lnTo>
                    <a:pt x="110278" y="191040"/>
                  </a:lnTo>
                  <a:lnTo>
                    <a:pt x="120086" y="202148"/>
                  </a:lnTo>
                  <a:lnTo>
                    <a:pt x="130857" y="212376"/>
                  </a:lnTo>
                  <a:lnTo>
                    <a:pt x="142271" y="222017"/>
                  </a:lnTo>
                  <a:lnTo>
                    <a:pt x="152703" y="231267"/>
                  </a:lnTo>
                  <a:lnTo>
                    <a:pt x="1905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225800" y="3200400"/>
              <a:ext cx="101601" cy="279401"/>
            </a:xfrm>
            <a:custGeom>
              <a:avLst/>
              <a:gdLst/>
              <a:ahLst/>
              <a:cxnLst/>
              <a:rect l="0" t="0" r="0" b="0"/>
              <a:pathLst>
                <a:path w="101601" h="279401">
                  <a:moveTo>
                    <a:pt x="101600" y="0"/>
                  </a:moveTo>
                  <a:lnTo>
                    <a:pt x="94857" y="20225"/>
                  </a:lnTo>
                  <a:lnTo>
                    <a:pt x="91460" y="31828"/>
                  </a:lnTo>
                  <a:lnTo>
                    <a:pt x="83923" y="59771"/>
                  </a:lnTo>
                  <a:lnTo>
                    <a:pt x="78526" y="73714"/>
                  </a:lnTo>
                  <a:lnTo>
                    <a:pt x="72106" y="87243"/>
                  </a:lnTo>
                  <a:lnTo>
                    <a:pt x="65004" y="100495"/>
                  </a:lnTo>
                  <a:lnTo>
                    <a:pt x="58858" y="113563"/>
                  </a:lnTo>
                  <a:lnTo>
                    <a:pt x="53350" y="126508"/>
                  </a:lnTo>
                  <a:lnTo>
                    <a:pt x="48266" y="139372"/>
                  </a:lnTo>
                  <a:lnTo>
                    <a:pt x="38855" y="164954"/>
                  </a:lnTo>
                  <a:lnTo>
                    <a:pt x="17032" y="228581"/>
                  </a:lnTo>
                  <a:lnTo>
                    <a:pt x="0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441700" y="3263900"/>
              <a:ext cx="88901" cy="12701"/>
            </a:xfrm>
            <a:custGeom>
              <a:avLst/>
              <a:gdLst/>
              <a:ahLst/>
              <a:cxnLst/>
              <a:rect l="0" t="0" r="0" b="0"/>
              <a:pathLst>
                <a:path w="88901" h="12701">
                  <a:moveTo>
                    <a:pt x="0" y="12700"/>
                  </a:moveTo>
                  <a:lnTo>
                    <a:pt x="26968" y="12700"/>
                  </a:lnTo>
                  <a:lnTo>
                    <a:pt x="39145" y="11288"/>
                  </a:lnTo>
                  <a:lnTo>
                    <a:pt x="51496" y="8937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581400" y="30988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0" y="12700"/>
                  </a:move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3568700" y="3098800"/>
              <a:ext cx="168932" cy="304801"/>
            </a:xfrm>
            <a:custGeom>
              <a:avLst/>
              <a:gdLst/>
              <a:ahLst/>
              <a:cxnLst/>
              <a:rect l="0" t="0" r="0" b="0"/>
              <a:pathLst>
                <a:path w="168932" h="304801">
                  <a:moveTo>
                    <a:pt x="139700" y="0"/>
                  </a:moveTo>
                  <a:lnTo>
                    <a:pt x="159925" y="6742"/>
                  </a:lnTo>
                  <a:lnTo>
                    <a:pt x="164472" y="14372"/>
                  </a:lnTo>
                  <a:lnTo>
                    <a:pt x="166092" y="25103"/>
                  </a:lnTo>
                  <a:lnTo>
                    <a:pt x="165761" y="37902"/>
                  </a:lnTo>
                  <a:lnTo>
                    <a:pt x="161307" y="49257"/>
                  </a:lnTo>
                  <a:lnTo>
                    <a:pt x="154105" y="59649"/>
                  </a:lnTo>
                  <a:lnTo>
                    <a:pt x="145070" y="69399"/>
                  </a:lnTo>
                  <a:lnTo>
                    <a:pt x="134813" y="78721"/>
                  </a:lnTo>
                  <a:lnTo>
                    <a:pt x="123742" y="87758"/>
                  </a:lnTo>
                  <a:lnTo>
                    <a:pt x="112128" y="96605"/>
                  </a:lnTo>
                  <a:lnTo>
                    <a:pt x="100152" y="103915"/>
                  </a:lnTo>
                  <a:lnTo>
                    <a:pt x="87934" y="110198"/>
                  </a:lnTo>
                  <a:lnTo>
                    <a:pt x="75556" y="115799"/>
                  </a:lnTo>
                  <a:lnTo>
                    <a:pt x="72948" y="119532"/>
                  </a:lnTo>
                  <a:lnTo>
                    <a:pt x="76854" y="122021"/>
                  </a:lnTo>
                  <a:lnTo>
                    <a:pt x="85102" y="123681"/>
                  </a:lnTo>
                  <a:lnTo>
                    <a:pt x="94835" y="126198"/>
                  </a:lnTo>
                  <a:lnTo>
                    <a:pt x="105557" y="129287"/>
                  </a:lnTo>
                  <a:lnTo>
                    <a:pt x="116938" y="132758"/>
                  </a:lnTo>
                  <a:lnTo>
                    <a:pt x="127347" y="137894"/>
                  </a:lnTo>
                  <a:lnTo>
                    <a:pt x="137109" y="144140"/>
                  </a:lnTo>
                  <a:lnTo>
                    <a:pt x="146439" y="151127"/>
                  </a:lnTo>
                  <a:lnTo>
                    <a:pt x="154070" y="160018"/>
                  </a:lnTo>
                  <a:lnTo>
                    <a:pt x="160569" y="170178"/>
                  </a:lnTo>
                  <a:lnTo>
                    <a:pt x="166312" y="181185"/>
                  </a:lnTo>
                  <a:lnTo>
                    <a:pt x="168730" y="192757"/>
                  </a:lnTo>
                  <a:lnTo>
                    <a:pt x="168931" y="204704"/>
                  </a:lnTo>
                  <a:lnTo>
                    <a:pt x="167654" y="216903"/>
                  </a:lnTo>
                  <a:lnTo>
                    <a:pt x="163980" y="229268"/>
                  </a:lnTo>
                  <a:lnTo>
                    <a:pt x="158709" y="241745"/>
                  </a:lnTo>
                  <a:lnTo>
                    <a:pt x="152372" y="254297"/>
                  </a:lnTo>
                  <a:lnTo>
                    <a:pt x="143915" y="264075"/>
                  </a:lnTo>
                  <a:lnTo>
                    <a:pt x="134043" y="272006"/>
                  </a:lnTo>
                  <a:lnTo>
                    <a:pt x="123228" y="278703"/>
                  </a:lnTo>
                  <a:lnTo>
                    <a:pt x="110375" y="284580"/>
                  </a:lnTo>
                  <a:lnTo>
                    <a:pt x="96160" y="289909"/>
                  </a:lnTo>
                  <a:lnTo>
                    <a:pt x="81040" y="294872"/>
                  </a:lnTo>
                  <a:lnTo>
                    <a:pt x="65315" y="298181"/>
                  </a:lnTo>
                  <a:lnTo>
                    <a:pt x="49188" y="300387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3799065" y="3289300"/>
              <a:ext cx="123300" cy="444501"/>
            </a:xfrm>
            <a:custGeom>
              <a:avLst/>
              <a:gdLst/>
              <a:ahLst/>
              <a:cxnLst/>
              <a:rect l="0" t="0" r="0" b="0"/>
              <a:pathLst>
                <a:path w="123300" h="444501">
                  <a:moveTo>
                    <a:pt x="10935" y="0"/>
                  </a:moveTo>
                  <a:lnTo>
                    <a:pt x="4192" y="20225"/>
                  </a:lnTo>
                  <a:lnTo>
                    <a:pt x="2206" y="31828"/>
                  </a:lnTo>
                  <a:lnTo>
                    <a:pt x="882" y="45208"/>
                  </a:lnTo>
                  <a:lnTo>
                    <a:pt x="0" y="59771"/>
                  </a:lnTo>
                  <a:lnTo>
                    <a:pt x="2233" y="72303"/>
                  </a:lnTo>
                  <a:lnTo>
                    <a:pt x="6545" y="83480"/>
                  </a:lnTo>
                  <a:lnTo>
                    <a:pt x="12241" y="93753"/>
                  </a:lnTo>
                  <a:lnTo>
                    <a:pt x="18862" y="103424"/>
                  </a:lnTo>
                  <a:lnTo>
                    <a:pt x="26097" y="112694"/>
                  </a:lnTo>
                  <a:lnTo>
                    <a:pt x="33743" y="121696"/>
                  </a:lnTo>
                  <a:lnTo>
                    <a:pt x="43073" y="124875"/>
                  </a:lnTo>
                  <a:lnTo>
                    <a:pt x="53527" y="124172"/>
                  </a:lnTo>
                  <a:lnTo>
                    <a:pt x="64730" y="120881"/>
                  </a:lnTo>
                  <a:lnTo>
                    <a:pt x="72198" y="113043"/>
                  </a:lnTo>
                  <a:lnTo>
                    <a:pt x="77177" y="102173"/>
                  </a:lnTo>
                  <a:lnTo>
                    <a:pt x="80496" y="89282"/>
                  </a:lnTo>
                  <a:lnTo>
                    <a:pt x="82709" y="75043"/>
                  </a:lnTo>
                  <a:lnTo>
                    <a:pt x="84184" y="59906"/>
                  </a:lnTo>
                  <a:lnTo>
                    <a:pt x="85168" y="44171"/>
                  </a:lnTo>
                  <a:lnTo>
                    <a:pt x="87234" y="37913"/>
                  </a:lnTo>
                  <a:lnTo>
                    <a:pt x="90023" y="37975"/>
                  </a:lnTo>
                  <a:lnTo>
                    <a:pt x="93294" y="42250"/>
                  </a:lnTo>
                  <a:lnTo>
                    <a:pt x="95474" y="52156"/>
                  </a:lnTo>
                  <a:lnTo>
                    <a:pt x="96928" y="65814"/>
                  </a:lnTo>
                  <a:lnTo>
                    <a:pt x="97897" y="81976"/>
                  </a:lnTo>
                  <a:lnTo>
                    <a:pt x="99953" y="96984"/>
                  </a:lnTo>
                  <a:lnTo>
                    <a:pt x="102736" y="111222"/>
                  </a:lnTo>
                  <a:lnTo>
                    <a:pt x="106002" y="124948"/>
                  </a:lnTo>
                  <a:lnTo>
                    <a:pt x="108180" y="141154"/>
                  </a:lnTo>
                  <a:lnTo>
                    <a:pt x="109631" y="159014"/>
                  </a:lnTo>
                  <a:lnTo>
                    <a:pt x="110599" y="177976"/>
                  </a:lnTo>
                  <a:lnTo>
                    <a:pt x="112655" y="196262"/>
                  </a:lnTo>
                  <a:lnTo>
                    <a:pt x="115437" y="214097"/>
                  </a:lnTo>
                  <a:lnTo>
                    <a:pt x="118703" y="231631"/>
                  </a:lnTo>
                  <a:lnTo>
                    <a:pt x="120880" y="248965"/>
                  </a:lnTo>
                  <a:lnTo>
                    <a:pt x="122332" y="266165"/>
                  </a:lnTo>
                  <a:lnTo>
                    <a:pt x="123299" y="283277"/>
                  </a:lnTo>
                  <a:lnTo>
                    <a:pt x="122533" y="300329"/>
                  </a:lnTo>
                  <a:lnTo>
                    <a:pt x="120612" y="317341"/>
                  </a:lnTo>
                  <a:lnTo>
                    <a:pt x="117919" y="334327"/>
                  </a:lnTo>
                  <a:lnTo>
                    <a:pt x="116124" y="351296"/>
                  </a:lnTo>
                  <a:lnTo>
                    <a:pt x="114928" y="368253"/>
                  </a:lnTo>
                  <a:lnTo>
                    <a:pt x="99835" y="444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4054105" y="3098800"/>
              <a:ext cx="136896" cy="179170"/>
            </a:xfrm>
            <a:custGeom>
              <a:avLst/>
              <a:gdLst/>
              <a:ahLst/>
              <a:cxnLst/>
              <a:rect l="0" t="0" r="0" b="0"/>
              <a:pathLst>
                <a:path w="136896" h="179170">
                  <a:moveTo>
                    <a:pt x="124195" y="0"/>
                  </a:moveTo>
                  <a:lnTo>
                    <a:pt x="117452" y="20225"/>
                  </a:lnTo>
                  <a:lnTo>
                    <a:pt x="112644" y="31828"/>
                  </a:lnTo>
                  <a:lnTo>
                    <a:pt x="106617" y="45207"/>
                  </a:lnTo>
                  <a:lnTo>
                    <a:pt x="99776" y="59771"/>
                  </a:lnTo>
                  <a:lnTo>
                    <a:pt x="92393" y="72303"/>
                  </a:lnTo>
                  <a:lnTo>
                    <a:pt x="84649" y="83480"/>
                  </a:lnTo>
                  <a:lnTo>
                    <a:pt x="76664" y="93753"/>
                  </a:lnTo>
                  <a:lnTo>
                    <a:pt x="68519" y="103424"/>
                  </a:lnTo>
                  <a:lnTo>
                    <a:pt x="60266" y="112694"/>
                  </a:lnTo>
                  <a:lnTo>
                    <a:pt x="43571" y="130519"/>
                  </a:lnTo>
                  <a:lnTo>
                    <a:pt x="1403" y="173472"/>
                  </a:lnTo>
                  <a:lnTo>
                    <a:pt x="0" y="177737"/>
                  </a:lnTo>
                  <a:lnTo>
                    <a:pt x="3298" y="179169"/>
                  </a:lnTo>
                  <a:lnTo>
                    <a:pt x="9730" y="178713"/>
                  </a:lnTo>
                  <a:lnTo>
                    <a:pt x="31929" y="178205"/>
                  </a:lnTo>
                  <a:lnTo>
                    <a:pt x="136895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4038600" y="33655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0"/>
                  </a:moveTo>
                  <a:lnTo>
                    <a:pt x="26968" y="6742"/>
                  </a:lnTo>
                  <a:lnTo>
                    <a:pt x="40556" y="8728"/>
                  </a:lnTo>
                  <a:lnTo>
                    <a:pt x="55259" y="10052"/>
                  </a:lnTo>
                  <a:lnTo>
                    <a:pt x="70706" y="10934"/>
                  </a:lnTo>
                  <a:lnTo>
                    <a:pt x="86648" y="10112"/>
                  </a:lnTo>
                  <a:lnTo>
                    <a:pt x="102921" y="8152"/>
                  </a:lnTo>
                  <a:lnTo>
                    <a:pt x="1651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4356100" y="3111500"/>
              <a:ext cx="50801" cy="393701"/>
            </a:xfrm>
            <a:custGeom>
              <a:avLst/>
              <a:gdLst/>
              <a:ahLst/>
              <a:cxnLst/>
              <a:rect l="0" t="0" r="0" b="0"/>
              <a:pathLst>
                <a:path w="50801" h="393701">
                  <a:moveTo>
                    <a:pt x="0" y="0"/>
                  </a:moveTo>
                  <a:lnTo>
                    <a:pt x="6742" y="26967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2934" y="85237"/>
                  </a:lnTo>
                  <a:lnTo>
                    <a:pt x="15678" y="99158"/>
                  </a:lnTo>
                  <a:lnTo>
                    <a:pt x="18919" y="112672"/>
                  </a:lnTo>
                  <a:lnTo>
                    <a:pt x="21079" y="128737"/>
                  </a:lnTo>
                  <a:lnTo>
                    <a:pt x="22519" y="146502"/>
                  </a:lnTo>
                  <a:lnTo>
                    <a:pt x="23479" y="165401"/>
                  </a:lnTo>
                  <a:lnTo>
                    <a:pt x="25530" y="183645"/>
                  </a:lnTo>
                  <a:lnTo>
                    <a:pt x="28309" y="201452"/>
                  </a:lnTo>
                  <a:lnTo>
                    <a:pt x="31572" y="218968"/>
                  </a:lnTo>
                  <a:lnTo>
                    <a:pt x="33748" y="237700"/>
                  </a:lnTo>
                  <a:lnTo>
                    <a:pt x="35199" y="257245"/>
                  </a:lnTo>
                  <a:lnTo>
                    <a:pt x="36166" y="277330"/>
                  </a:lnTo>
                  <a:lnTo>
                    <a:pt x="38221" y="296364"/>
                  </a:lnTo>
                  <a:lnTo>
                    <a:pt x="41003" y="314698"/>
                  </a:lnTo>
                  <a:lnTo>
                    <a:pt x="5080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4476508" y="3111500"/>
              <a:ext cx="250391" cy="355601"/>
            </a:xfrm>
            <a:custGeom>
              <a:avLst/>
              <a:gdLst/>
              <a:ahLst/>
              <a:cxnLst/>
              <a:rect l="0" t="0" r="0" b="0"/>
              <a:pathLst>
                <a:path w="250391" h="355601">
                  <a:moveTo>
                    <a:pt x="222492" y="0"/>
                  </a:moveTo>
                  <a:lnTo>
                    <a:pt x="209007" y="13483"/>
                  </a:lnTo>
                  <a:lnTo>
                    <a:pt x="200802" y="18867"/>
                  </a:lnTo>
                  <a:lnTo>
                    <a:pt x="191099" y="23866"/>
                  </a:lnTo>
                  <a:lnTo>
                    <a:pt x="180396" y="28611"/>
                  </a:lnTo>
                  <a:lnTo>
                    <a:pt x="169028" y="33185"/>
                  </a:lnTo>
                  <a:lnTo>
                    <a:pt x="145108" y="42030"/>
                  </a:lnTo>
                  <a:lnTo>
                    <a:pt x="131391" y="44953"/>
                  </a:lnTo>
                  <a:lnTo>
                    <a:pt x="116602" y="46902"/>
                  </a:lnTo>
                  <a:lnTo>
                    <a:pt x="101099" y="48201"/>
                  </a:lnTo>
                  <a:lnTo>
                    <a:pt x="86530" y="46245"/>
                  </a:lnTo>
                  <a:lnTo>
                    <a:pt x="72584" y="42119"/>
                  </a:lnTo>
                  <a:lnTo>
                    <a:pt x="59053" y="36546"/>
                  </a:lnTo>
                  <a:lnTo>
                    <a:pt x="45799" y="34241"/>
                  </a:lnTo>
                  <a:lnTo>
                    <a:pt x="32730" y="34116"/>
                  </a:lnTo>
                  <a:lnTo>
                    <a:pt x="19784" y="35444"/>
                  </a:lnTo>
                  <a:lnTo>
                    <a:pt x="12564" y="40563"/>
                  </a:lnTo>
                  <a:lnTo>
                    <a:pt x="9162" y="48208"/>
                  </a:lnTo>
                  <a:lnTo>
                    <a:pt x="8305" y="57539"/>
                  </a:lnTo>
                  <a:lnTo>
                    <a:pt x="7734" y="69403"/>
                  </a:lnTo>
                  <a:lnTo>
                    <a:pt x="7099" y="97638"/>
                  </a:lnTo>
                  <a:lnTo>
                    <a:pt x="5519" y="111659"/>
                  </a:lnTo>
                  <a:lnTo>
                    <a:pt x="3054" y="125239"/>
                  </a:lnTo>
                  <a:lnTo>
                    <a:pt x="0" y="138526"/>
                  </a:lnTo>
                  <a:lnTo>
                    <a:pt x="786" y="144562"/>
                  </a:lnTo>
                  <a:lnTo>
                    <a:pt x="4132" y="145763"/>
                  </a:lnTo>
                  <a:lnTo>
                    <a:pt x="9186" y="143742"/>
                  </a:lnTo>
                  <a:lnTo>
                    <a:pt x="18199" y="140984"/>
                  </a:lnTo>
                  <a:lnTo>
                    <a:pt x="43265" y="134155"/>
                  </a:lnTo>
                  <a:lnTo>
                    <a:pt x="59263" y="133181"/>
                  </a:lnTo>
                  <a:lnTo>
                    <a:pt x="76983" y="133943"/>
                  </a:lnTo>
                  <a:lnTo>
                    <a:pt x="95853" y="135862"/>
                  </a:lnTo>
                  <a:lnTo>
                    <a:pt x="112666" y="138552"/>
                  </a:lnTo>
                  <a:lnTo>
                    <a:pt x="128108" y="141757"/>
                  </a:lnTo>
                  <a:lnTo>
                    <a:pt x="142636" y="145305"/>
                  </a:lnTo>
                  <a:lnTo>
                    <a:pt x="155143" y="150492"/>
                  </a:lnTo>
                  <a:lnTo>
                    <a:pt x="166304" y="156772"/>
                  </a:lnTo>
                  <a:lnTo>
                    <a:pt x="176566" y="163781"/>
                  </a:lnTo>
                  <a:lnTo>
                    <a:pt x="186230" y="172687"/>
                  </a:lnTo>
                  <a:lnTo>
                    <a:pt x="195495" y="182858"/>
                  </a:lnTo>
                  <a:lnTo>
                    <a:pt x="204494" y="193872"/>
                  </a:lnTo>
                  <a:lnTo>
                    <a:pt x="213315" y="205448"/>
                  </a:lnTo>
                  <a:lnTo>
                    <a:pt x="230643" y="229599"/>
                  </a:lnTo>
                  <a:lnTo>
                    <a:pt x="237803" y="241966"/>
                  </a:lnTo>
                  <a:lnTo>
                    <a:pt x="243989" y="254444"/>
                  </a:lnTo>
                  <a:lnTo>
                    <a:pt x="249523" y="266996"/>
                  </a:lnTo>
                  <a:lnTo>
                    <a:pt x="250390" y="278186"/>
                  </a:lnTo>
                  <a:lnTo>
                    <a:pt x="248146" y="288468"/>
                  </a:lnTo>
                  <a:lnTo>
                    <a:pt x="243828" y="298145"/>
                  </a:lnTo>
                  <a:lnTo>
                    <a:pt x="236716" y="306008"/>
                  </a:lnTo>
                  <a:lnTo>
                    <a:pt x="227741" y="312661"/>
                  </a:lnTo>
                  <a:lnTo>
                    <a:pt x="217525" y="318507"/>
                  </a:lnTo>
                  <a:lnTo>
                    <a:pt x="206480" y="323815"/>
                  </a:lnTo>
                  <a:lnTo>
                    <a:pt x="194884" y="328765"/>
                  </a:lnTo>
                  <a:lnTo>
                    <a:pt x="182920" y="333477"/>
                  </a:lnTo>
                  <a:lnTo>
                    <a:pt x="169299" y="336618"/>
                  </a:lnTo>
                  <a:lnTo>
                    <a:pt x="154575" y="338712"/>
                  </a:lnTo>
                  <a:lnTo>
                    <a:pt x="139114" y="340107"/>
                  </a:lnTo>
                  <a:lnTo>
                    <a:pt x="124573" y="342450"/>
                  </a:lnTo>
                  <a:lnTo>
                    <a:pt x="110646" y="345422"/>
                  </a:lnTo>
                  <a:lnTo>
                    <a:pt x="70092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581400" y="3073400"/>
            <a:ext cx="127001" cy="50801"/>
            <a:chOff x="3581400" y="3073400"/>
            <a:chExt cx="127001" cy="50801"/>
          </a:xfrm>
        </p:grpSpPr>
        <p:sp>
          <p:nvSpPr>
            <p:cNvPr id="74" name="Freeform 73"/>
            <p:cNvSpPr/>
            <p:nvPr/>
          </p:nvSpPr>
          <p:spPr>
            <a:xfrm>
              <a:off x="3581400" y="3073400"/>
              <a:ext cx="88901" cy="25401"/>
            </a:xfrm>
            <a:custGeom>
              <a:avLst/>
              <a:gdLst/>
              <a:ahLst/>
              <a:cxnLst/>
              <a:rect l="0" t="0" r="0" b="0"/>
              <a:pathLst>
                <a:path w="88901" h="25401">
                  <a:moveTo>
                    <a:pt x="0" y="0"/>
                  </a:moveTo>
                  <a:lnTo>
                    <a:pt x="26968" y="0"/>
                  </a:lnTo>
                  <a:lnTo>
                    <a:pt x="37734" y="2822"/>
                  </a:lnTo>
                  <a:lnTo>
                    <a:pt x="47733" y="7525"/>
                  </a:lnTo>
                  <a:lnTo>
                    <a:pt x="889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683000" y="30988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695700" y="3111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2616200" y="3539001"/>
            <a:ext cx="660401" cy="275694"/>
            <a:chOff x="2616200" y="3539001"/>
            <a:chExt cx="660401" cy="275694"/>
          </a:xfrm>
        </p:grpSpPr>
        <p:sp>
          <p:nvSpPr>
            <p:cNvPr id="78" name="Freeform 77"/>
            <p:cNvSpPr/>
            <p:nvPr/>
          </p:nvSpPr>
          <p:spPr>
            <a:xfrm>
              <a:off x="2616200" y="36195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12700"/>
                  </a:moveTo>
                  <a:lnTo>
                    <a:pt x="70706" y="12700"/>
                  </a:lnTo>
                  <a:lnTo>
                    <a:pt x="86648" y="11288"/>
                  </a:lnTo>
                  <a:lnTo>
                    <a:pt x="102921" y="8937"/>
                  </a:lnTo>
                  <a:lnTo>
                    <a:pt x="119414" y="5957"/>
                  </a:lnTo>
                  <a:lnTo>
                    <a:pt x="136053" y="3971"/>
                  </a:lnTo>
                  <a:lnTo>
                    <a:pt x="152791" y="2647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876227" y="3539001"/>
              <a:ext cx="175669" cy="275694"/>
            </a:xfrm>
            <a:custGeom>
              <a:avLst/>
              <a:gdLst/>
              <a:ahLst/>
              <a:cxnLst/>
              <a:rect l="0" t="0" r="0" b="0"/>
              <a:pathLst>
                <a:path w="175669" h="275694">
                  <a:moveTo>
                    <a:pt x="133673" y="42399"/>
                  </a:moveTo>
                  <a:lnTo>
                    <a:pt x="6477" y="0"/>
                  </a:lnTo>
                  <a:lnTo>
                    <a:pt x="898" y="22"/>
                  </a:lnTo>
                  <a:lnTo>
                    <a:pt x="0" y="2858"/>
                  </a:lnTo>
                  <a:lnTo>
                    <a:pt x="2225" y="7572"/>
                  </a:lnTo>
                  <a:lnTo>
                    <a:pt x="5118" y="16359"/>
                  </a:lnTo>
                  <a:lnTo>
                    <a:pt x="8459" y="27861"/>
                  </a:lnTo>
                  <a:lnTo>
                    <a:pt x="12097" y="41173"/>
                  </a:lnTo>
                  <a:lnTo>
                    <a:pt x="14522" y="55693"/>
                  </a:lnTo>
                  <a:lnTo>
                    <a:pt x="16139" y="71017"/>
                  </a:lnTo>
                  <a:lnTo>
                    <a:pt x="17217" y="86878"/>
                  </a:lnTo>
                  <a:lnTo>
                    <a:pt x="23580" y="97451"/>
                  </a:lnTo>
                  <a:lnTo>
                    <a:pt x="33466" y="104500"/>
                  </a:lnTo>
                  <a:lnTo>
                    <a:pt x="45702" y="109199"/>
                  </a:lnTo>
                  <a:lnTo>
                    <a:pt x="59503" y="112333"/>
                  </a:lnTo>
                  <a:lnTo>
                    <a:pt x="74348" y="114421"/>
                  </a:lnTo>
                  <a:lnTo>
                    <a:pt x="89890" y="115814"/>
                  </a:lnTo>
                  <a:lnTo>
                    <a:pt x="103073" y="120975"/>
                  </a:lnTo>
                  <a:lnTo>
                    <a:pt x="114684" y="128649"/>
                  </a:lnTo>
                  <a:lnTo>
                    <a:pt x="125247" y="137999"/>
                  </a:lnTo>
                  <a:lnTo>
                    <a:pt x="144509" y="155914"/>
                  </a:lnTo>
                  <a:lnTo>
                    <a:pt x="153597" y="164642"/>
                  </a:lnTo>
                  <a:lnTo>
                    <a:pt x="161067" y="174694"/>
                  </a:lnTo>
                  <a:lnTo>
                    <a:pt x="167457" y="185629"/>
                  </a:lnTo>
                  <a:lnTo>
                    <a:pt x="173129" y="197152"/>
                  </a:lnTo>
                  <a:lnTo>
                    <a:pt x="175499" y="209068"/>
                  </a:lnTo>
                  <a:lnTo>
                    <a:pt x="175668" y="221245"/>
                  </a:lnTo>
                  <a:lnTo>
                    <a:pt x="174370" y="233596"/>
                  </a:lnTo>
                  <a:lnTo>
                    <a:pt x="169271" y="243241"/>
                  </a:lnTo>
                  <a:lnTo>
                    <a:pt x="161638" y="251082"/>
                  </a:lnTo>
                  <a:lnTo>
                    <a:pt x="152316" y="257721"/>
                  </a:lnTo>
                  <a:lnTo>
                    <a:pt x="141868" y="263558"/>
                  </a:lnTo>
                  <a:lnTo>
                    <a:pt x="130670" y="268861"/>
                  </a:lnTo>
                  <a:lnTo>
                    <a:pt x="118971" y="273806"/>
                  </a:lnTo>
                  <a:lnTo>
                    <a:pt x="106938" y="275693"/>
                  </a:lnTo>
                  <a:lnTo>
                    <a:pt x="94683" y="275539"/>
                  </a:lnTo>
                  <a:lnTo>
                    <a:pt x="32073" y="27099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086100" y="3670300"/>
              <a:ext cx="165101" cy="101601"/>
            </a:xfrm>
            <a:custGeom>
              <a:avLst/>
              <a:gdLst/>
              <a:ahLst/>
              <a:cxnLst/>
              <a:rect l="0" t="0" r="0" b="0"/>
              <a:pathLst>
                <a:path w="165101" h="101601">
                  <a:moveTo>
                    <a:pt x="0" y="0"/>
                  </a:moveTo>
                  <a:lnTo>
                    <a:pt x="35353" y="35353"/>
                  </a:lnTo>
                  <a:lnTo>
                    <a:pt x="44735" y="41913"/>
                  </a:lnTo>
                  <a:lnTo>
                    <a:pt x="55223" y="47697"/>
                  </a:lnTo>
                  <a:lnTo>
                    <a:pt x="66449" y="52964"/>
                  </a:lnTo>
                  <a:lnTo>
                    <a:pt x="76755" y="59299"/>
                  </a:lnTo>
                  <a:lnTo>
                    <a:pt x="86447" y="66344"/>
                  </a:lnTo>
                  <a:lnTo>
                    <a:pt x="95731" y="73862"/>
                  </a:lnTo>
                  <a:lnTo>
                    <a:pt x="106154" y="80286"/>
                  </a:lnTo>
                  <a:lnTo>
                    <a:pt x="117336" y="85979"/>
                  </a:lnTo>
                  <a:lnTo>
                    <a:pt x="165100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3149600" y="3632200"/>
              <a:ext cx="127001" cy="177801"/>
            </a:xfrm>
            <a:custGeom>
              <a:avLst/>
              <a:gdLst/>
              <a:ahLst/>
              <a:cxnLst/>
              <a:rect l="0" t="0" r="0" b="0"/>
              <a:pathLst>
                <a:path w="127001" h="177801">
                  <a:moveTo>
                    <a:pt x="127000" y="0"/>
                  </a:moveTo>
                  <a:lnTo>
                    <a:pt x="113515" y="20225"/>
                  </a:lnTo>
                  <a:lnTo>
                    <a:pt x="106721" y="31828"/>
                  </a:lnTo>
                  <a:lnTo>
                    <a:pt x="99369" y="45208"/>
                  </a:lnTo>
                  <a:lnTo>
                    <a:pt x="91646" y="59771"/>
                  </a:lnTo>
                  <a:lnTo>
                    <a:pt x="83675" y="72303"/>
                  </a:lnTo>
                  <a:lnTo>
                    <a:pt x="75539" y="83480"/>
                  </a:lnTo>
                  <a:lnTo>
                    <a:pt x="67292" y="93753"/>
                  </a:lnTo>
                  <a:lnTo>
                    <a:pt x="58972" y="104835"/>
                  </a:lnTo>
                  <a:lnTo>
                    <a:pt x="42202" y="128437"/>
                  </a:lnTo>
                  <a:lnTo>
                    <a:pt x="33779" y="139247"/>
                  </a:lnTo>
                  <a:lnTo>
                    <a:pt x="25342" y="149276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2705100" y="3612912"/>
            <a:ext cx="2159996" cy="1247678"/>
            <a:chOff x="2705100" y="3612912"/>
            <a:chExt cx="2159996" cy="1247678"/>
          </a:xfrm>
        </p:grpSpPr>
        <p:sp>
          <p:nvSpPr>
            <p:cNvPr id="83" name="Freeform 82"/>
            <p:cNvSpPr/>
            <p:nvPr/>
          </p:nvSpPr>
          <p:spPr>
            <a:xfrm>
              <a:off x="4140200" y="3708400"/>
              <a:ext cx="88901" cy="1"/>
            </a:xfrm>
            <a:custGeom>
              <a:avLst/>
              <a:gdLst/>
              <a:ahLst/>
              <a:cxnLst/>
              <a:rect l="0" t="0" r="0" b="0"/>
              <a:pathLst>
                <a:path w="88901" h="1">
                  <a:moveTo>
                    <a:pt x="0" y="0"/>
                  </a:move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342924" y="3612912"/>
              <a:ext cx="261941" cy="297108"/>
            </a:xfrm>
            <a:custGeom>
              <a:avLst/>
              <a:gdLst/>
              <a:ahLst/>
              <a:cxnLst/>
              <a:rect l="0" t="0" r="0" b="0"/>
              <a:pathLst>
                <a:path w="261941" h="297108">
                  <a:moveTo>
                    <a:pt x="178276" y="19288"/>
                  </a:moveTo>
                  <a:lnTo>
                    <a:pt x="158050" y="12545"/>
                  </a:lnTo>
                  <a:lnTo>
                    <a:pt x="146447" y="10559"/>
                  </a:lnTo>
                  <a:lnTo>
                    <a:pt x="133067" y="9235"/>
                  </a:lnTo>
                  <a:lnTo>
                    <a:pt x="118504" y="8353"/>
                  </a:lnTo>
                  <a:lnTo>
                    <a:pt x="87269" y="7372"/>
                  </a:lnTo>
                  <a:lnTo>
                    <a:pt x="71038" y="7110"/>
                  </a:lnTo>
                  <a:lnTo>
                    <a:pt x="55984" y="5525"/>
                  </a:lnTo>
                  <a:lnTo>
                    <a:pt x="41714" y="3057"/>
                  </a:lnTo>
                  <a:lnTo>
                    <a:pt x="27968" y="0"/>
                  </a:lnTo>
                  <a:lnTo>
                    <a:pt x="17393" y="2196"/>
                  </a:lnTo>
                  <a:lnTo>
                    <a:pt x="8932" y="7893"/>
                  </a:lnTo>
                  <a:lnTo>
                    <a:pt x="1880" y="15925"/>
                  </a:lnTo>
                  <a:lnTo>
                    <a:pt x="0" y="24101"/>
                  </a:lnTo>
                  <a:lnTo>
                    <a:pt x="1570" y="32374"/>
                  </a:lnTo>
                  <a:lnTo>
                    <a:pt x="5438" y="40712"/>
                  </a:lnTo>
                  <a:lnTo>
                    <a:pt x="9428" y="50504"/>
                  </a:lnTo>
                  <a:lnTo>
                    <a:pt x="13500" y="61265"/>
                  </a:lnTo>
                  <a:lnTo>
                    <a:pt x="21786" y="84511"/>
                  </a:lnTo>
                  <a:lnTo>
                    <a:pt x="30173" y="108953"/>
                  </a:lnTo>
                  <a:lnTo>
                    <a:pt x="35796" y="119987"/>
                  </a:lnTo>
                  <a:lnTo>
                    <a:pt x="42367" y="130165"/>
                  </a:lnTo>
                  <a:lnTo>
                    <a:pt x="49570" y="139772"/>
                  </a:lnTo>
                  <a:lnTo>
                    <a:pt x="58605" y="144766"/>
                  </a:lnTo>
                  <a:lnTo>
                    <a:pt x="68862" y="146684"/>
                  </a:lnTo>
                  <a:lnTo>
                    <a:pt x="79933" y="146552"/>
                  </a:lnTo>
                  <a:lnTo>
                    <a:pt x="91547" y="145053"/>
                  </a:lnTo>
                  <a:lnTo>
                    <a:pt x="103523" y="142642"/>
                  </a:lnTo>
                  <a:lnTo>
                    <a:pt x="115741" y="139624"/>
                  </a:lnTo>
                  <a:lnTo>
                    <a:pt x="128119" y="139023"/>
                  </a:lnTo>
                  <a:lnTo>
                    <a:pt x="140605" y="140033"/>
                  </a:lnTo>
                  <a:lnTo>
                    <a:pt x="153162" y="142118"/>
                  </a:lnTo>
                  <a:lnTo>
                    <a:pt x="165766" y="144919"/>
                  </a:lnTo>
                  <a:lnTo>
                    <a:pt x="178403" y="148197"/>
                  </a:lnTo>
                  <a:lnTo>
                    <a:pt x="191060" y="151794"/>
                  </a:lnTo>
                  <a:lnTo>
                    <a:pt x="202321" y="157014"/>
                  </a:lnTo>
                  <a:lnTo>
                    <a:pt x="212650" y="163316"/>
                  </a:lnTo>
                  <a:lnTo>
                    <a:pt x="222359" y="170340"/>
                  </a:lnTo>
                  <a:lnTo>
                    <a:pt x="231653" y="177845"/>
                  </a:lnTo>
                  <a:lnTo>
                    <a:pt x="240672" y="185670"/>
                  </a:lnTo>
                  <a:lnTo>
                    <a:pt x="249506" y="193709"/>
                  </a:lnTo>
                  <a:lnTo>
                    <a:pt x="255396" y="204713"/>
                  </a:lnTo>
                  <a:lnTo>
                    <a:pt x="259322" y="217693"/>
                  </a:lnTo>
                  <a:lnTo>
                    <a:pt x="261940" y="231991"/>
                  </a:lnTo>
                  <a:lnTo>
                    <a:pt x="260863" y="244345"/>
                  </a:lnTo>
                  <a:lnTo>
                    <a:pt x="257323" y="255404"/>
                  </a:lnTo>
                  <a:lnTo>
                    <a:pt x="252140" y="265598"/>
                  </a:lnTo>
                  <a:lnTo>
                    <a:pt x="244452" y="273806"/>
                  </a:lnTo>
                  <a:lnTo>
                    <a:pt x="235093" y="280689"/>
                  </a:lnTo>
                  <a:lnTo>
                    <a:pt x="224621" y="286688"/>
                  </a:lnTo>
                  <a:lnTo>
                    <a:pt x="211994" y="290688"/>
                  </a:lnTo>
                  <a:lnTo>
                    <a:pt x="197932" y="293354"/>
                  </a:lnTo>
                  <a:lnTo>
                    <a:pt x="182914" y="295132"/>
                  </a:lnTo>
                  <a:lnTo>
                    <a:pt x="167256" y="296317"/>
                  </a:lnTo>
                  <a:lnTo>
                    <a:pt x="151174" y="297107"/>
                  </a:lnTo>
                  <a:lnTo>
                    <a:pt x="89376" y="2859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610100" y="3733800"/>
              <a:ext cx="186642" cy="125205"/>
            </a:xfrm>
            <a:custGeom>
              <a:avLst/>
              <a:gdLst/>
              <a:ahLst/>
              <a:cxnLst/>
              <a:rect l="0" t="0" r="0" b="0"/>
              <a:pathLst>
                <a:path w="186642" h="125205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2" y="27630"/>
                  </a:lnTo>
                  <a:lnTo>
                    <a:pt x="42095" y="35353"/>
                  </a:lnTo>
                  <a:lnTo>
                    <a:pt x="52052" y="43324"/>
                  </a:lnTo>
                  <a:lnTo>
                    <a:pt x="61512" y="51460"/>
                  </a:lnTo>
                  <a:lnTo>
                    <a:pt x="70641" y="59707"/>
                  </a:lnTo>
                  <a:lnTo>
                    <a:pt x="80960" y="68026"/>
                  </a:lnTo>
                  <a:lnTo>
                    <a:pt x="92073" y="76395"/>
                  </a:lnTo>
                  <a:lnTo>
                    <a:pt x="103716" y="84797"/>
                  </a:lnTo>
                  <a:lnTo>
                    <a:pt x="115710" y="91809"/>
                  </a:lnTo>
                  <a:lnTo>
                    <a:pt x="127940" y="97895"/>
                  </a:lnTo>
                  <a:lnTo>
                    <a:pt x="186641" y="12520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711700" y="3779270"/>
              <a:ext cx="76245" cy="132331"/>
            </a:xfrm>
            <a:custGeom>
              <a:avLst/>
              <a:gdLst/>
              <a:ahLst/>
              <a:cxnLst/>
              <a:rect l="0" t="0" r="0" b="0"/>
              <a:pathLst>
                <a:path w="76245" h="132331">
                  <a:moveTo>
                    <a:pt x="76244" y="0"/>
                  </a:moveTo>
                  <a:lnTo>
                    <a:pt x="70975" y="6582"/>
                  </a:lnTo>
                  <a:lnTo>
                    <a:pt x="62839" y="16042"/>
                  </a:lnTo>
                  <a:lnTo>
                    <a:pt x="54592" y="25171"/>
                  </a:lnTo>
                  <a:lnTo>
                    <a:pt x="46273" y="35490"/>
                  </a:lnTo>
                  <a:lnTo>
                    <a:pt x="37904" y="46603"/>
                  </a:lnTo>
                  <a:lnTo>
                    <a:pt x="29502" y="58246"/>
                  </a:lnTo>
                  <a:lnTo>
                    <a:pt x="22490" y="70240"/>
                  </a:lnTo>
                  <a:lnTo>
                    <a:pt x="16404" y="82470"/>
                  </a:lnTo>
                  <a:lnTo>
                    <a:pt x="0" y="13233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2781300" y="3993762"/>
              <a:ext cx="2025399" cy="32137"/>
            </a:xfrm>
            <a:custGeom>
              <a:avLst/>
              <a:gdLst/>
              <a:ahLst/>
              <a:cxnLst/>
              <a:rect l="0" t="0" r="0" b="0"/>
              <a:pathLst>
                <a:path w="2025399" h="32137">
                  <a:moveTo>
                    <a:pt x="0" y="19438"/>
                  </a:moveTo>
                  <a:lnTo>
                    <a:pt x="149268" y="19438"/>
                  </a:lnTo>
                  <a:lnTo>
                    <a:pt x="170067" y="18026"/>
                  </a:lnTo>
                  <a:lnTo>
                    <a:pt x="190989" y="15675"/>
                  </a:lnTo>
                  <a:lnTo>
                    <a:pt x="211993" y="12695"/>
                  </a:lnTo>
                  <a:lnTo>
                    <a:pt x="234462" y="10709"/>
                  </a:lnTo>
                  <a:lnTo>
                    <a:pt x="257908" y="9385"/>
                  </a:lnTo>
                  <a:lnTo>
                    <a:pt x="307948" y="7914"/>
                  </a:lnTo>
                  <a:lnTo>
                    <a:pt x="561411" y="6751"/>
                  </a:lnTo>
                  <a:lnTo>
                    <a:pt x="577474" y="5335"/>
                  </a:lnTo>
                  <a:lnTo>
                    <a:pt x="592416" y="2981"/>
                  </a:lnTo>
                  <a:lnTo>
                    <a:pt x="606610" y="0"/>
                  </a:lnTo>
                  <a:lnTo>
                    <a:pt x="637434" y="450"/>
                  </a:lnTo>
                  <a:lnTo>
                    <a:pt x="653556" y="2546"/>
                  </a:lnTo>
                  <a:lnTo>
                    <a:pt x="674182" y="3943"/>
                  </a:lnTo>
                  <a:lnTo>
                    <a:pt x="697810" y="4875"/>
                  </a:lnTo>
                  <a:lnTo>
                    <a:pt x="766969" y="6186"/>
                  </a:lnTo>
                  <a:lnTo>
                    <a:pt x="1203726" y="6737"/>
                  </a:lnTo>
                  <a:lnTo>
                    <a:pt x="1221584" y="8148"/>
                  </a:lnTo>
                  <a:lnTo>
                    <a:pt x="1237723" y="10500"/>
                  </a:lnTo>
                  <a:lnTo>
                    <a:pt x="1252715" y="13479"/>
                  </a:lnTo>
                  <a:lnTo>
                    <a:pt x="1272588" y="15465"/>
                  </a:lnTo>
                  <a:lnTo>
                    <a:pt x="1295714" y="16789"/>
                  </a:lnTo>
                  <a:lnTo>
                    <a:pt x="1321009" y="17672"/>
                  </a:lnTo>
                  <a:lnTo>
                    <a:pt x="1346339" y="19672"/>
                  </a:lnTo>
                  <a:lnTo>
                    <a:pt x="1371693" y="22416"/>
                  </a:lnTo>
                  <a:lnTo>
                    <a:pt x="1397062" y="25657"/>
                  </a:lnTo>
                  <a:lnTo>
                    <a:pt x="1422441" y="27817"/>
                  </a:lnTo>
                  <a:lnTo>
                    <a:pt x="1447827" y="29257"/>
                  </a:lnTo>
                  <a:lnTo>
                    <a:pt x="1498612" y="30857"/>
                  </a:lnTo>
                  <a:lnTo>
                    <a:pt x="1625601" y="31969"/>
                  </a:lnTo>
                  <a:lnTo>
                    <a:pt x="1900546" y="32136"/>
                  </a:lnTo>
                  <a:lnTo>
                    <a:pt x="1920375" y="30726"/>
                  </a:lnTo>
                  <a:lnTo>
                    <a:pt x="1939238" y="28374"/>
                  </a:lnTo>
                  <a:lnTo>
                    <a:pt x="1957459" y="25395"/>
                  </a:lnTo>
                  <a:lnTo>
                    <a:pt x="1976661" y="23409"/>
                  </a:lnTo>
                  <a:lnTo>
                    <a:pt x="1996518" y="22085"/>
                  </a:lnTo>
                  <a:lnTo>
                    <a:pt x="2025398" y="2100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2705100" y="41910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6967" y="12700"/>
                  </a:lnTo>
                  <a:lnTo>
                    <a:pt x="39145" y="11288"/>
                  </a:lnTo>
                  <a:lnTo>
                    <a:pt x="51496" y="8937"/>
                  </a:lnTo>
                  <a:lnTo>
                    <a:pt x="63964" y="5957"/>
                  </a:lnTo>
                  <a:lnTo>
                    <a:pt x="77920" y="3971"/>
                  </a:lnTo>
                  <a:lnTo>
                    <a:pt x="92869" y="2647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2882900" y="4076700"/>
              <a:ext cx="203598" cy="335116"/>
            </a:xfrm>
            <a:custGeom>
              <a:avLst/>
              <a:gdLst/>
              <a:ahLst/>
              <a:cxnLst/>
              <a:rect l="0" t="0" r="0" b="0"/>
              <a:pathLst>
                <a:path w="203598" h="335116">
                  <a:moveTo>
                    <a:pt x="50800" y="0"/>
                  </a:moveTo>
                  <a:lnTo>
                    <a:pt x="71025" y="6742"/>
                  </a:lnTo>
                  <a:lnTo>
                    <a:pt x="82628" y="8728"/>
                  </a:lnTo>
                  <a:lnTo>
                    <a:pt x="96007" y="10052"/>
                  </a:lnTo>
                  <a:lnTo>
                    <a:pt x="110571" y="10934"/>
                  </a:lnTo>
                  <a:lnTo>
                    <a:pt x="124514" y="12934"/>
                  </a:lnTo>
                  <a:lnTo>
                    <a:pt x="138043" y="15678"/>
                  </a:lnTo>
                  <a:lnTo>
                    <a:pt x="151295" y="18919"/>
                  </a:lnTo>
                  <a:lnTo>
                    <a:pt x="161541" y="25312"/>
                  </a:lnTo>
                  <a:lnTo>
                    <a:pt x="169783" y="33808"/>
                  </a:lnTo>
                  <a:lnTo>
                    <a:pt x="176688" y="43705"/>
                  </a:lnTo>
                  <a:lnTo>
                    <a:pt x="178470" y="53125"/>
                  </a:lnTo>
                  <a:lnTo>
                    <a:pt x="176835" y="62228"/>
                  </a:lnTo>
                  <a:lnTo>
                    <a:pt x="172923" y="71118"/>
                  </a:lnTo>
                  <a:lnTo>
                    <a:pt x="167493" y="79867"/>
                  </a:lnTo>
                  <a:lnTo>
                    <a:pt x="161051" y="88523"/>
                  </a:lnTo>
                  <a:lnTo>
                    <a:pt x="153934" y="97115"/>
                  </a:lnTo>
                  <a:lnTo>
                    <a:pt x="144956" y="105665"/>
                  </a:lnTo>
                  <a:lnTo>
                    <a:pt x="134737" y="114188"/>
                  </a:lnTo>
                  <a:lnTo>
                    <a:pt x="123691" y="122692"/>
                  </a:lnTo>
                  <a:lnTo>
                    <a:pt x="112094" y="129772"/>
                  </a:lnTo>
                  <a:lnTo>
                    <a:pt x="100129" y="135903"/>
                  </a:lnTo>
                  <a:lnTo>
                    <a:pt x="87919" y="141402"/>
                  </a:lnTo>
                  <a:lnTo>
                    <a:pt x="85424" y="146479"/>
                  </a:lnTo>
                  <a:lnTo>
                    <a:pt x="89405" y="151275"/>
                  </a:lnTo>
                  <a:lnTo>
                    <a:pt x="97703" y="155883"/>
                  </a:lnTo>
                  <a:lnTo>
                    <a:pt x="107468" y="160366"/>
                  </a:lnTo>
                  <a:lnTo>
                    <a:pt x="118212" y="164766"/>
                  </a:lnTo>
                  <a:lnTo>
                    <a:pt x="129608" y="169111"/>
                  </a:lnTo>
                  <a:lnTo>
                    <a:pt x="141438" y="174829"/>
                  </a:lnTo>
                  <a:lnTo>
                    <a:pt x="153559" y="181464"/>
                  </a:lnTo>
                  <a:lnTo>
                    <a:pt x="165872" y="188709"/>
                  </a:lnTo>
                  <a:lnTo>
                    <a:pt x="176904" y="197772"/>
                  </a:lnTo>
                  <a:lnTo>
                    <a:pt x="187080" y="208048"/>
                  </a:lnTo>
                  <a:lnTo>
                    <a:pt x="196687" y="219132"/>
                  </a:lnTo>
                  <a:lnTo>
                    <a:pt x="201680" y="232166"/>
                  </a:lnTo>
                  <a:lnTo>
                    <a:pt x="203597" y="246499"/>
                  </a:lnTo>
                  <a:lnTo>
                    <a:pt x="203465" y="261699"/>
                  </a:lnTo>
                  <a:lnTo>
                    <a:pt x="200554" y="274655"/>
                  </a:lnTo>
                  <a:lnTo>
                    <a:pt x="195791" y="286114"/>
                  </a:lnTo>
                  <a:lnTo>
                    <a:pt x="189794" y="296576"/>
                  </a:lnTo>
                  <a:lnTo>
                    <a:pt x="181563" y="304962"/>
                  </a:lnTo>
                  <a:lnTo>
                    <a:pt x="171842" y="311963"/>
                  </a:lnTo>
                  <a:lnTo>
                    <a:pt x="161127" y="318042"/>
                  </a:lnTo>
                  <a:lnTo>
                    <a:pt x="149752" y="323506"/>
                  </a:lnTo>
                  <a:lnTo>
                    <a:pt x="137934" y="328559"/>
                  </a:lnTo>
                  <a:lnTo>
                    <a:pt x="125823" y="333339"/>
                  </a:lnTo>
                  <a:lnTo>
                    <a:pt x="112104" y="335115"/>
                  </a:lnTo>
                  <a:lnTo>
                    <a:pt x="97314" y="334888"/>
                  </a:lnTo>
                  <a:lnTo>
                    <a:pt x="81809" y="333325"/>
                  </a:lnTo>
                  <a:lnTo>
                    <a:pt x="67239" y="330872"/>
                  </a:lnTo>
                  <a:lnTo>
                    <a:pt x="53292" y="327826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882900" y="4381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136900" y="4229100"/>
              <a:ext cx="101601" cy="190501"/>
            </a:xfrm>
            <a:custGeom>
              <a:avLst/>
              <a:gdLst/>
              <a:ahLst/>
              <a:cxnLst/>
              <a:rect l="0" t="0" r="0" b="0"/>
              <a:pathLst>
                <a:path w="101601" h="1905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9545" y="77191"/>
                  </a:lnTo>
                  <a:lnTo>
                    <a:pt x="47530" y="89560"/>
                  </a:lnTo>
                  <a:lnTo>
                    <a:pt x="54264" y="102040"/>
                  </a:lnTo>
                  <a:lnTo>
                    <a:pt x="60165" y="114593"/>
                  </a:lnTo>
                  <a:lnTo>
                    <a:pt x="65510" y="127195"/>
                  </a:lnTo>
                  <a:lnTo>
                    <a:pt x="70484" y="139830"/>
                  </a:lnTo>
                  <a:lnTo>
                    <a:pt x="75211" y="152486"/>
                  </a:lnTo>
                  <a:lnTo>
                    <a:pt x="10160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25800" y="4178300"/>
              <a:ext cx="114301" cy="393701"/>
            </a:xfrm>
            <a:custGeom>
              <a:avLst/>
              <a:gdLst/>
              <a:ahLst/>
              <a:cxnLst/>
              <a:rect l="0" t="0" r="0" b="0"/>
              <a:pathLst>
                <a:path w="114301" h="393701">
                  <a:moveTo>
                    <a:pt x="114300" y="0"/>
                  </a:moveTo>
                  <a:lnTo>
                    <a:pt x="100815" y="20225"/>
                  </a:lnTo>
                  <a:lnTo>
                    <a:pt x="95432" y="30417"/>
                  </a:lnTo>
                  <a:lnTo>
                    <a:pt x="90433" y="41444"/>
                  </a:lnTo>
                  <a:lnTo>
                    <a:pt x="85688" y="53029"/>
                  </a:lnTo>
                  <a:lnTo>
                    <a:pt x="81114" y="66397"/>
                  </a:lnTo>
                  <a:lnTo>
                    <a:pt x="76654" y="80953"/>
                  </a:lnTo>
                  <a:lnTo>
                    <a:pt x="67935" y="110768"/>
                  </a:lnTo>
                  <a:lnTo>
                    <a:pt x="59356" y="138130"/>
                  </a:lnTo>
                  <a:lnTo>
                    <a:pt x="50839" y="168165"/>
                  </a:lnTo>
                  <a:lnTo>
                    <a:pt x="29638" y="248759"/>
                  </a:lnTo>
                  <a:lnTo>
                    <a:pt x="21169" y="277070"/>
                  </a:lnTo>
                  <a:lnTo>
                    <a:pt x="0" y="342593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388822" y="4152900"/>
              <a:ext cx="230679" cy="214736"/>
            </a:xfrm>
            <a:custGeom>
              <a:avLst/>
              <a:gdLst/>
              <a:ahLst/>
              <a:cxnLst/>
              <a:rect l="0" t="0" r="0" b="0"/>
              <a:pathLst>
                <a:path w="230679" h="214736">
                  <a:moveTo>
                    <a:pt x="179878" y="0"/>
                  </a:moveTo>
                  <a:lnTo>
                    <a:pt x="52682" y="84797"/>
                  </a:lnTo>
                  <a:lnTo>
                    <a:pt x="41458" y="93220"/>
                  </a:lnTo>
                  <a:lnTo>
                    <a:pt x="31153" y="101657"/>
                  </a:lnTo>
                  <a:lnTo>
                    <a:pt x="21462" y="110105"/>
                  </a:lnTo>
                  <a:lnTo>
                    <a:pt x="13589" y="119970"/>
                  </a:lnTo>
                  <a:lnTo>
                    <a:pt x="6930" y="130780"/>
                  </a:lnTo>
                  <a:lnTo>
                    <a:pt x="1079" y="142220"/>
                  </a:lnTo>
                  <a:lnTo>
                    <a:pt x="0" y="154080"/>
                  </a:lnTo>
                  <a:lnTo>
                    <a:pt x="2104" y="166220"/>
                  </a:lnTo>
                  <a:lnTo>
                    <a:pt x="6328" y="178546"/>
                  </a:lnTo>
                  <a:lnTo>
                    <a:pt x="13378" y="188175"/>
                  </a:lnTo>
                  <a:lnTo>
                    <a:pt x="22311" y="196005"/>
                  </a:lnTo>
                  <a:lnTo>
                    <a:pt x="32500" y="202637"/>
                  </a:lnTo>
                  <a:lnTo>
                    <a:pt x="44937" y="207058"/>
                  </a:lnTo>
                  <a:lnTo>
                    <a:pt x="58872" y="210005"/>
                  </a:lnTo>
                  <a:lnTo>
                    <a:pt x="73808" y="211970"/>
                  </a:lnTo>
                  <a:lnTo>
                    <a:pt x="89409" y="213280"/>
                  </a:lnTo>
                  <a:lnTo>
                    <a:pt x="105454" y="214153"/>
                  </a:lnTo>
                  <a:lnTo>
                    <a:pt x="121795" y="214735"/>
                  </a:lnTo>
                  <a:lnTo>
                    <a:pt x="138334" y="213712"/>
                  </a:lnTo>
                  <a:lnTo>
                    <a:pt x="230678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3429000" y="4406900"/>
              <a:ext cx="215901" cy="12178"/>
            </a:xfrm>
            <a:custGeom>
              <a:avLst/>
              <a:gdLst/>
              <a:ahLst/>
              <a:cxnLst/>
              <a:rect l="0" t="0" r="0" b="0"/>
              <a:pathLst>
                <a:path w="215901" h="12178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91006" y="11915"/>
                  </a:lnTo>
                  <a:lnTo>
                    <a:pt x="107237" y="12177"/>
                  </a:lnTo>
                  <a:lnTo>
                    <a:pt x="122291" y="10940"/>
                  </a:lnTo>
                  <a:lnTo>
                    <a:pt x="136561" y="8704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3822700" y="42164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5260"/>
                  </a:lnTo>
                  <a:lnTo>
                    <a:pt x="59771" y="7723"/>
                  </a:lnTo>
                  <a:lnTo>
                    <a:pt x="75125" y="5148"/>
                  </a:lnTo>
                  <a:lnTo>
                    <a:pt x="91006" y="3432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013200" y="4084578"/>
              <a:ext cx="250671" cy="381784"/>
            </a:xfrm>
            <a:custGeom>
              <a:avLst/>
              <a:gdLst/>
              <a:ahLst/>
              <a:cxnLst/>
              <a:rect l="0" t="0" r="0" b="0"/>
              <a:pathLst>
                <a:path w="250671" h="381784">
                  <a:moveTo>
                    <a:pt x="165100" y="30222"/>
                  </a:moveTo>
                  <a:lnTo>
                    <a:pt x="144874" y="23479"/>
                  </a:lnTo>
                  <a:lnTo>
                    <a:pt x="131860" y="21493"/>
                  </a:lnTo>
                  <a:lnTo>
                    <a:pt x="116129" y="20169"/>
                  </a:lnTo>
                  <a:lnTo>
                    <a:pt x="98586" y="19287"/>
                  </a:lnTo>
                  <a:lnTo>
                    <a:pt x="82657" y="17287"/>
                  </a:lnTo>
                  <a:lnTo>
                    <a:pt x="67805" y="14543"/>
                  </a:lnTo>
                  <a:lnTo>
                    <a:pt x="53669" y="11302"/>
                  </a:lnTo>
                  <a:lnTo>
                    <a:pt x="40013" y="7731"/>
                  </a:lnTo>
                  <a:lnTo>
                    <a:pt x="26675" y="3939"/>
                  </a:lnTo>
                  <a:lnTo>
                    <a:pt x="13550" y="0"/>
                  </a:lnTo>
                  <a:lnTo>
                    <a:pt x="6211" y="1607"/>
                  </a:lnTo>
                  <a:lnTo>
                    <a:pt x="2730" y="6912"/>
                  </a:lnTo>
                  <a:lnTo>
                    <a:pt x="1820" y="14682"/>
                  </a:lnTo>
                  <a:lnTo>
                    <a:pt x="2624" y="25506"/>
                  </a:lnTo>
                  <a:lnTo>
                    <a:pt x="4571" y="38367"/>
                  </a:lnTo>
                  <a:lnTo>
                    <a:pt x="7281" y="52585"/>
                  </a:lnTo>
                  <a:lnTo>
                    <a:pt x="9087" y="67708"/>
                  </a:lnTo>
                  <a:lnTo>
                    <a:pt x="10291" y="83435"/>
                  </a:lnTo>
                  <a:lnTo>
                    <a:pt x="11094" y="99564"/>
                  </a:lnTo>
                  <a:lnTo>
                    <a:pt x="13040" y="114550"/>
                  </a:lnTo>
                  <a:lnTo>
                    <a:pt x="15749" y="128774"/>
                  </a:lnTo>
                  <a:lnTo>
                    <a:pt x="18966" y="142489"/>
                  </a:lnTo>
                  <a:lnTo>
                    <a:pt x="25344" y="148811"/>
                  </a:lnTo>
                  <a:lnTo>
                    <a:pt x="33829" y="150203"/>
                  </a:lnTo>
                  <a:lnTo>
                    <a:pt x="43719" y="148310"/>
                  </a:lnTo>
                  <a:lnTo>
                    <a:pt x="54546" y="145636"/>
                  </a:lnTo>
                  <a:lnTo>
                    <a:pt x="65997" y="142442"/>
                  </a:lnTo>
                  <a:lnTo>
                    <a:pt x="77865" y="138902"/>
                  </a:lnTo>
                  <a:lnTo>
                    <a:pt x="91421" y="136542"/>
                  </a:lnTo>
                  <a:lnTo>
                    <a:pt x="106103" y="134968"/>
                  </a:lnTo>
                  <a:lnTo>
                    <a:pt x="121535" y="133919"/>
                  </a:lnTo>
                  <a:lnTo>
                    <a:pt x="136056" y="134631"/>
                  </a:lnTo>
                  <a:lnTo>
                    <a:pt x="149971" y="136517"/>
                  </a:lnTo>
                  <a:lnTo>
                    <a:pt x="163480" y="139185"/>
                  </a:lnTo>
                  <a:lnTo>
                    <a:pt x="175309" y="143786"/>
                  </a:lnTo>
                  <a:lnTo>
                    <a:pt x="186017" y="149676"/>
                  </a:lnTo>
                  <a:lnTo>
                    <a:pt x="195978" y="156424"/>
                  </a:lnTo>
                  <a:lnTo>
                    <a:pt x="205440" y="165157"/>
                  </a:lnTo>
                  <a:lnTo>
                    <a:pt x="214571" y="175212"/>
                  </a:lnTo>
                  <a:lnTo>
                    <a:pt x="223481" y="186148"/>
                  </a:lnTo>
                  <a:lnTo>
                    <a:pt x="230832" y="197673"/>
                  </a:lnTo>
                  <a:lnTo>
                    <a:pt x="237143" y="209589"/>
                  </a:lnTo>
                  <a:lnTo>
                    <a:pt x="242762" y="221766"/>
                  </a:lnTo>
                  <a:lnTo>
                    <a:pt x="246508" y="235529"/>
                  </a:lnTo>
                  <a:lnTo>
                    <a:pt x="249005" y="250349"/>
                  </a:lnTo>
                  <a:lnTo>
                    <a:pt x="250670" y="265873"/>
                  </a:lnTo>
                  <a:lnTo>
                    <a:pt x="248958" y="280456"/>
                  </a:lnTo>
                  <a:lnTo>
                    <a:pt x="244994" y="294411"/>
                  </a:lnTo>
                  <a:lnTo>
                    <a:pt x="239529" y="307948"/>
                  </a:lnTo>
                  <a:lnTo>
                    <a:pt x="233064" y="321206"/>
                  </a:lnTo>
                  <a:lnTo>
                    <a:pt x="225931" y="334278"/>
                  </a:lnTo>
                  <a:lnTo>
                    <a:pt x="218354" y="347226"/>
                  </a:lnTo>
                  <a:lnTo>
                    <a:pt x="207658" y="357269"/>
                  </a:lnTo>
                  <a:lnTo>
                    <a:pt x="194883" y="365375"/>
                  </a:lnTo>
                  <a:lnTo>
                    <a:pt x="180722" y="372191"/>
                  </a:lnTo>
                  <a:lnTo>
                    <a:pt x="165637" y="376734"/>
                  </a:lnTo>
                  <a:lnTo>
                    <a:pt x="149935" y="379763"/>
                  </a:lnTo>
                  <a:lnTo>
                    <a:pt x="133824" y="381783"/>
                  </a:lnTo>
                  <a:lnTo>
                    <a:pt x="118849" y="381718"/>
                  </a:lnTo>
                  <a:lnTo>
                    <a:pt x="104632" y="380264"/>
                  </a:lnTo>
                  <a:lnTo>
                    <a:pt x="90921" y="377883"/>
                  </a:lnTo>
                  <a:lnTo>
                    <a:pt x="76136" y="374885"/>
                  </a:lnTo>
                  <a:lnTo>
                    <a:pt x="60635" y="371475"/>
                  </a:lnTo>
                  <a:lnTo>
                    <a:pt x="0" y="34772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343400" y="4267200"/>
              <a:ext cx="165101" cy="190501"/>
            </a:xfrm>
            <a:custGeom>
              <a:avLst/>
              <a:gdLst/>
              <a:ahLst/>
              <a:cxnLst/>
              <a:rect l="0" t="0" r="0" b="0"/>
              <a:pathLst>
                <a:path w="165101" h="190501">
                  <a:moveTo>
                    <a:pt x="0" y="0"/>
                  </a:moveTo>
                  <a:lnTo>
                    <a:pt x="13484" y="13484"/>
                  </a:lnTo>
                  <a:lnTo>
                    <a:pt x="20278" y="23100"/>
                  </a:lnTo>
                  <a:lnTo>
                    <a:pt x="27630" y="35155"/>
                  </a:lnTo>
                  <a:lnTo>
                    <a:pt x="35353" y="48837"/>
                  </a:lnTo>
                  <a:lnTo>
                    <a:pt x="43324" y="60780"/>
                  </a:lnTo>
                  <a:lnTo>
                    <a:pt x="51460" y="71564"/>
                  </a:lnTo>
                  <a:lnTo>
                    <a:pt x="59707" y="81576"/>
                  </a:lnTo>
                  <a:lnTo>
                    <a:pt x="68026" y="91073"/>
                  </a:lnTo>
                  <a:lnTo>
                    <a:pt x="76395" y="100226"/>
                  </a:lnTo>
                  <a:lnTo>
                    <a:pt x="93220" y="117923"/>
                  </a:lnTo>
                  <a:lnTo>
                    <a:pt x="110105" y="135195"/>
                  </a:lnTo>
                  <a:lnTo>
                    <a:pt x="118559" y="145163"/>
                  </a:lnTo>
                  <a:lnTo>
                    <a:pt x="127017" y="156042"/>
                  </a:lnTo>
                  <a:lnTo>
                    <a:pt x="165100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330700" y="4241800"/>
              <a:ext cx="190501" cy="254001"/>
            </a:xfrm>
            <a:custGeom>
              <a:avLst/>
              <a:gdLst/>
              <a:ahLst/>
              <a:cxnLst/>
              <a:rect l="0" t="0" r="0" b="0"/>
              <a:pathLst>
                <a:path w="190501" h="254001">
                  <a:moveTo>
                    <a:pt x="190500" y="0"/>
                  </a:moveTo>
                  <a:lnTo>
                    <a:pt x="155146" y="35353"/>
                  </a:lnTo>
                  <a:lnTo>
                    <a:pt x="147175" y="44735"/>
                  </a:lnTo>
                  <a:lnTo>
                    <a:pt x="139039" y="55223"/>
                  </a:lnTo>
                  <a:lnTo>
                    <a:pt x="130792" y="66449"/>
                  </a:lnTo>
                  <a:lnTo>
                    <a:pt x="122473" y="76755"/>
                  </a:lnTo>
                  <a:lnTo>
                    <a:pt x="114104" y="86447"/>
                  </a:lnTo>
                  <a:lnTo>
                    <a:pt x="105702" y="95731"/>
                  </a:lnTo>
                  <a:lnTo>
                    <a:pt x="97279" y="106154"/>
                  </a:lnTo>
                  <a:lnTo>
                    <a:pt x="88842" y="117336"/>
                  </a:lnTo>
                  <a:lnTo>
                    <a:pt x="71940" y="141049"/>
                  </a:lnTo>
                  <a:lnTo>
                    <a:pt x="38094" y="190766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711700" y="4114800"/>
              <a:ext cx="25401" cy="342901"/>
            </a:xfrm>
            <a:custGeom>
              <a:avLst/>
              <a:gdLst/>
              <a:ahLst/>
              <a:cxnLst/>
              <a:rect l="0" t="0" r="0" b="0"/>
              <a:pathLst>
                <a:path w="25401" h="342901">
                  <a:moveTo>
                    <a:pt x="0" y="0"/>
                  </a:moveTo>
                  <a:lnTo>
                    <a:pt x="0" y="182139"/>
                  </a:lnTo>
                  <a:lnTo>
                    <a:pt x="1411" y="197626"/>
                  </a:lnTo>
                  <a:lnTo>
                    <a:pt x="3762" y="212183"/>
                  </a:lnTo>
                  <a:lnTo>
                    <a:pt x="6742" y="226122"/>
                  </a:lnTo>
                  <a:lnTo>
                    <a:pt x="8728" y="241059"/>
                  </a:lnTo>
                  <a:lnTo>
                    <a:pt x="10052" y="256661"/>
                  </a:lnTo>
                  <a:lnTo>
                    <a:pt x="10934" y="272708"/>
                  </a:lnTo>
                  <a:lnTo>
                    <a:pt x="12934" y="287638"/>
                  </a:lnTo>
                  <a:lnTo>
                    <a:pt x="15678" y="301825"/>
                  </a:lnTo>
                  <a:lnTo>
                    <a:pt x="2540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622800" y="4267200"/>
              <a:ext cx="203201" cy="1"/>
            </a:xfrm>
            <a:custGeom>
              <a:avLst/>
              <a:gdLst/>
              <a:ahLst/>
              <a:cxnLst/>
              <a:rect l="0" t="0" r="0" b="0"/>
              <a:pathLst>
                <a:path w="203201" h="1">
                  <a:moveTo>
                    <a:pt x="0" y="0"/>
                  </a:move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2743200" y="4521200"/>
              <a:ext cx="330201" cy="1"/>
            </a:xfrm>
            <a:custGeom>
              <a:avLst/>
              <a:gdLst/>
              <a:ahLst/>
              <a:cxnLst/>
              <a:rect l="0" t="0" r="0" b="0"/>
              <a:pathLst>
                <a:path w="330201" h="1">
                  <a:moveTo>
                    <a:pt x="0" y="0"/>
                  </a:move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2717800" y="4699000"/>
              <a:ext cx="63501" cy="12701"/>
            </a:xfrm>
            <a:custGeom>
              <a:avLst/>
              <a:gdLst/>
              <a:ahLst/>
              <a:cxnLst/>
              <a:rect l="0" t="0" r="0" b="0"/>
              <a:pathLst>
                <a:path w="63501" h="12701">
                  <a:moveTo>
                    <a:pt x="0" y="0"/>
                  </a:moveTo>
                  <a:lnTo>
                    <a:pt x="15051" y="0"/>
                  </a:lnTo>
                  <a:lnTo>
                    <a:pt x="635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2933700" y="4619158"/>
              <a:ext cx="139318" cy="206556"/>
            </a:xfrm>
            <a:custGeom>
              <a:avLst/>
              <a:gdLst/>
              <a:ahLst/>
              <a:cxnLst/>
              <a:rect l="0" t="0" r="0" b="0"/>
              <a:pathLst>
                <a:path w="139318" h="206556">
                  <a:moveTo>
                    <a:pt x="0" y="16342"/>
                  </a:moveTo>
                  <a:lnTo>
                    <a:pt x="13483" y="2857"/>
                  </a:lnTo>
                  <a:lnTo>
                    <a:pt x="23100" y="297"/>
                  </a:lnTo>
                  <a:lnTo>
                    <a:pt x="35155" y="0"/>
                  </a:lnTo>
                  <a:lnTo>
                    <a:pt x="48837" y="1214"/>
                  </a:lnTo>
                  <a:lnTo>
                    <a:pt x="60780" y="4845"/>
                  </a:lnTo>
                  <a:lnTo>
                    <a:pt x="71564" y="10089"/>
                  </a:lnTo>
                  <a:lnTo>
                    <a:pt x="81576" y="16406"/>
                  </a:lnTo>
                  <a:lnTo>
                    <a:pt x="89661" y="24851"/>
                  </a:lnTo>
                  <a:lnTo>
                    <a:pt x="96463" y="34715"/>
                  </a:lnTo>
                  <a:lnTo>
                    <a:pt x="102409" y="45524"/>
                  </a:lnTo>
                  <a:lnTo>
                    <a:pt x="103550" y="55552"/>
                  </a:lnTo>
                  <a:lnTo>
                    <a:pt x="101489" y="65059"/>
                  </a:lnTo>
                  <a:lnTo>
                    <a:pt x="97292" y="74220"/>
                  </a:lnTo>
                  <a:lnTo>
                    <a:pt x="90261" y="83149"/>
                  </a:lnTo>
                  <a:lnTo>
                    <a:pt x="81341" y="91924"/>
                  </a:lnTo>
                  <a:lnTo>
                    <a:pt x="71160" y="100597"/>
                  </a:lnTo>
                  <a:lnTo>
                    <a:pt x="60140" y="107789"/>
                  </a:lnTo>
                  <a:lnTo>
                    <a:pt x="48560" y="113996"/>
                  </a:lnTo>
                  <a:lnTo>
                    <a:pt x="36606" y="119545"/>
                  </a:lnTo>
                  <a:lnTo>
                    <a:pt x="32871" y="124655"/>
                  </a:lnTo>
                  <a:lnTo>
                    <a:pt x="34614" y="129473"/>
                  </a:lnTo>
                  <a:lnTo>
                    <a:pt x="40009" y="134096"/>
                  </a:lnTo>
                  <a:lnTo>
                    <a:pt x="47839" y="138589"/>
                  </a:lnTo>
                  <a:lnTo>
                    <a:pt x="57293" y="142995"/>
                  </a:lnTo>
                  <a:lnTo>
                    <a:pt x="67828" y="147344"/>
                  </a:lnTo>
                  <a:lnTo>
                    <a:pt x="79085" y="151654"/>
                  </a:lnTo>
                  <a:lnTo>
                    <a:pt x="102882" y="160206"/>
                  </a:lnTo>
                  <a:lnTo>
                    <a:pt x="113743" y="167285"/>
                  </a:lnTo>
                  <a:lnTo>
                    <a:pt x="123807" y="176237"/>
                  </a:lnTo>
                  <a:lnTo>
                    <a:pt x="133337" y="186438"/>
                  </a:lnTo>
                  <a:lnTo>
                    <a:pt x="138280" y="198884"/>
                  </a:lnTo>
                  <a:lnTo>
                    <a:pt x="139317" y="2065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898900" y="4534133"/>
              <a:ext cx="966196" cy="50568"/>
            </a:xfrm>
            <a:custGeom>
              <a:avLst/>
              <a:gdLst/>
              <a:ahLst/>
              <a:cxnLst/>
              <a:rect l="0" t="0" r="0" b="0"/>
              <a:pathLst>
                <a:path w="966196" h="50568">
                  <a:moveTo>
                    <a:pt x="0" y="50567"/>
                  </a:moveTo>
                  <a:lnTo>
                    <a:pt x="53029" y="32890"/>
                  </a:lnTo>
                  <a:lnTo>
                    <a:pt x="67808" y="30315"/>
                  </a:lnTo>
                  <a:lnTo>
                    <a:pt x="84716" y="28599"/>
                  </a:lnTo>
                  <a:lnTo>
                    <a:pt x="103044" y="27455"/>
                  </a:lnTo>
                  <a:lnTo>
                    <a:pt x="142223" y="26183"/>
                  </a:lnTo>
                  <a:lnTo>
                    <a:pt x="162548" y="25844"/>
                  </a:lnTo>
                  <a:lnTo>
                    <a:pt x="183154" y="24207"/>
                  </a:lnTo>
                  <a:lnTo>
                    <a:pt x="203947" y="21705"/>
                  </a:lnTo>
                  <a:lnTo>
                    <a:pt x="224864" y="18625"/>
                  </a:lnTo>
                  <a:lnTo>
                    <a:pt x="245865" y="16572"/>
                  </a:lnTo>
                  <a:lnTo>
                    <a:pt x="266921" y="15204"/>
                  </a:lnTo>
                  <a:lnTo>
                    <a:pt x="288014" y="14291"/>
                  </a:lnTo>
                  <a:lnTo>
                    <a:pt x="309131" y="15094"/>
                  </a:lnTo>
                  <a:lnTo>
                    <a:pt x="330265" y="17041"/>
                  </a:lnTo>
                  <a:lnTo>
                    <a:pt x="351410" y="19749"/>
                  </a:lnTo>
                  <a:lnTo>
                    <a:pt x="372562" y="21555"/>
                  </a:lnTo>
                  <a:lnTo>
                    <a:pt x="393719" y="22759"/>
                  </a:lnTo>
                  <a:lnTo>
                    <a:pt x="414879" y="23561"/>
                  </a:lnTo>
                  <a:lnTo>
                    <a:pt x="436041" y="22685"/>
                  </a:lnTo>
                  <a:lnTo>
                    <a:pt x="457205" y="20690"/>
                  </a:lnTo>
                  <a:lnTo>
                    <a:pt x="478370" y="17949"/>
                  </a:lnTo>
                  <a:lnTo>
                    <a:pt x="498124" y="16122"/>
                  </a:lnTo>
                  <a:lnTo>
                    <a:pt x="516938" y="14903"/>
                  </a:lnTo>
                  <a:lnTo>
                    <a:pt x="535125" y="14091"/>
                  </a:lnTo>
                  <a:lnTo>
                    <a:pt x="574148" y="13189"/>
                  </a:lnTo>
                  <a:lnTo>
                    <a:pt x="708886" y="12509"/>
                  </a:lnTo>
                  <a:lnTo>
                    <a:pt x="726591" y="11084"/>
                  </a:lnTo>
                  <a:lnTo>
                    <a:pt x="742627" y="8723"/>
                  </a:lnTo>
                  <a:lnTo>
                    <a:pt x="757551" y="5737"/>
                  </a:lnTo>
                  <a:lnTo>
                    <a:pt x="773145" y="3747"/>
                  </a:lnTo>
                  <a:lnTo>
                    <a:pt x="789185" y="2420"/>
                  </a:lnTo>
                  <a:lnTo>
                    <a:pt x="822060" y="946"/>
                  </a:lnTo>
                  <a:lnTo>
                    <a:pt x="872301" y="116"/>
                  </a:lnTo>
                  <a:lnTo>
                    <a:pt x="96619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013200" y="4699000"/>
              <a:ext cx="101601" cy="12701"/>
            </a:xfrm>
            <a:custGeom>
              <a:avLst/>
              <a:gdLst/>
              <a:ahLst/>
              <a:cxnLst/>
              <a:rect l="0" t="0" r="0" b="0"/>
              <a:pathLst>
                <a:path w="101601" h="12701">
                  <a:moveTo>
                    <a:pt x="0" y="0"/>
                  </a:moveTo>
                  <a:lnTo>
                    <a:pt x="33709" y="0"/>
                  </a:lnTo>
                  <a:lnTo>
                    <a:pt x="47873" y="1411"/>
                  </a:lnTo>
                  <a:lnTo>
                    <a:pt x="61548" y="3762"/>
                  </a:lnTo>
                  <a:lnTo>
                    <a:pt x="1016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178300" y="4586465"/>
              <a:ext cx="276099" cy="274125"/>
            </a:xfrm>
            <a:custGeom>
              <a:avLst/>
              <a:gdLst/>
              <a:ahLst/>
              <a:cxnLst/>
              <a:rect l="0" t="0" r="0" b="0"/>
              <a:pathLst>
                <a:path w="276099" h="274125">
                  <a:moveTo>
                    <a:pt x="139700" y="10935"/>
                  </a:moveTo>
                  <a:lnTo>
                    <a:pt x="159925" y="4192"/>
                  </a:lnTo>
                  <a:lnTo>
                    <a:pt x="171528" y="2206"/>
                  </a:lnTo>
                  <a:lnTo>
                    <a:pt x="184908" y="882"/>
                  </a:lnTo>
                  <a:lnTo>
                    <a:pt x="199471" y="0"/>
                  </a:lnTo>
                  <a:lnTo>
                    <a:pt x="213414" y="2233"/>
                  </a:lnTo>
                  <a:lnTo>
                    <a:pt x="226943" y="6545"/>
                  </a:lnTo>
                  <a:lnTo>
                    <a:pt x="240195" y="12241"/>
                  </a:lnTo>
                  <a:lnTo>
                    <a:pt x="251852" y="18862"/>
                  </a:lnTo>
                  <a:lnTo>
                    <a:pt x="262445" y="26097"/>
                  </a:lnTo>
                  <a:lnTo>
                    <a:pt x="272330" y="33743"/>
                  </a:lnTo>
                  <a:lnTo>
                    <a:pt x="276098" y="41662"/>
                  </a:lnTo>
                  <a:lnTo>
                    <a:pt x="275787" y="49764"/>
                  </a:lnTo>
                  <a:lnTo>
                    <a:pt x="272758" y="57987"/>
                  </a:lnTo>
                  <a:lnTo>
                    <a:pt x="267916" y="66292"/>
                  </a:lnTo>
                  <a:lnTo>
                    <a:pt x="261866" y="74651"/>
                  </a:lnTo>
                  <a:lnTo>
                    <a:pt x="255011" y="83045"/>
                  </a:lnTo>
                  <a:lnTo>
                    <a:pt x="246207" y="90053"/>
                  </a:lnTo>
                  <a:lnTo>
                    <a:pt x="236104" y="96136"/>
                  </a:lnTo>
                  <a:lnTo>
                    <a:pt x="225136" y="101602"/>
                  </a:lnTo>
                  <a:lnTo>
                    <a:pt x="213591" y="106657"/>
                  </a:lnTo>
                  <a:lnTo>
                    <a:pt x="201660" y="111438"/>
                  </a:lnTo>
                  <a:lnTo>
                    <a:pt x="177115" y="120514"/>
                  </a:lnTo>
                  <a:lnTo>
                    <a:pt x="152095" y="129251"/>
                  </a:lnTo>
                  <a:lnTo>
                    <a:pt x="147963" y="133557"/>
                  </a:lnTo>
                  <a:lnTo>
                    <a:pt x="149442" y="137838"/>
                  </a:lnTo>
                  <a:lnTo>
                    <a:pt x="154661" y="142104"/>
                  </a:lnTo>
                  <a:lnTo>
                    <a:pt x="160963" y="147770"/>
                  </a:lnTo>
                  <a:lnTo>
                    <a:pt x="175491" y="161591"/>
                  </a:lnTo>
                  <a:lnTo>
                    <a:pt x="184727" y="167816"/>
                  </a:lnTo>
                  <a:lnTo>
                    <a:pt x="195118" y="173378"/>
                  </a:lnTo>
                  <a:lnTo>
                    <a:pt x="206278" y="178497"/>
                  </a:lnTo>
                  <a:lnTo>
                    <a:pt x="213719" y="187554"/>
                  </a:lnTo>
                  <a:lnTo>
                    <a:pt x="218679" y="199236"/>
                  </a:lnTo>
                  <a:lnTo>
                    <a:pt x="221986" y="212669"/>
                  </a:lnTo>
                  <a:lnTo>
                    <a:pt x="219957" y="224446"/>
                  </a:lnTo>
                  <a:lnTo>
                    <a:pt x="214371" y="235120"/>
                  </a:lnTo>
                  <a:lnTo>
                    <a:pt x="206414" y="245058"/>
                  </a:lnTo>
                  <a:lnTo>
                    <a:pt x="196876" y="253095"/>
                  </a:lnTo>
                  <a:lnTo>
                    <a:pt x="186284" y="259863"/>
                  </a:lnTo>
                  <a:lnTo>
                    <a:pt x="174989" y="265787"/>
                  </a:lnTo>
                  <a:lnTo>
                    <a:pt x="161815" y="269737"/>
                  </a:lnTo>
                  <a:lnTo>
                    <a:pt x="147387" y="272369"/>
                  </a:lnTo>
                  <a:lnTo>
                    <a:pt x="132125" y="274124"/>
                  </a:lnTo>
                  <a:lnTo>
                    <a:pt x="117716" y="273883"/>
                  </a:lnTo>
                  <a:lnTo>
                    <a:pt x="103877" y="272312"/>
                  </a:lnTo>
                  <a:lnTo>
                    <a:pt x="90418" y="269852"/>
                  </a:lnTo>
                  <a:lnTo>
                    <a:pt x="75801" y="266802"/>
                  </a:lnTo>
                  <a:lnTo>
                    <a:pt x="60411" y="263357"/>
                  </a:lnTo>
                  <a:lnTo>
                    <a:pt x="0" y="2522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162300" y="5194039"/>
            <a:ext cx="794408" cy="622562"/>
            <a:chOff x="3162300" y="5194039"/>
            <a:chExt cx="794408" cy="622562"/>
          </a:xfrm>
        </p:grpSpPr>
        <p:sp>
          <p:nvSpPr>
            <p:cNvPr id="108" name="Freeform 107"/>
            <p:cNvSpPr/>
            <p:nvPr/>
          </p:nvSpPr>
          <p:spPr>
            <a:xfrm>
              <a:off x="3237461" y="5360077"/>
              <a:ext cx="313069" cy="342224"/>
            </a:xfrm>
            <a:custGeom>
              <a:avLst/>
              <a:gdLst/>
              <a:ahLst/>
              <a:cxnLst/>
              <a:rect l="0" t="0" r="0" b="0"/>
              <a:pathLst>
                <a:path w="313069" h="342224">
                  <a:moveTo>
                    <a:pt x="0" y="12282"/>
                  </a:moveTo>
                  <a:lnTo>
                    <a:pt x="20945" y="7046"/>
                  </a:lnTo>
                  <a:lnTo>
                    <a:pt x="36887" y="4471"/>
                  </a:lnTo>
                  <a:lnTo>
                    <a:pt x="53160" y="2755"/>
                  </a:lnTo>
                  <a:lnTo>
                    <a:pt x="69653" y="1611"/>
                  </a:lnTo>
                  <a:lnTo>
                    <a:pt x="87704" y="848"/>
                  </a:lnTo>
                  <a:lnTo>
                    <a:pt x="126575" y="0"/>
                  </a:lnTo>
                  <a:lnTo>
                    <a:pt x="145407" y="1186"/>
                  </a:lnTo>
                  <a:lnTo>
                    <a:pt x="163606" y="3387"/>
                  </a:lnTo>
                  <a:lnTo>
                    <a:pt x="181384" y="6265"/>
                  </a:lnTo>
                  <a:lnTo>
                    <a:pt x="198880" y="11007"/>
                  </a:lnTo>
                  <a:lnTo>
                    <a:pt x="216188" y="16990"/>
                  </a:lnTo>
                  <a:lnTo>
                    <a:pt x="233372" y="23800"/>
                  </a:lnTo>
                  <a:lnTo>
                    <a:pt x="247649" y="31164"/>
                  </a:lnTo>
                  <a:lnTo>
                    <a:pt x="259990" y="38894"/>
                  </a:lnTo>
                  <a:lnTo>
                    <a:pt x="271039" y="46870"/>
                  </a:lnTo>
                  <a:lnTo>
                    <a:pt x="281228" y="56421"/>
                  </a:lnTo>
                  <a:lnTo>
                    <a:pt x="290843" y="67021"/>
                  </a:lnTo>
                  <a:lnTo>
                    <a:pt x="300075" y="78322"/>
                  </a:lnTo>
                  <a:lnTo>
                    <a:pt x="306229" y="91500"/>
                  </a:lnTo>
                  <a:lnTo>
                    <a:pt x="310332" y="105930"/>
                  </a:lnTo>
                  <a:lnTo>
                    <a:pt x="313068" y="121194"/>
                  </a:lnTo>
                  <a:lnTo>
                    <a:pt x="312069" y="135603"/>
                  </a:lnTo>
                  <a:lnTo>
                    <a:pt x="308581" y="149443"/>
                  </a:lnTo>
                  <a:lnTo>
                    <a:pt x="303434" y="162903"/>
                  </a:lnTo>
                  <a:lnTo>
                    <a:pt x="297180" y="174698"/>
                  </a:lnTo>
                  <a:lnTo>
                    <a:pt x="290188" y="185384"/>
                  </a:lnTo>
                  <a:lnTo>
                    <a:pt x="282705" y="195330"/>
                  </a:lnTo>
                  <a:lnTo>
                    <a:pt x="274894" y="204783"/>
                  </a:lnTo>
                  <a:lnTo>
                    <a:pt x="266865" y="213907"/>
                  </a:lnTo>
                  <a:lnTo>
                    <a:pt x="258689" y="222812"/>
                  </a:lnTo>
                  <a:lnTo>
                    <a:pt x="249006" y="230160"/>
                  </a:lnTo>
                  <a:lnTo>
                    <a:pt x="238317" y="236470"/>
                  </a:lnTo>
                  <a:lnTo>
                    <a:pt x="226957" y="242088"/>
                  </a:lnTo>
                  <a:lnTo>
                    <a:pt x="215151" y="248655"/>
                  </a:lnTo>
                  <a:lnTo>
                    <a:pt x="203047" y="255855"/>
                  </a:lnTo>
                  <a:lnTo>
                    <a:pt x="190744" y="263477"/>
                  </a:lnTo>
                  <a:lnTo>
                    <a:pt x="178309" y="269970"/>
                  </a:lnTo>
                  <a:lnTo>
                    <a:pt x="165785" y="275710"/>
                  </a:lnTo>
                  <a:lnTo>
                    <a:pt x="153203" y="280947"/>
                  </a:lnTo>
                  <a:lnTo>
                    <a:pt x="141993" y="287261"/>
                  </a:lnTo>
                  <a:lnTo>
                    <a:pt x="131697" y="294293"/>
                  </a:lnTo>
                  <a:lnTo>
                    <a:pt x="122011" y="301803"/>
                  </a:lnTo>
                  <a:lnTo>
                    <a:pt x="111320" y="309631"/>
                  </a:lnTo>
                  <a:lnTo>
                    <a:pt x="64539" y="34222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162300" y="5779223"/>
              <a:ext cx="355601" cy="37378"/>
            </a:xfrm>
            <a:custGeom>
              <a:avLst/>
              <a:gdLst/>
              <a:ahLst/>
              <a:cxnLst/>
              <a:rect l="0" t="0" r="0" b="0"/>
              <a:pathLst>
                <a:path w="355601" h="37378">
                  <a:moveTo>
                    <a:pt x="0" y="37377"/>
                  </a:moveTo>
                  <a:lnTo>
                    <a:pt x="89560" y="7523"/>
                  </a:lnTo>
                  <a:lnTo>
                    <a:pt x="103451" y="4774"/>
                  </a:lnTo>
                  <a:lnTo>
                    <a:pt x="118356" y="2941"/>
                  </a:lnTo>
                  <a:lnTo>
                    <a:pt x="133937" y="1720"/>
                  </a:lnTo>
                  <a:lnTo>
                    <a:pt x="149969" y="905"/>
                  </a:lnTo>
                  <a:lnTo>
                    <a:pt x="182834" y="0"/>
                  </a:lnTo>
                  <a:lnTo>
                    <a:pt x="200912" y="1170"/>
                  </a:lnTo>
                  <a:lnTo>
                    <a:pt x="220019" y="3361"/>
                  </a:lnTo>
                  <a:lnTo>
                    <a:pt x="239812" y="6233"/>
                  </a:lnTo>
                  <a:lnTo>
                    <a:pt x="258652" y="9558"/>
                  </a:lnTo>
                  <a:lnTo>
                    <a:pt x="276857" y="13187"/>
                  </a:lnTo>
                  <a:lnTo>
                    <a:pt x="355600" y="373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689339" y="5194039"/>
              <a:ext cx="267369" cy="355862"/>
            </a:xfrm>
            <a:custGeom>
              <a:avLst/>
              <a:gdLst/>
              <a:ahLst/>
              <a:cxnLst/>
              <a:rect l="0" t="0" r="0" b="0"/>
              <a:pathLst>
                <a:path w="267369" h="355862">
                  <a:moveTo>
                    <a:pt x="222261" y="25661"/>
                  </a:moveTo>
                  <a:lnTo>
                    <a:pt x="140619" y="25661"/>
                  </a:lnTo>
                  <a:lnTo>
                    <a:pt x="125500" y="24249"/>
                  </a:lnTo>
                  <a:lnTo>
                    <a:pt x="111187" y="21898"/>
                  </a:lnTo>
                  <a:lnTo>
                    <a:pt x="97411" y="18918"/>
                  </a:lnTo>
                  <a:lnTo>
                    <a:pt x="82583" y="16932"/>
                  </a:lnTo>
                  <a:lnTo>
                    <a:pt x="67053" y="15608"/>
                  </a:lnTo>
                  <a:lnTo>
                    <a:pt x="51056" y="14726"/>
                  </a:lnTo>
                  <a:lnTo>
                    <a:pt x="37568" y="11315"/>
                  </a:lnTo>
                  <a:lnTo>
                    <a:pt x="25755" y="6219"/>
                  </a:lnTo>
                  <a:lnTo>
                    <a:pt x="15056" y="0"/>
                  </a:lnTo>
                  <a:lnTo>
                    <a:pt x="7925" y="1498"/>
                  </a:lnTo>
                  <a:lnTo>
                    <a:pt x="3170" y="8141"/>
                  </a:lnTo>
                  <a:lnTo>
                    <a:pt x="0" y="18214"/>
                  </a:lnTo>
                  <a:lnTo>
                    <a:pt x="709" y="30574"/>
                  </a:lnTo>
                  <a:lnTo>
                    <a:pt x="4004" y="44458"/>
                  </a:lnTo>
                  <a:lnTo>
                    <a:pt x="9023" y="59359"/>
                  </a:lnTo>
                  <a:lnTo>
                    <a:pt x="13780" y="74937"/>
                  </a:lnTo>
                  <a:lnTo>
                    <a:pt x="27217" y="122419"/>
                  </a:lnTo>
                  <a:lnTo>
                    <a:pt x="35856" y="150509"/>
                  </a:lnTo>
                  <a:lnTo>
                    <a:pt x="42957" y="158281"/>
                  </a:lnTo>
                  <a:lnTo>
                    <a:pt x="51925" y="162052"/>
                  </a:lnTo>
                  <a:lnTo>
                    <a:pt x="62137" y="163155"/>
                  </a:lnTo>
                  <a:lnTo>
                    <a:pt x="71767" y="161068"/>
                  </a:lnTo>
                  <a:lnTo>
                    <a:pt x="81009" y="156854"/>
                  </a:lnTo>
                  <a:lnTo>
                    <a:pt x="89993" y="151223"/>
                  </a:lnTo>
                  <a:lnTo>
                    <a:pt x="100216" y="146058"/>
                  </a:lnTo>
                  <a:lnTo>
                    <a:pt x="111264" y="141203"/>
                  </a:lnTo>
                  <a:lnTo>
                    <a:pt x="122863" y="136556"/>
                  </a:lnTo>
                  <a:lnTo>
                    <a:pt x="136240" y="133457"/>
                  </a:lnTo>
                  <a:lnTo>
                    <a:pt x="150802" y="131392"/>
                  </a:lnTo>
                  <a:lnTo>
                    <a:pt x="166155" y="130015"/>
                  </a:lnTo>
                  <a:lnTo>
                    <a:pt x="182035" y="130508"/>
                  </a:lnTo>
                  <a:lnTo>
                    <a:pt x="198265" y="132248"/>
                  </a:lnTo>
                  <a:lnTo>
                    <a:pt x="214730" y="134819"/>
                  </a:lnTo>
                  <a:lnTo>
                    <a:pt x="228529" y="140766"/>
                  </a:lnTo>
                  <a:lnTo>
                    <a:pt x="240551" y="148964"/>
                  </a:lnTo>
                  <a:lnTo>
                    <a:pt x="251387" y="158663"/>
                  </a:lnTo>
                  <a:lnTo>
                    <a:pt x="258612" y="170773"/>
                  </a:lnTo>
                  <a:lnTo>
                    <a:pt x="263428" y="184491"/>
                  </a:lnTo>
                  <a:lnTo>
                    <a:pt x="266639" y="199281"/>
                  </a:lnTo>
                  <a:lnTo>
                    <a:pt x="267368" y="214785"/>
                  </a:lnTo>
                  <a:lnTo>
                    <a:pt x="266443" y="230766"/>
                  </a:lnTo>
                  <a:lnTo>
                    <a:pt x="264416" y="247064"/>
                  </a:lnTo>
                  <a:lnTo>
                    <a:pt x="260242" y="260752"/>
                  </a:lnTo>
                  <a:lnTo>
                    <a:pt x="254637" y="272699"/>
                  </a:lnTo>
                  <a:lnTo>
                    <a:pt x="248078" y="283486"/>
                  </a:lnTo>
                  <a:lnTo>
                    <a:pt x="239472" y="293500"/>
                  </a:lnTo>
                  <a:lnTo>
                    <a:pt x="229502" y="302998"/>
                  </a:lnTo>
                  <a:lnTo>
                    <a:pt x="218621" y="312152"/>
                  </a:lnTo>
                  <a:lnTo>
                    <a:pt x="207134" y="321077"/>
                  </a:lnTo>
                  <a:lnTo>
                    <a:pt x="195243" y="329849"/>
                  </a:lnTo>
                  <a:lnTo>
                    <a:pt x="183082" y="338520"/>
                  </a:lnTo>
                  <a:lnTo>
                    <a:pt x="169330" y="344300"/>
                  </a:lnTo>
                  <a:lnTo>
                    <a:pt x="154518" y="348154"/>
                  </a:lnTo>
                  <a:lnTo>
                    <a:pt x="107961" y="35586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2" name="Straight Connector 111"/>
          <p:cNvCxnSpPr/>
          <p:nvPr/>
        </p:nvCxnSpPr>
        <p:spPr>
          <a:xfrm flipV="1">
            <a:off x="7429500" y="1587500"/>
            <a:ext cx="2222500" cy="1930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6" name="Group 115"/>
          <p:cNvGrpSpPr/>
          <p:nvPr/>
        </p:nvGrpSpPr>
        <p:grpSpPr>
          <a:xfrm>
            <a:off x="127000" y="3708400"/>
            <a:ext cx="419101" cy="292101"/>
            <a:chOff x="127000" y="3708400"/>
            <a:chExt cx="419101" cy="292101"/>
          </a:xfrm>
        </p:grpSpPr>
        <p:sp>
          <p:nvSpPr>
            <p:cNvPr id="113" name="Freeform 112"/>
            <p:cNvSpPr/>
            <p:nvPr/>
          </p:nvSpPr>
          <p:spPr>
            <a:xfrm>
              <a:off x="127000" y="3848100"/>
              <a:ext cx="203201" cy="38101"/>
            </a:xfrm>
            <a:custGeom>
              <a:avLst/>
              <a:gdLst/>
              <a:ahLst/>
              <a:cxnLst/>
              <a:rect l="0" t="0" r="0" b="0"/>
              <a:pathLst>
                <a:path w="203201" h="38101">
                  <a:moveTo>
                    <a:pt x="0" y="0"/>
                  </a:moveTo>
                  <a:lnTo>
                    <a:pt x="20225" y="13484"/>
                  </a:lnTo>
                  <a:lnTo>
                    <a:pt x="31828" y="17455"/>
                  </a:lnTo>
                  <a:lnTo>
                    <a:pt x="45207" y="20103"/>
                  </a:lnTo>
                  <a:lnTo>
                    <a:pt x="59771" y="21869"/>
                  </a:lnTo>
                  <a:lnTo>
                    <a:pt x="75125" y="23046"/>
                  </a:lnTo>
                  <a:lnTo>
                    <a:pt x="91006" y="23830"/>
                  </a:lnTo>
                  <a:lnTo>
                    <a:pt x="107237" y="24353"/>
                  </a:lnTo>
                  <a:lnTo>
                    <a:pt x="122291" y="26113"/>
                  </a:lnTo>
                  <a:lnTo>
                    <a:pt x="136561" y="28697"/>
                  </a:lnTo>
                  <a:lnTo>
                    <a:pt x="2032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30200" y="3708400"/>
              <a:ext cx="127001" cy="215901"/>
            </a:xfrm>
            <a:custGeom>
              <a:avLst/>
              <a:gdLst/>
              <a:ahLst/>
              <a:cxnLst/>
              <a:rect l="0" t="0" r="0" b="0"/>
              <a:pathLst>
                <a:path w="127001" h="215901">
                  <a:moveTo>
                    <a:pt x="0" y="0"/>
                  </a:moveTo>
                  <a:lnTo>
                    <a:pt x="6741" y="26968"/>
                  </a:lnTo>
                  <a:lnTo>
                    <a:pt x="11550" y="37734"/>
                  </a:lnTo>
                  <a:lnTo>
                    <a:pt x="17577" y="47733"/>
                  </a:lnTo>
                  <a:lnTo>
                    <a:pt x="24418" y="57222"/>
                  </a:lnTo>
                  <a:lnTo>
                    <a:pt x="30390" y="67781"/>
                  </a:lnTo>
                  <a:lnTo>
                    <a:pt x="35782" y="79054"/>
                  </a:lnTo>
                  <a:lnTo>
                    <a:pt x="40788" y="90802"/>
                  </a:lnTo>
                  <a:lnTo>
                    <a:pt x="46947" y="101457"/>
                  </a:lnTo>
                  <a:lnTo>
                    <a:pt x="53876" y="111382"/>
                  </a:lnTo>
                  <a:lnTo>
                    <a:pt x="61317" y="120821"/>
                  </a:lnTo>
                  <a:lnTo>
                    <a:pt x="69100" y="131347"/>
                  </a:lnTo>
                  <a:lnTo>
                    <a:pt x="85274" y="154332"/>
                  </a:lnTo>
                  <a:lnTo>
                    <a:pt x="12700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17500" y="3746500"/>
              <a:ext cx="228601" cy="254001"/>
            </a:xfrm>
            <a:custGeom>
              <a:avLst/>
              <a:gdLst/>
              <a:ahLst/>
              <a:cxnLst/>
              <a:rect l="0" t="0" r="0" b="0"/>
              <a:pathLst>
                <a:path w="228601" h="254001">
                  <a:moveTo>
                    <a:pt x="228600" y="0"/>
                  </a:moveTo>
                  <a:lnTo>
                    <a:pt x="31563" y="197036"/>
                  </a:lnTo>
                  <a:lnTo>
                    <a:pt x="23864" y="207557"/>
                  </a:lnTo>
                  <a:lnTo>
                    <a:pt x="17320" y="218804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52400" y="3810000"/>
            <a:ext cx="2197101" cy="1168401"/>
            <a:chOff x="152400" y="3810000"/>
            <a:chExt cx="2197101" cy="1168401"/>
          </a:xfrm>
        </p:grpSpPr>
        <p:sp>
          <p:nvSpPr>
            <p:cNvPr id="117" name="Freeform 116"/>
            <p:cNvSpPr/>
            <p:nvPr/>
          </p:nvSpPr>
          <p:spPr>
            <a:xfrm>
              <a:off x="1473200" y="3848100"/>
              <a:ext cx="177801" cy="152401"/>
            </a:xfrm>
            <a:custGeom>
              <a:avLst/>
              <a:gdLst/>
              <a:ahLst/>
              <a:cxnLst/>
              <a:rect l="0" t="0" r="0" b="0"/>
              <a:pathLst>
                <a:path w="177801" h="152401">
                  <a:moveTo>
                    <a:pt x="0" y="0"/>
                  </a:moveTo>
                  <a:lnTo>
                    <a:pt x="35353" y="35353"/>
                  </a:lnTo>
                  <a:lnTo>
                    <a:pt x="44735" y="43324"/>
                  </a:lnTo>
                  <a:lnTo>
                    <a:pt x="55223" y="51460"/>
                  </a:lnTo>
                  <a:lnTo>
                    <a:pt x="66449" y="59707"/>
                  </a:lnTo>
                  <a:lnTo>
                    <a:pt x="90210" y="76395"/>
                  </a:lnTo>
                  <a:lnTo>
                    <a:pt x="102473" y="84797"/>
                  </a:lnTo>
                  <a:lnTo>
                    <a:pt x="113471" y="93220"/>
                  </a:lnTo>
                  <a:lnTo>
                    <a:pt x="123625" y="101657"/>
                  </a:lnTo>
                  <a:lnTo>
                    <a:pt x="133216" y="110105"/>
                  </a:lnTo>
                  <a:lnTo>
                    <a:pt x="151400" y="127017"/>
                  </a:lnTo>
                  <a:lnTo>
                    <a:pt x="17780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1524000" y="3810000"/>
              <a:ext cx="177801" cy="254001"/>
            </a:xfrm>
            <a:custGeom>
              <a:avLst/>
              <a:gdLst/>
              <a:ahLst/>
              <a:cxnLst/>
              <a:rect l="0" t="0" r="0" b="0"/>
              <a:pathLst>
                <a:path w="177801" h="254001">
                  <a:moveTo>
                    <a:pt x="177800" y="0"/>
                  </a:moveTo>
                  <a:lnTo>
                    <a:pt x="164315" y="13484"/>
                  </a:lnTo>
                  <a:lnTo>
                    <a:pt x="157521" y="21689"/>
                  </a:lnTo>
                  <a:lnTo>
                    <a:pt x="150170" y="31392"/>
                  </a:lnTo>
                  <a:lnTo>
                    <a:pt x="142446" y="42095"/>
                  </a:lnTo>
                  <a:lnTo>
                    <a:pt x="134475" y="52052"/>
                  </a:lnTo>
                  <a:lnTo>
                    <a:pt x="126339" y="61512"/>
                  </a:lnTo>
                  <a:lnTo>
                    <a:pt x="118092" y="70641"/>
                  </a:lnTo>
                  <a:lnTo>
                    <a:pt x="111184" y="80960"/>
                  </a:lnTo>
                  <a:lnTo>
                    <a:pt x="105167" y="92073"/>
                  </a:lnTo>
                  <a:lnTo>
                    <a:pt x="99744" y="103716"/>
                  </a:lnTo>
                  <a:lnTo>
                    <a:pt x="93307" y="115710"/>
                  </a:lnTo>
                  <a:lnTo>
                    <a:pt x="86194" y="127940"/>
                  </a:lnTo>
                  <a:lnTo>
                    <a:pt x="78629" y="140327"/>
                  </a:lnTo>
                  <a:lnTo>
                    <a:pt x="70763" y="151407"/>
                  </a:lnTo>
                  <a:lnTo>
                    <a:pt x="62698" y="161615"/>
                  </a:lnTo>
                  <a:lnTo>
                    <a:pt x="54498" y="171243"/>
                  </a:lnTo>
                  <a:lnTo>
                    <a:pt x="46210" y="181895"/>
                  </a:lnTo>
                  <a:lnTo>
                    <a:pt x="37862" y="19323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1206500" y="39497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59771" y="1765"/>
                  </a:lnTo>
                  <a:lnTo>
                    <a:pt x="91005" y="784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152400" y="4203746"/>
              <a:ext cx="1981201" cy="88855"/>
            </a:xfrm>
            <a:custGeom>
              <a:avLst/>
              <a:gdLst/>
              <a:ahLst/>
              <a:cxnLst/>
              <a:rect l="0" t="0" r="0" b="0"/>
              <a:pathLst>
                <a:path w="1981201" h="88855">
                  <a:moveTo>
                    <a:pt x="0" y="88854"/>
                  </a:moveTo>
                  <a:lnTo>
                    <a:pt x="20225" y="82111"/>
                  </a:lnTo>
                  <a:lnTo>
                    <a:pt x="31828" y="78714"/>
                  </a:lnTo>
                  <a:lnTo>
                    <a:pt x="73714" y="67191"/>
                  </a:lnTo>
                  <a:lnTo>
                    <a:pt x="100495" y="59000"/>
                  </a:lnTo>
                  <a:lnTo>
                    <a:pt x="116385" y="56251"/>
                  </a:lnTo>
                  <a:lnTo>
                    <a:pt x="134034" y="54419"/>
                  </a:lnTo>
                  <a:lnTo>
                    <a:pt x="152856" y="53197"/>
                  </a:lnTo>
                  <a:lnTo>
                    <a:pt x="172459" y="50971"/>
                  </a:lnTo>
                  <a:lnTo>
                    <a:pt x="192584" y="48077"/>
                  </a:lnTo>
                  <a:lnTo>
                    <a:pt x="233759" y="41097"/>
                  </a:lnTo>
                  <a:lnTo>
                    <a:pt x="275578" y="33291"/>
                  </a:lnTo>
                  <a:lnTo>
                    <a:pt x="298018" y="30645"/>
                  </a:lnTo>
                  <a:lnTo>
                    <a:pt x="321445" y="28882"/>
                  </a:lnTo>
                  <a:lnTo>
                    <a:pt x="345530" y="27706"/>
                  </a:lnTo>
                  <a:lnTo>
                    <a:pt x="371464" y="25510"/>
                  </a:lnTo>
                  <a:lnTo>
                    <a:pt x="426621" y="19309"/>
                  </a:lnTo>
                  <a:lnTo>
                    <a:pt x="453747" y="17090"/>
                  </a:lnTo>
                  <a:lnTo>
                    <a:pt x="506465" y="14625"/>
                  </a:lnTo>
                  <a:lnTo>
                    <a:pt x="570261" y="13238"/>
                  </a:lnTo>
                  <a:lnTo>
                    <a:pt x="729882" y="12705"/>
                  </a:lnTo>
                  <a:lnTo>
                    <a:pt x="753288" y="11276"/>
                  </a:lnTo>
                  <a:lnTo>
                    <a:pt x="773125" y="8913"/>
                  </a:lnTo>
                  <a:lnTo>
                    <a:pt x="790583" y="5927"/>
                  </a:lnTo>
                  <a:lnTo>
                    <a:pt x="807866" y="3935"/>
                  </a:lnTo>
                  <a:lnTo>
                    <a:pt x="842122" y="1724"/>
                  </a:lnTo>
                  <a:lnTo>
                    <a:pt x="887450" y="740"/>
                  </a:lnTo>
                  <a:lnTo>
                    <a:pt x="1053225" y="0"/>
                  </a:lnTo>
                  <a:lnTo>
                    <a:pt x="1074683" y="1395"/>
                  </a:lnTo>
                  <a:lnTo>
                    <a:pt x="1097455" y="3737"/>
                  </a:lnTo>
                  <a:lnTo>
                    <a:pt x="1121103" y="6709"/>
                  </a:lnTo>
                  <a:lnTo>
                    <a:pt x="1145335" y="8691"/>
                  </a:lnTo>
                  <a:lnTo>
                    <a:pt x="1194838" y="10892"/>
                  </a:lnTo>
                  <a:lnTo>
                    <a:pt x="1270307" y="12132"/>
                  </a:lnTo>
                  <a:lnTo>
                    <a:pt x="1404750" y="12608"/>
                  </a:lnTo>
                  <a:lnTo>
                    <a:pt x="1424744" y="14034"/>
                  </a:lnTo>
                  <a:lnTo>
                    <a:pt x="1443718" y="16396"/>
                  </a:lnTo>
                  <a:lnTo>
                    <a:pt x="1462012" y="19382"/>
                  </a:lnTo>
                  <a:lnTo>
                    <a:pt x="1481263" y="21372"/>
                  </a:lnTo>
                  <a:lnTo>
                    <a:pt x="1521469" y="23584"/>
                  </a:lnTo>
                  <a:lnTo>
                    <a:pt x="1577029" y="24829"/>
                  </a:lnTo>
                  <a:lnTo>
                    <a:pt x="1680457" y="25307"/>
                  </a:lnTo>
                  <a:lnTo>
                    <a:pt x="1697449" y="26734"/>
                  </a:lnTo>
                  <a:lnTo>
                    <a:pt x="1714421" y="29096"/>
                  </a:lnTo>
                  <a:lnTo>
                    <a:pt x="1731381" y="32082"/>
                  </a:lnTo>
                  <a:lnTo>
                    <a:pt x="1748331" y="34072"/>
                  </a:lnTo>
                  <a:lnTo>
                    <a:pt x="1782217" y="36284"/>
                  </a:lnTo>
                  <a:lnTo>
                    <a:pt x="1833028" y="37529"/>
                  </a:lnTo>
                  <a:lnTo>
                    <a:pt x="1981200" y="3805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254000" y="4292600"/>
              <a:ext cx="279401" cy="444501"/>
            </a:xfrm>
            <a:custGeom>
              <a:avLst/>
              <a:gdLst/>
              <a:ahLst/>
              <a:cxnLst/>
              <a:rect l="0" t="0" r="0" b="0"/>
              <a:pathLst>
                <a:path w="279401" h="444501">
                  <a:moveTo>
                    <a:pt x="0" y="0"/>
                  </a:moveTo>
                  <a:lnTo>
                    <a:pt x="59707" y="89560"/>
                  </a:lnTo>
                  <a:lnTo>
                    <a:pt x="66615" y="102040"/>
                  </a:lnTo>
                  <a:lnTo>
                    <a:pt x="72632" y="114593"/>
                  </a:lnTo>
                  <a:lnTo>
                    <a:pt x="78055" y="127195"/>
                  </a:lnTo>
                  <a:lnTo>
                    <a:pt x="84492" y="138419"/>
                  </a:lnTo>
                  <a:lnTo>
                    <a:pt x="91606" y="148724"/>
                  </a:lnTo>
                  <a:lnTo>
                    <a:pt x="99170" y="158415"/>
                  </a:lnTo>
                  <a:lnTo>
                    <a:pt x="107036" y="169110"/>
                  </a:lnTo>
                  <a:lnTo>
                    <a:pt x="123301" y="192282"/>
                  </a:lnTo>
                  <a:lnTo>
                    <a:pt x="131589" y="205799"/>
                  </a:lnTo>
                  <a:lnTo>
                    <a:pt x="139937" y="220455"/>
                  </a:lnTo>
                  <a:lnTo>
                    <a:pt x="148325" y="235870"/>
                  </a:lnTo>
                  <a:lnTo>
                    <a:pt x="156738" y="250380"/>
                  </a:lnTo>
                  <a:lnTo>
                    <a:pt x="173613" y="277791"/>
                  </a:lnTo>
                  <a:lnTo>
                    <a:pt x="207442" y="329882"/>
                  </a:lnTo>
                  <a:lnTo>
                    <a:pt x="241301" y="380937"/>
                  </a:lnTo>
                  <a:lnTo>
                    <a:pt x="279400" y="444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342900" y="4419600"/>
              <a:ext cx="330201" cy="558801"/>
            </a:xfrm>
            <a:custGeom>
              <a:avLst/>
              <a:gdLst/>
              <a:ahLst/>
              <a:cxnLst/>
              <a:rect l="0" t="0" r="0" b="0"/>
              <a:pathLst>
                <a:path w="330201" h="558801">
                  <a:moveTo>
                    <a:pt x="330200" y="0"/>
                  </a:moveTo>
                  <a:lnTo>
                    <a:pt x="316716" y="20225"/>
                  </a:lnTo>
                  <a:lnTo>
                    <a:pt x="311332" y="30417"/>
                  </a:lnTo>
                  <a:lnTo>
                    <a:pt x="306333" y="41444"/>
                  </a:lnTo>
                  <a:lnTo>
                    <a:pt x="301588" y="53029"/>
                  </a:lnTo>
                  <a:lnTo>
                    <a:pt x="295603" y="64986"/>
                  </a:lnTo>
                  <a:lnTo>
                    <a:pt x="288791" y="77191"/>
                  </a:lnTo>
                  <a:lnTo>
                    <a:pt x="281427" y="89560"/>
                  </a:lnTo>
                  <a:lnTo>
                    <a:pt x="265719" y="114593"/>
                  </a:lnTo>
                  <a:lnTo>
                    <a:pt x="207375" y="203217"/>
                  </a:lnTo>
                  <a:lnTo>
                    <a:pt x="198928" y="217322"/>
                  </a:lnTo>
                  <a:lnTo>
                    <a:pt x="190474" y="232370"/>
                  </a:lnTo>
                  <a:lnTo>
                    <a:pt x="182016" y="248047"/>
                  </a:lnTo>
                  <a:lnTo>
                    <a:pt x="173555" y="261320"/>
                  </a:lnTo>
                  <a:lnTo>
                    <a:pt x="165092" y="272991"/>
                  </a:lnTo>
                  <a:lnTo>
                    <a:pt x="156628" y="283594"/>
                  </a:lnTo>
                  <a:lnTo>
                    <a:pt x="148163" y="294896"/>
                  </a:lnTo>
                  <a:lnTo>
                    <a:pt x="131231" y="318742"/>
                  </a:lnTo>
                  <a:lnTo>
                    <a:pt x="122765" y="332439"/>
                  </a:lnTo>
                  <a:lnTo>
                    <a:pt x="114299" y="347215"/>
                  </a:lnTo>
                  <a:lnTo>
                    <a:pt x="105832" y="362710"/>
                  </a:lnTo>
                  <a:lnTo>
                    <a:pt x="97366" y="377273"/>
                  </a:lnTo>
                  <a:lnTo>
                    <a:pt x="80433" y="404743"/>
                  </a:lnTo>
                  <a:lnTo>
                    <a:pt x="73377" y="417995"/>
                  </a:lnTo>
                  <a:lnTo>
                    <a:pt x="67262" y="431063"/>
                  </a:lnTo>
                  <a:lnTo>
                    <a:pt x="61775" y="444009"/>
                  </a:lnTo>
                  <a:lnTo>
                    <a:pt x="55294" y="456872"/>
                  </a:lnTo>
                  <a:lnTo>
                    <a:pt x="48151" y="469681"/>
                  </a:lnTo>
                  <a:lnTo>
                    <a:pt x="40567" y="482454"/>
                  </a:lnTo>
                  <a:lnTo>
                    <a:pt x="34100" y="495203"/>
                  </a:lnTo>
                  <a:lnTo>
                    <a:pt x="28378" y="507935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23011" y="4394200"/>
              <a:ext cx="318390" cy="264109"/>
            </a:xfrm>
            <a:custGeom>
              <a:avLst/>
              <a:gdLst/>
              <a:ahLst/>
              <a:cxnLst/>
              <a:rect l="0" t="0" r="0" b="0"/>
              <a:pathLst>
                <a:path w="318390" h="264109">
                  <a:moveTo>
                    <a:pt x="318389" y="0"/>
                  </a:moveTo>
                  <a:lnTo>
                    <a:pt x="291421" y="0"/>
                  </a:lnTo>
                  <a:lnTo>
                    <a:pt x="279243" y="2822"/>
                  </a:lnTo>
                  <a:lnTo>
                    <a:pt x="266892" y="7525"/>
                  </a:lnTo>
                  <a:lnTo>
                    <a:pt x="254424" y="13484"/>
                  </a:lnTo>
                  <a:lnTo>
                    <a:pt x="241879" y="18867"/>
                  </a:lnTo>
                  <a:lnTo>
                    <a:pt x="229282" y="23866"/>
                  </a:lnTo>
                  <a:lnTo>
                    <a:pt x="203997" y="33185"/>
                  </a:lnTo>
                  <a:lnTo>
                    <a:pt x="140576" y="54943"/>
                  </a:lnTo>
                  <a:lnTo>
                    <a:pt x="102485" y="67706"/>
                  </a:lnTo>
                  <a:lnTo>
                    <a:pt x="89786" y="73359"/>
                  </a:lnTo>
                  <a:lnTo>
                    <a:pt x="77087" y="79950"/>
                  </a:lnTo>
                  <a:lnTo>
                    <a:pt x="64387" y="87167"/>
                  </a:lnTo>
                  <a:lnTo>
                    <a:pt x="51688" y="94800"/>
                  </a:lnTo>
                  <a:lnTo>
                    <a:pt x="26288" y="110807"/>
                  </a:lnTo>
                  <a:lnTo>
                    <a:pt x="16411" y="120438"/>
                  </a:lnTo>
                  <a:lnTo>
                    <a:pt x="8414" y="131092"/>
                  </a:lnTo>
                  <a:lnTo>
                    <a:pt x="1672" y="142428"/>
                  </a:lnTo>
                  <a:lnTo>
                    <a:pt x="0" y="154218"/>
                  </a:lnTo>
                  <a:lnTo>
                    <a:pt x="1707" y="166312"/>
                  </a:lnTo>
                  <a:lnTo>
                    <a:pt x="5668" y="178608"/>
                  </a:lnTo>
                  <a:lnTo>
                    <a:pt x="12541" y="189627"/>
                  </a:lnTo>
                  <a:lnTo>
                    <a:pt x="21357" y="199796"/>
                  </a:lnTo>
                  <a:lnTo>
                    <a:pt x="31467" y="209397"/>
                  </a:lnTo>
                  <a:lnTo>
                    <a:pt x="42441" y="217209"/>
                  </a:lnTo>
                  <a:lnTo>
                    <a:pt x="53990" y="223828"/>
                  </a:lnTo>
                  <a:lnTo>
                    <a:pt x="65923" y="229652"/>
                  </a:lnTo>
                  <a:lnTo>
                    <a:pt x="78111" y="234946"/>
                  </a:lnTo>
                  <a:lnTo>
                    <a:pt x="90471" y="239886"/>
                  </a:lnTo>
                  <a:lnTo>
                    <a:pt x="115492" y="249138"/>
                  </a:lnTo>
                  <a:lnTo>
                    <a:pt x="140723" y="257954"/>
                  </a:lnTo>
                  <a:lnTo>
                    <a:pt x="156201" y="260869"/>
                  </a:lnTo>
                  <a:lnTo>
                    <a:pt x="173574" y="262813"/>
                  </a:lnTo>
                  <a:lnTo>
                    <a:pt x="192212" y="264108"/>
                  </a:lnTo>
                  <a:lnTo>
                    <a:pt x="208871" y="263561"/>
                  </a:lnTo>
                  <a:lnTo>
                    <a:pt x="224210" y="261785"/>
                  </a:lnTo>
                  <a:lnTo>
                    <a:pt x="238670" y="259189"/>
                  </a:lnTo>
                  <a:lnTo>
                    <a:pt x="253954" y="257460"/>
                  </a:lnTo>
                  <a:lnTo>
                    <a:pt x="269787" y="256306"/>
                  </a:lnTo>
                  <a:lnTo>
                    <a:pt x="318389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62000" y="4727116"/>
              <a:ext cx="381001" cy="22685"/>
            </a:xfrm>
            <a:custGeom>
              <a:avLst/>
              <a:gdLst/>
              <a:ahLst/>
              <a:cxnLst/>
              <a:rect l="0" t="0" r="0" b="0"/>
              <a:pathLst>
                <a:path w="381001" h="22685">
                  <a:moveTo>
                    <a:pt x="0" y="22684"/>
                  </a:moveTo>
                  <a:lnTo>
                    <a:pt x="70706" y="22684"/>
                  </a:lnTo>
                  <a:lnTo>
                    <a:pt x="86648" y="21272"/>
                  </a:lnTo>
                  <a:lnTo>
                    <a:pt x="102921" y="18921"/>
                  </a:lnTo>
                  <a:lnTo>
                    <a:pt x="119414" y="15941"/>
                  </a:lnTo>
                  <a:lnTo>
                    <a:pt x="137465" y="13955"/>
                  </a:lnTo>
                  <a:lnTo>
                    <a:pt x="156554" y="12631"/>
                  </a:lnTo>
                  <a:lnTo>
                    <a:pt x="176336" y="11749"/>
                  </a:lnTo>
                  <a:lnTo>
                    <a:pt x="217130" y="10768"/>
                  </a:lnTo>
                  <a:lnTo>
                    <a:pt x="237887" y="10506"/>
                  </a:lnTo>
                  <a:lnTo>
                    <a:pt x="255958" y="8921"/>
                  </a:lnTo>
                  <a:lnTo>
                    <a:pt x="272238" y="6453"/>
                  </a:lnTo>
                  <a:lnTo>
                    <a:pt x="287325" y="3396"/>
                  </a:lnTo>
                  <a:lnTo>
                    <a:pt x="303028" y="1359"/>
                  </a:lnTo>
                  <a:lnTo>
                    <a:pt x="319141" y="0"/>
                  </a:lnTo>
                  <a:lnTo>
                    <a:pt x="381000" y="998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1244600" y="44831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59771" y="1765"/>
                  </a:lnTo>
                  <a:lnTo>
                    <a:pt x="91005" y="784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473200" y="4368800"/>
              <a:ext cx="304801" cy="292101"/>
            </a:xfrm>
            <a:custGeom>
              <a:avLst/>
              <a:gdLst/>
              <a:ahLst/>
              <a:cxnLst/>
              <a:rect l="0" t="0" r="0" b="0"/>
              <a:pathLst>
                <a:path w="304801" h="292101">
                  <a:moveTo>
                    <a:pt x="0" y="0"/>
                  </a:moveTo>
                  <a:lnTo>
                    <a:pt x="84797" y="84797"/>
                  </a:lnTo>
                  <a:lnTo>
                    <a:pt x="94631" y="93220"/>
                  </a:lnTo>
                  <a:lnTo>
                    <a:pt x="105420" y="101657"/>
                  </a:lnTo>
                  <a:lnTo>
                    <a:pt x="116847" y="110105"/>
                  </a:lnTo>
                  <a:lnTo>
                    <a:pt x="128698" y="119970"/>
                  </a:lnTo>
                  <a:lnTo>
                    <a:pt x="140832" y="130780"/>
                  </a:lnTo>
                  <a:lnTo>
                    <a:pt x="164192" y="152668"/>
                  </a:lnTo>
                  <a:lnTo>
                    <a:pt x="194621" y="182269"/>
                  </a:lnTo>
                  <a:lnTo>
                    <a:pt x="3048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1587500" y="4356100"/>
              <a:ext cx="177801" cy="381001"/>
            </a:xfrm>
            <a:custGeom>
              <a:avLst/>
              <a:gdLst/>
              <a:ahLst/>
              <a:cxnLst/>
              <a:rect l="0" t="0" r="0" b="0"/>
              <a:pathLst>
                <a:path w="177801" h="381001">
                  <a:moveTo>
                    <a:pt x="177800" y="0"/>
                  </a:moveTo>
                  <a:lnTo>
                    <a:pt x="164315" y="13484"/>
                  </a:lnTo>
                  <a:lnTo>
                    <a:pt x="158932" y="21689"/>
                  </a:lnTo>
                  <a:lnTo>
                    <a:pt x="153933" y="31392"/>
                  </a:lnTo>
                  <a:lnTo>
                    <a:pt x="149188" y="42095"/>
                  </a:lnTo>
                  <a:lnTo>
                    <a:pt x="144614" y="53463"/>
                  </a:lnTo>
                  <a:lnTo>
                    <a:pt x="135769" y="77383"/>
                  </a:lnTo>
                  <a:lnTo>
                    <a:pt x="122856" y="114650"/>
                  </a:lnTo>
                  <a:lnTo>
                    <a:pt x="117181" y="125822"/>
                  </a:lnTo>
                  <a:lnTo>
                    <a:pt x="110576" y="136092"/>
                  </a:lnTo>
                  <a:lnTo>
                    <a:pt x="103351" y="145762"/>
                  </a:lnTo>
                  <a:lnTo>
                    <a:pt x="95711" y="157852"/>
                  </a:lnTo>
                  <a:lnTo>
                    <a:pt x="87796" y="171556"/>
                  </a:lnTo>
                  <a:lnTo>
                    <a:pt x="79697" y="186338"/>
                  </a:lnTo>
                  <a:lnTo>
                    <a:pt x="71476" y="200425"/>
                  </a:lnTo>
                  <a:lnTo>
                    <a:pt x="54815" y="227366"/>
                  </a:lnTo>
                  <a:lnTo>
                    <a:pt x="47832" y="240477"/>
                  </a:lnTo>
                  <a:lnTo>
                    <a:pt x="41766" y="253451"/>
                  </a:lnTo>
                  <a:lnTo>
                    <a:pt x="36310" y="266334"/>
                  </a:lnTo>
                  <a:lnTo>
                    <a:pt x="31262" y="279156"/>
                  </a:lnTo>
                  <a:lnTo>
                    <a:pt x="21890" y="304691"/>
                  </a:lnTo>
                  <a:lnTo>
                    <a:pt x="13021" y="330151"/>
                  </a:lnTo>
                  <a:lnTo>
                    <a:pt x="0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1955800" y="4406900"/>
              <a:ext cx="50801" cy="203201"/>
            </a:xfrm>
            <a:custGeom>
              <a:avLst/>
              <a:gdLst/>
              <a:ahLst/>
              <a:cxnLst/>
              <a:rect l="0" t="0" r="0" b="0"/>
              <a:pathLst>
                <a:path w="50801" h="203201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10139" y="76509"/>
                  </a:lnTo>
                  <a:lnTo>
                    <a:pt x="17676" y="101737"/>
                  </a:lnTo>
                  <a:lnTo>
                    <a:pt x="38197" y="165117"/>
                  </a:lnTo>
                  <a:lnTo>
                    <a:pt x="50800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879600" y="4513883"/>
              <a:ext cx="165101" cy="7318"/>
            </a:xfrm>
            <a:custGeom>
              <a:avLst/>
              <a:gdLst/>
              <a:ahLst/>
              <a:cxnLst/>
              <a:rect l="0" t="0" r="0" b="0"/>
              <a:pathLst>
                <a:path w="165101" h="7318">
                  <a:moveTo>
                    <a:pt x="0" y="7317"/>
                  </a:moveTo>
                  <a:lnTo>
                    <a:pt x="20225" y="574"/>
                  </a:lnTo>
                  <a:lnTo>
                    <a:pt x="31828" y="0"/>
                  </a:lnTo>
                  <a:lnTo>
                    <a:pt x="45207" y="1027"/>
                  </a:lnTo>
                  <a:lnTo>
                    <a:pt x="59771" y="3124"/>
                  </a:lnTo>
                  <a:lnTo>
                    <a:pt x="75125" y="4521"/>
                  </a:lnTo>
                  <a:lnTo>
                    <a:pt x="91006" y="5453"/>
                  </a:lnTo>
                  <a:lnTo>
                    <a:pt x="1651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2133600" y="4356100"/>
              <a:ext cx="76201" cy="279401"/>
            </a:xfrm>
            <a:custGeom>
              <a:avLst/>
              <a:gdLst/>
              <a:ahLst/>
              <a:cxnLst/>
              <a:rect l="0" t="0" r="0" b="0"/>
              <a:pathLst>
                <a:path w="76201" h="279401">
                  <a:moveTo>
                    <a:pt x="0" y="0"/>
                  </a:moveTo>
                  <a:lnTo>
                    <a:pt x="6742" y="20225"/>
                  </a:lnTo>
                  <a:lnTo>
                    <a:pt x="10139" y="31828"/>
                  </a:lnTo>
                  <a:lnTo>
                    <a:pt x="21662" y="73714"/>
                  </a:lnTo>
                  <a:lnTo>
                    <a:pt x="29853" y="100495"/>
                  </a:lnTo>
                  <a:lnTo>
                    <a:pt x="42398" y="139372"/>
                  </a:lnTo>
                  <a:lnTo>
                    <a:pt x="46610" y="153592"/>
                  </a:lnTo>
                  <a:lnTo>
                    <a:pt x="55052" y="184444"/>
                  </a:lnTo>
                  <a:lnTo>
                    <a:pt x="63508" y="216971"/>
                  </a:lnTo>
                  <a:lnTo>
                    <a:pt x="76200" y="279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2273300" y="4343400"/>
              <a:ext cx="76201" cy="266701"/>
            </a:xfrm>
            <a:custGeom>
              <a:avLst/>
              <a:gdLst/>
              <a:ahLst/>
              <a:cxnLst/>
              <a:rect l="0" t="0" r="0" b="0"/>
              <a:pathLst>
                <a:path w="76201" h="266701">
                  <a:moveTo>
                    <a:pt x="0" y="0"/>
                  </a:moveTo>
                  <a:lnTo>
                    <a:pt x="42398" y="127195"/>
                  </a:lnTo>
                  <a:lnTo>
                    <a:pt x="46610" y="141241"/>
                  </a:lnTo>
                  <a:lnTo>
                    <a:pt x="55052" y="171899"/>
                  </a:lnTo>
                  <a:lnTo>
                    <a:pt x="59279" y="189388"/>
                  </a:lnTo>
                  <a:lnTo>
                    <a:pt x="7620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Freeform 132"/>
          <p:cNvSpPr/>
          <p:nvPr/>
        </p:nvSpPr>
        <p:spPr>
          <a:xfrm>
            <a:off x="2693228" y="5321300"/>
            <a:ext cx="315872" cy="490352"/>
          </a:xfrm>
          <a:custGeom>
            <a:avLst/>
            <a:gdLst/>
            <a:ahLst/>
            <a:cxnLst/>
            <a:rect l="0" t="0" r="0" b="0"/>
            <a:pathLst>
              <a:path w="315872" h="490352">
                <a:moveTo>
                  <a:pt x="303972" y="0"/>
                </a:moveTo>
                <a:lnTo>
                  <a:pt x="233265" y="0"/>
                </a:lnTo>
                <a:lnTo>
                  <a:pt x="218734" y="2822"/>
                </a:lnTo>
                <a:lnTo>
                  <a:pt x="204813" y="7525"/>
                </a:lnTo>
                <a:lnTo>
                  <a:pt x="191299" y="13484"/>
                </a:lnTo>
                <a:lnTo>
                  <a:pt x="178057" y="21689"/>
                </a:lnTo>
                <a:lnTo>
                  <a:pt x="164995" y="31392"/>
                </a:lnTo>
                <a:lnTo>
                  <a:pt x="152054" y="42095"/>
                </a:lnTo>
                <a:lnTo>
                  <a:pt x="139193" y="53463"/>
                </a:lnTo>
                <a:lnTo>
                  <a:pt x="113614" y="77383"/>
                </a:lnTo>
                <a:lnTo>
                  <a:pt x="100867" y="91100"/>
                </a:lnTo>
                <a:lnTo>
                  <a:pt x="88135" y="105889"/>
                </a:lnTo>
                <a:lnTo>
                  <a:pt x="75414" y="121392"/>
                </a:lnTo>
                <a:lnTo>
                  <a:pt x="64111" y="137373"/>
                </a:lnTo>
                <a:lnTo>
                  <a:pt x="53753" y="153670"/>
                </a:lnTo>
                <a:lnTo>
                  <a:pt x="44026" y="170180"/>
                </a:lnTo>
                <a:lnTo>
                  <a:pt x="36130" y="185420"/>
                </a:lnTo>
                <a:lnTo>
                  <a:pt x="29455" y="199813"/>
                </a:lnTo>
                <a:lnTo>
                  <a:pt x="23594" y="213642"/>
                </a:lnTo>
                <a:lnTo>
                  <a:pt x="18275" y="229916"/>
                </a:lnTo>
                <a:lnTo>
                  <a:pt x="13319" y="247822"/>
                </a:lnTo>
                <a:lnTo>
                  <a:pt x="8603" y="266815"/>
                </a:lnTo>
                <a:lnTo>
                  <a:pt x="5459" y="285120"/>
                </a:lnTo>
                <a:lnTo>
                  <a:pt x="3363" y="302969"/>
                </a:lnTo>
                <a:lnTo>
                  <a:pt x="1966" y="320512"/>
                </a:lnTo>
                <a:lnTo>
                  <a:pt x="1034" y="337853"/>
                </a:lnTo>
                <a:lnTo>
                  <a:pt x="0" y="372171"/>
                </a:lnTo>
                <a:lnTo>
                  <a:pt x="2546" y="387814"/>
                </a:lnTo>
                <a:lnTo>
                  <a:pt x="7065" y="402476"/>
                </a:lnTo>
                <a:lnTo>
                  <a:pt x="12901" y="416484"/>
                </a:lnTo>
                <a:lnTo>
                  <a:pt x="19613" y="428645"/>
                </a:lnTo>
                <a:lnTo>
                  <a:pt x="26910" y="439574"/>
                </a:lnTo>
                <a:lnTo>
                  <a:pt x="34597" y="449683"/>
                </a:lnTo>
                <a:lnTo>
                  <a:pt x="43955" y="459244"/>
                </a:lnTo>
                <a:lnTo>
                  <a:pt x="54427" y="468440"/>
                </a:lnTo>
                <a:lnTo>
                  <a:pt x="65642" y="477393"/>
                </a:lnTo>
                <a:lnTo>
                  <a:pt x="78763" y="483362"/>
                </a:lnTo>
                <a:lnTo>
                  <a:pt x="93155" y="487341"/>
                </a:lnTo>
                <a:lnTo>
                  <a:pt x="108394" y="489994"/>
                </a:lnTo>
                <a:lnTo>
                  <a:pt x="122786" y="490351"/>
                </a:lnTo>
                <a:lnTo>
                  <a:pt x="136615" y="489178"/>
                </a:lnTo>
                <a:lnTo>
                  <a:pt x="150067" y="486985"/>
                </a:lnTo>
                <a:lnTo>
                  <a:pt x="163268" y="484112"/>
                </a:lnTo>
                <a:lnTo>
                  <a:pt x="176303" y="480786"/>
                </a:lnTo>
                <a:lnTo>
                  <a:pt x="189226" y="477157"/>
                </a:lnTo>
                <a:lnTo>
                  <a:pt x="202074" y="471916"/>
                </a:lnTo>
                <a:lnTo>
                  <a:pt x="214873" y="465599"/>
                </a:lnTo>
                <a:lnTo>
                  <a:pt x="227640" y="458566"/>
                </a:lnTo>
                <a:lnTo>
                  <a:pt x="237561" y="449644"/>
                </a:lnTo>
                <a:lnTo>
                  <a:pt x="245587" y="439463"/>
                </a:lnTo>
                <a:lnTo>
                  <a:pt x="252348" y="428442"/>
                </a:lnTo>
                <a:lnTo>
                  <a:pt x="259678" y="415450"/>
                </a:lnTo>
                <a:lnTo>
                  <a:pt x="275348" y="385962"/>
                </a:lnTo>
                <a:lnTo>
                  <a:pt x="282067" y="371608"/>
                </a:lnTo>
                <a:lnTo>
                  <a:pt x="287958" y="357806"/>
                </a:lnTo>
                <a:lnTo>
                  <a:pt x="293296" y="344370"/>
                </a:lnTo>
                <a:lnTo>
                  <a:pt x="298265" y="329769"/>
                </a:lnTo>
                <a:lnTo>
                  <a:pt x="302990" y="314390"/>
                </a:lnTo>
                <a:lnTo>
                  <a:pt x="307550" y="298493"/>
                </a:lnTo>
                <a:lnTo>
                  <a:pt x="310591" y="280840"/>
                </a:lnTo>
                <a:lnTo>
                  <a:pt x="312618" y="262015"/>
                </a:lnTo>
                <a:lnTo>
                  <a:pt x="313969" y="242410"/>
                </a:lnTo>
                <a:lnTo>
                  <a:pt x="314870" y="223696"/>
                </a:lnTo>
                <a:lnTo>
                  <a:pt x="315871" y="187850"/>
                </a:lnTo>
                <a:lnTo>
                  <a:pt x="314726" y="171799"/>
                </a:lnTo>
                <a:lnTo>
                  <a:pt x="312553" y="156866"/>
                </a:lnTo>
                <a:lnTo>
                  <a:pt x="309692" y="142677"/>
                </a:lnTo>
                <a:lnTo>
                  <a:pt x="306374" y="128985"/>
                </a:lnTo>
                <a:lnTo>
                  <a:pt x="302751" y="115623"/>
                </a:lnTo>
                <a:lnTo>
                  <a:pt x="298925" y="102482"/>
                </a:lnTo>
                <a:lnTo>
                  <a:pt x="293551" y="90899"/>
                </a:lnTo>
                <a:lnTo>
                  <a:pt x="287147" y="80355"/>
                </a:lnTo>
                <a:lnTo>
                  <a:pt x="280055" y="70503"/>
                </a:lnTo>
                <a:lnTo>
                  <a:pt x="271094" y="62524"/>
                </a:lnTo>
                <a:lnTo>
                  <a:pt x="260887" y="55793"/>
                </a:lnTo>
                <a:lnTo>
                  <a:pt x="227772" y="381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3937000" y="5194300"/>
            <a:ext cx="1495280" cy="723901"/>
            <a:chOff x="3937000" y="5194300"/>
            <a:chExt cx="1495280" cy="723901"/>
          </a:xfrm>
        </p:grpSpPr>
        <p:sp>
          <p:nvSpPr>
            <p:cNvPr id="134" name="Freeform 133"/>
            <p:cNvSpPr/>
            <p:nvPr/>
          </p:nvSpPr>
          <p:spPr>
            <a:xfrm>
              <a:off x="3937000" y="5270500"/>
              <a:ext cx="190501" cy="584201"/>
            </a:xfrm>
            <a:custGeom>
              <a:avLst/>
              <a:gdLst/>
              <a:ahLst/>
              <a:cxnLst/>
              <a:rect l="0" t="0" r="0" b="0"/>
              <a:pathLst>
                <a:path w="190501" h="584201">
                  <a:moveTo>
                    <a:pt x="190500" y="0"/>
                  </a:moveTo>
                  <a:lnTo>
                    <a:pt x="177015" y="13484"/>
                  </a:lnTo>
                  <a:lnTo>
                    <a:pt x="170221" y="21689"/>
                  </a:lnTo>
                  <a:lnTo>
                    <a:pt x="162869" y="31392"/>
                  </a:lnTo>
                  <a:lnTo>
                    <a:pt x="155146" y="42095"/>
                  </a:lnTo>
                  <a:lnTo>
                    <a:pt x="148586" y="53463"/>
                  </a:lnTo>
                  <a:lnTo>
                    <a:pt x="142802" y="65275"/>
                  </a:lnTo>
                  <a:lnTo>
                    <a:pt x="137535" y="77383"/>
                  </a:lnTo>
                  <a:lnTo>
                    <a:pt x="132612" y="89689"/>
                  </a:lnTo>
                  <a:lnTo>
                    <a:pt x="123379" y="114650"/>
                  </a:lnTo>
                  <a:lnTo>
                    <a:pt x="120353" y="128644"/>
                  </a:lnTo>
                  <a:lnTo>
                    <a:pt x="118335" y="143618"/>
                  </a:lnTo>
                  <a:lnTo>
                    <a:pt x="116990" y="159245"/>
                  </a:lnTo>
                  <a:lnTo>
                    <a:pt x="114682" y="173897"/>
                  </a:lnTo>
                  <a:lnTo>
                    <a:pt x="111732" y="187898"/>
                  </a:lnTo>
                  <a:lnTo>
                    <a:pt x="96859" y="247527"/>
                  </a:lnTo>
                  <a:lnTo>
                    <a:pt x="94206" y="263796"/>
                  </a:lnTo>
                  <a:lnTo>
                    <a:pt x="92437" y="280286"/>
                  </a:lnTo>
                  <a:lnTo>
                    <a:pt x="91258" y="296924"/>
                  </a:lnTo>
                  <a:lnTo>
                    <a:pt x="89061" y="312249"/>
                  </a:lnTo>
                  <a:lnTo>
                    <a:pt x="86185" y="326699"/>
                  </a:lnTo>
                  <a:lnTo>
                    <a:pt x="71430" y="387050"/>
                  </a:lnTo>
                  <a:lnTo>
                    <a:pt x="67375" y="401966"/>
                  </a:lnTo>
                  <a:lnTo>
                    <a:pt x="59107" y="429829"/>
                  </a:lnTo>
                  <a:lnTo>
                    <a:pt x="56338" y="444597"/>
                  </a:lnTo>
                  <a:lnTo>
                    <a:pt x="54492" y="460087"/>
                  </a:lnTo>
                  <a:lnTo>
                    <a:pt x="53261" y="476058"/>
                  </a:lnTo>
                  <a:lnTo>
                    <a:pt x="51029" y="490938"/>
                  </a:lnTo>
                  <a:lnTo>
                    <a:pt x="48131" y="505092"/>
                  </a:lnTo>
                  <a:lnTo>
                    <a:pt x="44787" y="518761"/>
                  </a:lnTo>
                  <a:lnTo>
                    <a:pt x="39735" y="530696"/>
                  </a:lnTo>
                  <a:lnTo>
                    <a:pt x="33546" y="541475"/>
                  </a:lnTo>
                  <a:lnTo>
                    <a:pt x="0" y="584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102100" y="5479083"/>
              <a:ext cx="165483" cy="304436"/>
            </a:xfrm>
            <a:custGeom>
              <a:avLst/>
              <a:gdLst/>
              <a:ahLst/>
              <a:cxnLst/>
              <a:rect l="0" t="0" r="0" b="0"/>
              <a:pathLst>
                <a:path w="165483" h="304436">
                  <a:moveTo>
                    <a:pt x="38100" y="7317"/>
                  </a:moveTo>
                  <a:lnTo>
                    <a:pt x="58325" y="574"/>
                  </a:lnTo>
                  <a:lnTo>
                    <a:pt x="68517" y="0"/>
                  </a:lnTo>
                  <a:lnTo>
                    <a:pt x="79544" y="1027"/>
                  </a:lnTo>
                  <a:lnTo>
                    <a:pt x="91129" y="3124"/>
                  </a:lnTo>
                  <a:lnTo>
                    <a:pt x="103086" y="5932"/>
                  </a:lnTo>
                  <a:lnTo>
                    <a:pt x="115291" y="9216"/>
                  </a:lnTo>
                  <a:lnTo>
                    <a:pt x="127660" y="12816"/>
                  </a:lnTo>
                  <a:lnTo>
                    <a:pt x="138729" y="18039"/>
                  </a:lnTo>
                  <a:lnTo>
                    <a:pt x="148930" y="24342"/>
                  </a:lnTo>
                  <a:lnTo>
                    <a:pt x="158553" y="31367"/>
                  </a:lnTo>
                  <a:lnTo>
                    <a:pt x="163558" y="40283"/>
                  </a:lnTo>
                  <a:lnTo>
                    <a:pt x="165482" y="50461"/>
                  </a:lnTo>
                  <a:lnTo>
                    <a:pt x="165355" y="61479"/>
                  </a:lnTo>
                  <a:lnTo>
                    <a:pt x="162448" y="71647"/>
                  </a:lnTo>
                  <a:lnTo>
                    <a:pt x="157687" y="81248"/>
                  </a:lnTo>
                  <a:lnTo>
                    <a:pt x="151691" y="90471"/>
                  </a:lnTo>
                  <a:lnTo>
                    <a:pt x="144872" y="99442"/>
                  </a:lnTo>
                  <a:lnTo>
                    <a:pt x="137503" y="108244"/>
                  </a:lnTo>
                  <a:lnTo>
                    <a:pt x="129769" y="116935"/>
                  </a:lnTo>
                  <a:lnTo>
                    <a:pt x="118968" y="124140"/>
                  </a:lnTo>
                  <a:lnTo>
                    <a:pt x="106123" y="130354"/>
                  </a:lnTo>
                  <a:lnTo>
                    <a:pt x="91915" y="135908"/>
                  </a:lnTo>
                  <a:lnTo>
                    <a:pt x="86676" y="141022"/>
                  </a:lnTo>
                  <a:lnTo>
                    <a:pt x="87417" y="145843"/>
                  </a:lnTo>
                  <a:lnTo>
                    <a:pt x="92145" y="150467"/>
                  </a:lnTo>
                  <a:lnTo>
                    <a:pt x="99530" y="156373"/>
                  </a:lnTo>
                  <a:lnTo>
                    <a:pt x="108686" y="163132"/>
                  </a:lnTo>
                  <a:lnTo>
                    <a:pt x="119024" y="170460"/>
                  </a:lnTo>
                  <a:lnTo>
                    <a:pt x="127327" y="179579"/>
                  </a:lnTo>
                  <a:lnTo>
                    <a:pt x="134273" y="189891"/>
                  </a:lnTo>
                  <a:lnTo>
                    <a:pt x="140315" y="201000"/>
                  </a:lnTo>
                  <a:lnTo>
                    <a:pt x="142932" y="212639"/>
                  </a:lnTo>
                  <a:lnTo>
                    <a:pt x="143266" y="224632"/>
                  </a:lnTo>
                  <a:lnTo>
                    <a:pt x="142077" y="236860"/>
                  </a:lnTo>
                  <a:lnTo>
                    <a:pt x="138462" y="247834"/>
                  </a:lnTo>
                  <a:lnTo>
                    <a:pt x="133230" y="257973"/>
                  </a:lnTo>
                  <a:lnTo>
                    <a:pt x="126920" y="267554"/>
                  </a:lnTo>
                  <a:lnTo>
                    <a:pt x="118480" y="275352"/>
                  </a:lnTo>
                  <a:lnTo>
                    <a:pt x="108620" y="281963"/>
                  </a:lnTo>
                  <a:lnTo>
                    <a:pt x="97813" y="287780"/>
                  </a:lnTo>
                  <a:lnTo>
                    <a:pt x="86375" y="293070"/>
                  </a:lnTo>
                  <a:lnTo>
                    <a:pt x="74517" y="298008"/>
                  </a:lnTo>
                  <a:lnTo>
                    <a:pt x="62377" y="302711"/>
                  </a:lnTo>
                  <a:lnTo>
                    <a:pt x="50051" y="304435"/>
                  </a:lnTo>
                  <a:lnTo>
                    <a:pt x="37601" y="304174"/>
                  </a:lnTo>
                  <a:lnTo>
                    <a:pt x="0" y="2994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4356849" y="5245100"/>
              <a:ext cx="113552" cy="647701"/>
            </a:xfrm>
            <a:custGeom>
              <a:avLst/>
              <a:gdLst/>
              <a:ahLst/>
              <a:cxnLst/>
              <a:rect l="0" t="0" r="0" b="0"/>
              <a:pathLst>
                <a:path w="113552" h="647701">
                  <a:moveTo>
                    <a:pt x="113551" y="0"/>
                  </a:moveTo>
                  <a:lnTo>
                    <a:pt x="93325" y="6742"/>
                  </a:lnTo>
                  <a:lnTo>
                    <a:pt x="84545" y="12961"/>
                  </a:lnTo>
                  <a:lnTo>
                    <a:pt x="75869" y="21340"/>
                  </a:lnTo>
                  <a:lnTo>
                    <a:pt x="67263" y="31160"/>
                  </a:lnTo>
                  <a:lnTo>
                    <a:pt x="60114" y="41940"/>
                  </a:lnTo>
                  <a:lnTo>
                    <a:pt x="53937" y="53360"/>
                  </a:lnTo>
                  <a:lnTo>
                    <a:pt x="48408" y="65206"/>
                  </a:lnTo>
                  <a:lnTo>
                    <a:pt x="43311" y="78749"/>
                  </a:lnTo>
                  <a:lnTo>
                    <a:pt x="38502" y="93421"/>
                  </a:lnTo>
                  <a:lnTo>
                    <a:pt x="33885" y="108847"/>
                  </a:lnTo>
                  <a:lnTo>
                    <a:pt x="24992" y="141039"/>
                  </a:lnTo>
                  <a:lnTo>
                    <a:pt x="7785" y="207697"/>
                  </a:lnTo>
                  <a:lnTo>
                    <a:pt x="4940" y="224542"/>
                  </a:lnTo>
                  <a:lnTo>
                    <a:pt x="3044" y="241417"/>
                  </a:lnTo>
                  <a:lnTo>
                    <a:pt x="1779" y="258311"/>
                  </a:lnTo>
                  <a:lnTo>
                    <a:pt x="936" y="276630"/>
                  </a:lnTo>
                  <a:lnTo>
                    <a:pt x="0" y="315798"/>
                  </a:lnTo>
                  <a:lnTo>
                    <a:pt x="1161" y="334710"/>
                  </a:lnTo>
                  <a:lnTo>
                    <a:pt x="3346" y="352962"/>
                  </a:lnTo>
                  <a:lnTo>
                    <a:pt x="6214" y="370775"/>
                  </a:lnTo>
                  <a:lnTo>
                    <a:pt x="9537" y="388294"/>
                  </a:lnTo>
                  <a:lnTo>
                    <a:pt x="16993" y="422812"/>
                  </a:lnTo>
                  <a:lnTo>
                    <a:pt x="19545" y="439919"/>
                  </a:lnTo>
                  <a:lnTo>
                    <a:pt x="21247" y="456968"/>
                  </a:lnTo>
                  <a:lnTo>
                    <a:pt x="22382" y="473978"/>
                  </a:lnTo>
                  <a:lnTo>
                    <a:pt x="24549" y="489552"/>
                  </a:lnTo>
                  <a:lnTo>
                    <a:pt x="27405" y="504168"/>
                  </a:lnTo>
                  <a:lnTo>
                    <a:pt x="30720" y="518145"/>
                  </a:lnTo>
                  <a:lnTo>
                    <a:pt x="34341" y="531697"/>
                  </a:lnTo>
                  <a:lnTo>
                    <a:pt x="42128" y="558043"/>
                  </a:lnTo>
                  <a:lnTo>
                    <a:pt x="47591" y="569584"/>
                  </a:lnTo>
                  <a:lnTo>
                    <a:pt x="54055" y="580100"/>
                  </a:lnTo>
                  <a:lnTo>
                    <a:pt x="61187" y="589933"/>
                  </a:lnTo>
                  <a:lnTo>
                    <a:pt x="67353" y="600722"/>
                  </a:lnTo>
                  <a:lnTo>
                    <a:pt x="72874" y="612147"/>
                  </a:lnTo>
                  <a:lnTo>
                    <a:pt x="88151" y="647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4452556" y="5499100"/>
              <a:ext cx="237437" cy="244949"/>
            </a:xfrm>
            <a:custGeom>
              <a:avLst/>
              <a:gdLst/>
              <a:ahLst/>
              <a:cxnLst/>
              <a:rect l="0" t="0" r="0" b="0"/>
              <a:pathLst>
                <a:path w="237437" h="244949">
                  <a:moveTo>
                    <a:pt x="106744" y="0"/>
                  </a:moveTo>
                  <a:lnTo>
                    <a:pt x="86518" y="13484"/>
                  </a:lnTo>
                  <a:lnTo>
                    <a:pt x="77738" y="20278"/>
                  </a:lnTo>
                  <a:lnTo>
                    <a:pt x="69062" y="27630"/>
                  </a:lnTo>
                  <a:lnTo>
                    <a:pt x="60456" y="35353"/>
                  </a:lnTo>
                  <a:lnTo>
                    <a:pt x="43368" y="51460"/>
                  </a:lnTo>
                  <a:lnTo>
                    <a:pt x="34860" y="59707"/>
                  </a:lnTo>
                  <a:lnTo>
                    <a:pt x="27776" y="70849"/>
                  </a:lnTo>
                  <a:lnTo>
                    <a:pt x="21643" y="83922"/>
                  </a:lnTo>
                  <a:lnTo>
                    <a:pt x="16143" y="98281"/>
                  </a:lnTo>
                  <a:lnTo>
                    <a:pt x="11066" y="113498"/>
                  </a:lnTo>
                  <a:lnTo>
                    <a:pt x="6269" y="129287"/>
                  </a:lnTo>
                  <a:lnTo>
                    <a:pt x="1661" y="145458"/>
                  </a:lnTo>
                  <a:lnTo>
                    <a:pt x="0" y="160472"/>
                  </a:lnTo>
                  <a:lnTo>
                    <a:pt x="303" y="174714"/>
                  </a:lnTo>
                  <a:lnTo>
                    <a:pt x="1917" y="188443"/>
                  </a:lnTo>
                  <a:lnTo>
                    <a:pt x="7226" y="200417"/>
                  </a:lnTo>
                  <a:lnTo>
                    <a:pt x="14998" y="211222"/>
                  </a:lnTo>
                  <a:lnTo>
                    <a:pt x="24413" y="221248"/>
                  </a:lnTo>
                  <a:lnTo>
                    <a:pt x="36335" y="229343"/>
                  </a:lnTo>
                  <a:lnTo>
                    <a:pt x="49926" y="236151"/>
                  </a:lnTo>
                  <a:lnTo>
                    <a:pt x="64632" y="242100"/>
                  </a:lnTo>
                  <a:lnTo>
                    <a:pt x="78669" y="244655"/>
                  </a:lnTo>
                  <a:lnTo>
                    <a:pt x="92261" y="244948"/>
                  </a:lnTo>
                  <a:lnTo>
                    <a:pt x="105555" y="243732"/>
                  </a:lnTo>
                  <a:lnTo>
                    <a:pt x="118651" y="241510"/>
                  </a:lnTo>
                  <a:lnTo>
                    <a:pt x="131615" y="238617"/>
                  </a:lnTo>
                  <a:lnTo>
                    <a:pt x="144492" y="235278"/>
                  </a:lnTo>
                  <a:lnTo>
                    <a:pt x="155897" y="230230"/>
                  </a:lnTo>
                  <a:lnTo>
                    <a:pt x="166324" y="224042"/>
                  </a:lnTo>
                  <a:lnTo>
                    <a:pt x="176097" y="217094"/>
                  </a:lnTo>
                  <a:lnTo>
                    <a:pt x="185435" y="209641"/>
                  </a:lnTo>
                  <a:lnTo>
                    <a:pt x="194482" y="201849"/>
                  </a:lnTo>
                  <a:lnTo>
                    <a:pt x="203336" y="193833"/>
                  </a:lnTo>
                  <a:lnTo>
                    <a:pt x="210650" y="184255"/>
                  </a:lnTo>
                  <a:lnTo>
                    <a:pt x="216937" y="173637"/>
                  </a:lnTo>
                  <a:lnTo>
                    <a:pt x="222539" y="162324"/>
                  </a:lnTo>
                  <a:lnTo>
                    <a:pt x="227685" y="150549"/>
                  </a:lnTo>
                  <a:lnTo>
                    <a:pt x="232527" y="138466"/>
                  </a:lnTo>
                  <a:lnTo>
                    <a:pt x="237166" y="126177"/>
                  </a:lnTo>
                  <a:lnTo>
                    <a:pt x="237436" y="113751"/>
                  </a:lnTo>
                  <a:lnTo>
                    <a:pt x="234794" y="101234"/>
                  </a:lnTo>
                  <a:lnTo>
                    <a:pt x="230210" y="88656"/>
                  </a:lnTo>
                  <a:lnTo>
                    <a:pt x="222921" y="77448"/>
                  </a:lnTo>
                  <a:lnTo>
                    <a:pt x="213829" y="67154"/>
                  </a:lnTo>
                  <a:lnTo>
                    <a:pt x="203534" y="57469"/>
                  </a:lnTo>
                  <a:lnTo>
                    <a:pt x="192437" y="49602"/>
                  </a:lnTo>
                  <a:lnTo>
                    <a:pt x="180806" y="42945"/>
                  </a:lnTo>
                  <a:lnTo>
                    <a:pt x="132144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660900" y="5194300"/>
              <a:ext cx="213166" cy="673101"/>
            </a:xfrm>
            <a:custGeom>
              <a:avLst/>
              <a:gdLst/>
              <a:ahLst/>
              <a:cxnLst/>
              <a:rect l="0" t="0" r="0" b="0"/>
              <a:pathLst>
                <a:path w="213166" h="673101">
                  <a:moveTo>
                    <a:pt x="0" y="0"/>
                  </a:moveTo>
                  <a:lnTo>
                    <a:pt x="53029" y="35353"/>
                  </a:lnTo>
                  <a:lnTo>
                    <a:pt x="64986" y="44735"/>
                  </a:lnTo>
                  <a:lnTo>
                    <a:pt x="77191" y="55223"/>
                  </a:lnTo>
                  <a:lnTo>
                    <a:pt x="89560" y="66449"/>
                  </a:lnTo>
                  <a:lnTo>
                    <a:pt x="100629" y="79577"/>
                  </a:lnTo>
                  <a:lnTo>
                    <a:pt x="110830" y="93973"/>
                  </a:lnTo>
                  <a:lnTo>
                    <a:pt x="120453" y="109215"/>
                  </a:lnTo>
                  <a:lnTo>
                    <a:pt x="129691" y="126432"/>
                  </a:lnTo>
                  <a:lnTo>
                    <a:pt x="138672" y="144966"/>
                  </a:lnTo>
                  <a:lnTo>
                    <a:pt x="156176" y="182962"/>
                  </a:lnTo>
                  <a:lnTo>
                    <a:pt x="173363" y="218664"/>
                  </a:lnTo>
                  <a:lnTo>
                    <a:pt x="180487" y="234676"/>
                  </a:lnTo>
                  <a:lnTo>
                    <a:pt x="186646" y="249584"/>
                  </a:lnTo>
                  <a:lnTo>
                    <a:pt x="192164" y="263756"/>
                  </a:lnTo>
                  <a:lnTo>
                    <a:pt x="197254" y="278848"/>
                  </a:lnTo>
                  <a:lnTo>
                    <a:pt x="202058" y="294554"/>
                  </a:lnTo>
                  <a:lnTo>
                    <a:pt x="206672" y="310669"/>
                  </a:lnTo>
                  <a:lnTo>
                    <a:pt x="209748" y="328468"/>
                  </a:lnTo>
                  <a:lnTo>
                    <a:pt x="211798" y="347390"/>
                  </a:lnTo>
                  <a:lnTo>
                    <a:pt x="213165" y="367060"/>
                  </a:lnTo>
                  <a:lnTo>
                    <a:pt x="212666" y="385817"/>
                  </a:lnTo>
                  <a:lnTo>
                    <a:pt x="210922" y="403967"/>
                  </a:lnTo>
                  <a:lnTo>
                    <a:pt x="208347" y="421711"/>
                  </a:lnTo>
                  <a:lnTo>
                    <a:pt x="205220" y="439185"/>
                  </a:lnTo>
                  <a:lnTo>
                    <a:pt x="201725" y="456479"/>
                  </a:lnTo>
                  <a:lnTo>
                    <a:pt x="197983" y="473652"/>
                  </a:lnTo>
                  <a:lnTo>
                    <a:pt x="192666" y="487924"/>
                  </a:lnTo>
                  <a:lnTo>
                    <a:pt x="186300" y="500260"/>
                  </a:lnTo>
                  <a:lnTo>
                    <a:pt x="155803" y="547079"/>
                  </a:lnTo>
                  <a:lnTo>
                    <a:pt x="130987" y="584490"/>
                  </a:lnTo>
                  <a:lnTo>
                    <a:pt x="122602" y="595682"/>
                  </a:lnTo>
                  <a:lnTo>
                    <a:pt x="114190" y="605966"/>
                  </a:lnTo>
                  <a:lnTo>
                    <a:pt x="105760" y="615644"/>
                  </a:lnTo>
                  <a:lnTo>
                    <a:pt x="97318" y="624918"/>
                  </a:lnTo>
                  <a:lnTo>
                    <a:pt x="88867" y="633922"/>
                  </a:lnTo>
                  <a:lnTo>
                    <a:pt x="50800" y="673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940300" y="5609758"/>
              <a:ext cx="152401" cy="16343"/>
            </a:xfrm>
            <a:custGeom>
              <a:avLst/>
              <a:gdLst/>
              <a:ahLst/>
              <a:cxnLst/>
              <a:rect l="0" t="0" r="0" b="0"/>
              <a:pathLst>
                <a:path w="152401" h="16343">
                  <a:moveTo>
                    <a:pt x="0" y="16342"/>
                  </a:moveTo>
                  <a:lnTo>
                    <a:pt x="13484" y="2857"/>
                  </a:lnTo>
                  <a:lnTo>
                    <a:pt x="23100" y="297"/>
                  </a:lnTo>
                  <a:lnTo>
                    <a:pt x="35155" y="0"/>
                  </a:lnTo>
                  <a:lnTo>
                    <a:pt x="48837" y="1214"/>
                  </a:lnTo>
                  <a:lnTo>
                    <a:pt x="63602" y="2023"/>
                  </a:lnTo>
                  <a:lnTo>
                    <a:pt x="79090" y="2562"/>
                  </a:lnTo>
                  <a:lnTo>
                    <a:pt x="152400" y="163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190822" y="5468118"/>
              <a:ext cx="241458" cy="450083"/>
            </a:xfrm>
            <a:custGeom>
              <a:avLst/>
              <a:gdLst/>
              <a:ahLst/>
              <a:cxnLst/>
              <a:rect l="0" t="0" r="0" b="0"/>
              <a:pathLst>
                <a:path w="241458" h="450083">
                  <a:moveTo>
                    <a:pt x="38759" y="0"/>
                  </a:moveTo>
                  <a:lnTo>
                    <a:pt x="35503" y="1192"/>
                  </a:lnTo>
                  <a:lnTo>
                    <a:pt x="24828" y="6888"/>
                  </a:lnTo>
                  <a:lnTo>
                    <a:pt x="16300" y="14920"/>
                  </a:lnTo>
                  <a:lnTo>
                    <a:pt x="9204" y="24507"/>
                  </a:lnTo>
                  <a:lnTo>
                    <a:pt x="3062" y="35132"/>
                  </a:lnTo>
                  <a:lnTo>
                    <a:pt x="378" y="46448"/>
                  </a:lnTo>
                  <a:lnTo>
                    <a:pt x="0" y="58226"/>
                  </a:lnTo>
                  <a:lnTo>
                    <a:pt x="1159" y="70311"/>
                  </a:lnTo>
                  <a:lnTo>
                    <a:pt x="3343" y="84012"/>
                  </a:lnTo>
                  <a:lnTo>
                    <a:pt x="6210" y="98791"/>
                  </a:lnTo>
                  <a:lnTo>
                    <a:pt x="9533" y="114288"/>
                  </a:lnTo>
                  <a:lnTo>
                    <a:pt x="15981" y="123208"/>
                  </a:lnTo>
                  <a:lnTo>
                    <a:pt x="24513" y="127743"/>
                  </a:lnTo>
                  <a:lnTo>
                    <a:pt x="34435" y="129356"/>
                  </a:lnTo>
                  <a:lnTo>
                    <a:pt x="46693" y="129020"/>
                  </a:lnTo>
                  <a:lnTo>
                    <a:pt x="60510" y="127385"/>
                  </a:lnTo>
                  <a:lnTo>
                    <a:pt x="75366" y="124884"/>
                  </a:lnTo>
                  <a:lnTo>
                    <a:pt x="89503" y="124627"/>
                  </a:lnTo>
                  <a:lnTo>
                    <a:pt x="103161" y="125868"/>
                  </a:lnTo>
                  <a:lnTo>
                    <a:pt x="116500" y="128106"/>
                  </a:lnTo>
                  <a:lnTo>
                    <a:pt x="129626" y="131009"/>
                  </a:lnTo>
                  <a:lnTo>
                    <a:pt x="142610" y="134355"/>
                  </a:lnTo>
                  <a:lnTo>
                    <a:pt x="155499" y="137997"/>
                  </a:lnTo>
                  <a:lnTo>
                    <a:pt x="166914" y="144659"/>
                  </a:lnTo>
                  <a:lnTo>
                    <a:pt x="177346" y="153333"/>
                  </a:lnTo>
                  <a:lnTo>
                    <a:pt x="214368" y="190930"/>
                  </a:lnTo>
                  <a:lnTo>
                    <a:pt x="221682" y="203936"/>
                  </a:lnTo>
                  <a:lnTo>
                    <a:pt x="227970" y="219662"/>
                  </a:lnTo>
                  <a:lnTo>
                    <a:pt x="233572" y="237202"/>
                  </a:lnTo>
                  <a:lnTo>
                    <a:pt x="237307" y="254540"/>
                  </a:lnTo>
                  <a:lnTo>
                    <a:pt x="239797" y="271742"/>
                  </a:lnTo>
                  <a:lnTo>
                    <a:pt x="241457" y="288855"/>
                  </a:lnTo>
                  <a:lnTo>
                    <a:pt x="241153" y="304497"/>
                  </a:lnTo>
                  <a:lnTo>
                    <a:pt x="239539" y="319159"/>
                  </a:lnTo>
                  <a:lnTo>
                    <a:pt x="237052" y="333167"/>
                  </a:lnTo>
                  <a:lnTo>
                    <a:pt x="232571" y="345327"/>
                  </a:lnTo>
                  <a:lnTo>
                    <a:pt x="226762" y="356256"/>
                  </a:lnTo>
                  <a:lnTo>
                    <a:pt x="220067" y="366365"/>
                  </a:lnTo>
                  <a:lnTo>
                    <a:pt x="211371" y="375926"/>
                  </a:lnTo>
                  <a:lnTo>
                    <a:pt x="201340" y="385122"/>
                  </a:lnTo>
                  <a:lnTo>
                    <a:pt x="190419" y="394075"/>
                  </a:lnTo>
                  <a:lnTo>
                    <a:pt x="178905" y="401455"/>
                  </a:lnTo>
                  <a:lnTo>
                    <a:pt x="166996" y="407786"/>
                  </a:lnTo>
                  <a:lnTo>
                    <a:pt x="154823" y="413418"/>
                  </a:lnTo>
                  <a:lnTo>
                    <a:pt x="142474" y="418583"/>
                  </a:lnTo>
                  <a:lnTo>
                    <a:pt x="130009" y="423439"/>
                  </a:lnTo>
                  <a:lnTo>
                    <a:pt x="66978" y="45008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85229" y="5143500"/>
            <a:ext cx="1559472" cy="698501"/>
            <a:chOff x="485229" y="5143500"/>
            <a:chExt cx="1559472" cy="698501"/>
          </a:xfrm>
        </p:grpSpPr>
        <p:sp>
          <p:nvSpPr>
            <p:cNvPr id="142" name="Freeform 141"/>
            <p:cNvSpPr/>
            <p:nvPr/>
          </p:nvSpPr>
          <p:spPr>
            <a:xfrm>
              <a:off x="485229" y="5463443"/>
              <a:ext cx="374013" cy="349626"/>
            </a:xfrm>
            <a:custGeom>
              <a:avLst/>
              <a:gdLst/>
              <a:ahLst/>
              <a:cxnLst/>
              <a:rect l="0" t="0" r="0" b="0"/>
              <a:pathLst>
                <a:path w="374013" h="349626">
                  <a:moveTo>
                    <a:pt x="264071" y="35657"/>
                  </a:moveTo>
                  <a:lnTo>
                    <a:pt x="174510" y="5803"/>
                  </a:lnTo>
                  <a:lnTo>
                    <a:pt x="160619" y="3054"/>
                  </a:lnTo>
                  <a:lnTo>
                    <a:pt x="145714" y="1222"/>
                  </a:lnTo>
                  <a:lnTo>
                    <a:pt x="130133" y="0"/>
                  </a:lnTo>
                  <a:lnTo>
                    <a:pt x="116923" y="2008"/>
                  </a:lnTo>
                  <a:lnTo>
                    <a:pt x="105294" y="6168"/>
                  </a:lnTo>
                  <a:lnTo>
                    <a:pt x="94720" y="11765"/>
                  </a:lnTo>
                  <a:lnTo>
                    <a:pt x="83437" y="18317"/>
                  </a:lnTo>
                  <a:lnTo>
                    <a:pt x="59611" y="33124"/>
                  </a:lnTo>
                  <a:lnTo>
                    <a:pt x="50153" y="43846"/>
                  </a:lnTo>
                  <a:lnTo>
                    <a:pt x="42437" y="56639"/>
                  </a:lnTo>
                  <a:lnTo>
                    <a:pt x="35881" y="70811"/>
                  </a:lnTo>
                  <a:lnTo>
                    <a:pt x="30100" y="84493"/>
                  </a:lnTo>
                  <a:lnTo>
                    <a:pt x="24835" y="97847"/>
                  </a:lnTo>
                  <a:lnTo>
                    <a:pt x="15221" y="123975"/>
                  </a:lnTo>
                  <a:lnTo>
                    <a:pt x="6245" y="149698"/>
                  </a:lnTo>
                  <a:lnTo>
                    <a:pt x="3287" y="163895"/>
                  </a:lnTo>
                  <a:lnTo>
                    <a:pt x="1315" y="179004"/>
                  </a:lnTo>
                  <a:lnTo>
                    <a:pt x="0" y="194722"/>
                  </a:lnTo>
                  <a:lnTo>
                    <a:pt x="535" y="210845"/>
                  </a:lnTo>
                  <a:lnTo>
                    <a:pt x="2302" y="227237"/>
                  </a:lnTo>
                  <a:lnTo>
                    <a:pt x="4892" y="243810"/>
                  </a:lnTo>
                  <a:lnTo>
                    <a:pt x="8029" y="259092"/>
                  </a:lnTo>
                  <a:lnTo>
                    <a:pt x="11532" y="273514"/>
                  </a:lnTo>
                  <a:lnTo>
                    <a:pt x="15278" y="287361"/>
                  </a:lnTo>
                  <a:lnTo>
                    <a:pt x="22009" y="299415"/>
                  </a:lnTo>
                  <a:lnTo>
                    <a:pt x="30729" y="310273"/>
                  </a:lnTo>
                  <a:lnTo>
                    <a:pt x="40776" y="320334"/>
                  </a:lnTo>
                  <a:lnTo>
                    <a:pt x="51708" y="328453"/>
                  </a:lnTo>
                  <a:lnTo>
                    <a:pt x="63229" y="335277"/>
                  </a:lnTo>
                  <a:lnTo>
                    <a:pt x="75143" y="341236"/>
                  </a:lnTo>
                  <a:lnTo>
                    <a:pt x="88730" y="345210"/>
                  </a:lnTo>
                  <a:lnTo>
                    <a:pt x="103432" y="347859"/>
                  </a:lnTo>
                  <a:lnTo>
                    <a:pt x="118878" y="349625"/>
                  </a:lnTo>
                  <a:lnTo>
                    <a:pt x="133409" y="347980"/>
                  </a:lnTo>
                  <a:lnTo>
                    <a:pt x="147330" y="344061"/>
                  </a:lnTo>
                  <a:lnTo>
                    <a:pt x="160843" y="338626"/>
                  </a:lnTo>
                  <a:lnTo>
                    <a:pt x="187147" y="328825"/>
                  </a:lnTo>
                  <a:lnTo>
                    <a:pt x="200088" y="324235"/>
                  </a:lnTo>
                  <a:lnTo>
                    <a:pt x="212949" y="318353"/>
                  </a:lnTo>
                  <a:lnTo>
                    <a:pt x="225756" y="311610"/>
                  </a:lnTo>
                  <a:lnTo>
                    <a:pt x="238528" y="304292"/>
                  </a:lnTo>
                  <a:lnTo>
                    <a:pt x="251275" y="296591"/>
                  </a:lnTo>
                  <a:lnTo>
                    <a:pt x="276728" y="280509"/>
                  </a:lnTo>
                  <a:lnTo>
                    <a:pt x="288031" y="270858"/>
                  </a:lnTo>
                  <a:lnTo>
                    <a:pt x="298389" y="260191"/>
                  </a:lnTo>
                  <a:lnTo>
                    <a:pt x="308116" y="248846"/>
                  </a:lnTo>
                  <a:lnTo>
                    <a:pt x="316012" y="237050"/>
                  </a:lnTo>
                  <a:lnTo>
                    <a:pt x="322687" y="224952"/>
                  </a:lnTo>
                  <a:lnTo>
                    <a:pt x="328548" y="212653"/>
                  </a:lnTo>
                  <a:lnTo>
                    <a:pt x="333867" y="198810"/>
                  </a:lnTo>
                  <a:lnTo>
                    <a:pt x="338824" y="183937"/>
                  </a:lnTo>
                  <a:lnTo>
                    <a:pt x="343539" y="168377"/>
                  </a:lnTo>
                  <a:lnTo>
                    <a:pt x="349505" y="155181"/>
                  </a:lnTo>
                  <a:lnTo>
                    <a:pt x="356305" y="143562"/>
                  </a:lnTo>
                  <a:lnTo>
                    <a:pt x="363660" y="132993"/>
                  </a:lnTo>
                  <a:lnTo>
                    <a:pt x="368564" y="120303"/>
                  </a:lnTo>
                  <a:lnTo>
                    <a:pt x="371833" y="106199"/>
                  </a:lnTo>
                  <a:lnTo>
                    <a:pt x="374012" y="91151"/>
                  </a:lnTo>
                  <a:lnTo>
                    <a:pt x="371231" y="79708"/>
                  </a:lnTo>
                  <a:lnTo>
                    <a:pt x="365144" y="70669"/>
                  </a:lnTo>
                  <a:lnTo>
                    <a:pt x="356853" y="63232"/>
                  </a:lnTo>
                  <a:lnTo>
                    <a:pt x="347092" y="56862"/>
                  </a:lnTo>
                  <a:lnTo>
                    <a:pt x="336352" y="51204"/>
                  </a:lnTo>
                  <a:lnTo>
                    <a:pt x="324958" y="46022"/>
                  </a:lnTo>
                  <a:lnTo>
                    <a:pt x="313129" y="43978"/>
                  </a:lnTo>
                  <a:lnTo>
                    <a:pt x="301009" y="44027"/>
                  </a:lnTo>
                  <a:lnTo>
                    <a:pt x="238671" y="483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973843" y="5238357"/>
              <a:ext cx="334258" cy="438544"/>
            </a:xfrm>
            <a:custGeom>
              <a:avLst/>
              <a:gdLst/>
              <a:ahLst/>
              <a:cxnLst/>
              <a:rect l="0" t="0" r="0" b="0"/>
              <a:pathLst>
                <a:path w="334258" h="438544">
                  <a:moveTo>
                    <a:pt x="232657" y="6743"/>
                  </a:moveTo>
                  <a:lnTo>
                    <a:pt x="252882" y="0"/>
                  </a:lnTo>
                  <a:lnTo>
                    <a:pt x="256018" y="2248"/>
                  </a:lnTo>
                  <a:lnTo>
                    <a:pt x="255287" y="7979"/>
                  </a:lnTo>
                  <a:lnTo>
                    <a:pt x="251977" y="16034"/>
                  </a:lnTo>
                  <a:lnTo>
                    <a:pt x="246948" y="25637"/>
                  </a:lnTo>
                  <a:lnTo>
                    <a:pt x="240773" y="36272"/>
                  </a:lnTo>
                  <a:lnTo>
                    <a:pt x="233834" y="47595"/>
                  </a:lnTo>
                  <a:lnTo>
                    <a:pt x="223564" y="59378"/>
                  </a:lnTo>
                  <a:lnTo>
                    <a:pt x="211072" y="71466"/>
                  </a:lnTo>
                  <a:lnTo>
                    <a:pt x="197100" y="83758"/>
                  </a:lnTo>
                  <a:lnTo>
                    <a:pt x="183553" y="97597"/>
                  </a:lnTo>
                  <a:lnTo>
                    <a:pt x="170287" y="112468"/>
                  </a:lnTo>
                  <a:lnTo>
                    <a:pt x="157210" y="128026"/>
                  </a:lnTo>
                  <a:lnTo>
                    <a:pt x="145670" y="141220"/>
                  </a:lnTo>
                  <a:lnTo>
                    <a:pt x="125322" y="163407"/>
                  </a:lnTo>
                  <a:lnTo>
                    <a:pt x="97999" y="191764"/>
                  </a:lnTo>
                  <a:lnTo>
                    <a:pt x="46461" y="243700"/>
                  </a:lnTo>
                  <a:lnTo>
                    <a:pt x="37971" y="255025"/>
                  </a:lnTo>
                  <a:lnTo>
                    <a:pt x="29488" y="268220"/>
                  </a:lnTo>
                  <a:lnTo>
                    <a:pt x="21011" y="282661"/>
                  </a:lnTo>
                  <a:lnTo>
                    <a:pt x="13948" y="296521"/>
                  </a:lnTo>
                  <a:lnTo>
                    <a:pt x="7829" y="309995"/>
                  </a:lnTo>
                  <a:lnTo>
                    <a:pt x="2338" y="323211"/>
                  </a:lnTo>
                  <a:lnTo>
                    <a:pt x="89" y="336255"/>
                  </a:lnTo>
                  <a:lnTo>
                    <a:pt x="0" y="349184"/>
                  </a:lnTo>
                  <a:lnTo>
                    <a:pt x="1352" y="362037"/>
                  </a:lnTo>
                  <a:lnTo>
                    <a:pt x="6487" y="372016"/>
                  </a:lnTo>
                  <a:lnTo>
                    <a:pt x="14143" y="380081"/>
                  </a:lnTo>
                  <a:lnTo>
                    <a:pt x="23481" y="386868"/>
                  </a:lnTo>
                  <a:lnTo>
                    <a:pt x="35351" y="392804"/>
                  </a:lnTo>
                  <a:lnTo>
                    <a:pt x="48908" y="398172"/>
                  </a:lnTo>
                  <a:lnTo>
                    <a:pt x="63591" y="403162"/>
                  </a:lnTo>
                  <a:lnTo>
                    <a:pt x="79024" y="406489"/>
                  </a:lnTo>
                  <a:lnTo>
                    <a:pt x="94957" y="408707"/>
                  </a:lnTo>
                  <a:lnTo>
                    <a:pt x="111224" y="410185"/>
                  </a:lnTo>
                  <a:lnTo>
                    <a:pt x="127712" y="411171"/>
                  </a:lnTo>
                  <a:lnTo>
                    <a:pt x="161085" y="412266"/>
                  </a:lnTo>
                  <a:lnTo>
                    <a:pt x="176476" y="413970"/>
                  </a:lnTo>
                  <a:lnTo>
                    <a:pt x="190969" y="416516"/>
                  </a:lnTo>
                  <a:lnTo>
                    <a:pt x="204865" y="419625"/>
                  </a:lnTo>
                  <a:lnTo>
                    <a:pt x="221184" y="421697"/>
                  </a:lnTo>
                  <a:lnTo>
                    <a:pt x="239119" y="423079"/>
                  </a:lnTo>
                  <a:lnTo>
                    <a:pt x="258132" y="424000"/>
                  </a:lnTo>
                  <a:lnTo>
                    <a:pt x="275040" y="426025"/>
                  </a:lnTo>
                  <a:lnTo>
                    <a:pt x="290546" y="428787"/>
                  </a:lnTo>
                  <a:lnTo>
                    <a:pt x="334257" y="4385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1054100" y="5768457"/>
              <a:ext cx="381001" cy="73544"/>
            </a:xfrm>
            <a:custGeom>
              <a:avLst/>
              <a:gdLst/>
              <a:ahLst/>
              <a:cxnLst/>
              <a:rect l="0" t="0" r="0" b="0"/>
              <a:pathLst>
                <a:path w="381001" h="73544">
                  <a:moveTo>
                    <a:pt x="0" y="73543"/>
                  </a:moveTo>
                  <a:lnTo>
                    <a:pt x="26967" y="66801"/>
                  </a:lnTo>
                  <a:lnTo>
                    <a:pt x="39145" y="63404"/>
                  </a:lnTo>
                  <a:lnTo>
                    <a:pt x="63964" y="55866"/>
                  </a:lnTo>
                  <a:lnTo>
                    <a:pt x="77920" y="50469"/>
                  </a:lnTo>
                  <a:lnTo>
                    <a:pt x="92869" y="44049"/>
                  </a:lnTo>
                  <a:lnTo>
                    <a:pt x="108479" y="36947"/>
                  </a:lnTo>
                  <a:lnTo>
                    <a:pt x="124530" y="30801"/>
                  </a:lnTo>
                  <a:lnTo>
                    <a:pt x="140876" y="25293"/>
                  </a:lnTo>
                  <a:lnTo>
                    <a:pt x="187085" y="10798"/>
                  </a:lnTo>
                  <a:lnTo>
                    <a:pt x="200923" y="6313"/>
                  </a:lnTo>
                  <a:lnTo>
                    <a:pt x="215793" y="3323"/>
                  </a:lnTo>
                  <a:lnTo>
                    <a:pt x="231351" y="1329"/>
                  </a:lnTo>
                  <a:lnTo>
                    <a:pt x="247367" y="0"/>
                  </a:lnTo>
                  <a:lnTo>
                    <a:pt x="263689" y="526"/>
                  </a:lnTo>
                  <a:lnTo>
                    <a:pt x="280215" y="2286"/>
                  </a:lnTo>
                  <a:lnTo>
                    <a:pt x="296876" y="4872"/>
                  </a:lnTo>
                  <a:lnTo>
                    <a:pt x="312217" y="8007"/>
                  </a:lnTo>
                  <a:lnTo>
                    <a:pt x="326678" y="11508"/>
                  </a:lnTo>
                  <a:lnTo>
                    <a:pt x="381000" y="227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1689100" y="5295900"/>
              <a:ext cx="38101" cy="393701"/>
            </a:xfrm>
            <a:custGeom>
              <a:avLst/>
              <a:gdLst/>
              <a:ahLst/>
              <a:cxnLst/>
              <a:rect l="0" t="0" r="0" b="0"/>
              <a:pathLst>
                <a:path w="38101" h="393701">
                  <a:moveTo>
                    <a:pt x="0" y="0"/>
                  </a:moveTo>
                  <a:lnTo>
                    <a:pt x="0" y="255976"/>
                  </a:lnTo>
                  <a:lnTo>
                    <a:pt x="1411" y="273661"/>
                  </a:lnTo>
                  <a:lnTo>
                    <a:pt x="3762" y="291096"/>
                  </a:lnTo>
                  <a:lnTo>
                    <a:pt x="6742" y="308364"/>
                  </a:lnTo>
                  <a:lnTo>
                    <a:pt x="11550" y="324109"/>
                  </a:lnTo>
                  <a:lnTo>
                    <a:pt x="17577" y="338839"/>
                  </a:lnTo>
                  <a:lnTo>
                    <a:pt x="3810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2032000" y="5143500"/>
              <a:ext cx="12701" cy="533401"/>
            </a:xfrm>
            <a:custGeom>
              <a:avLst/>
              <a:gdLst/>
              <a:ahLst/>
              <a:cxnLst/>
              <a:rect l="0" t="0" r="0" b="0"/>
              <a:pathLst>
                <a:path w="12701" h="533401">
                  <a:moveTo>
                    <a:pt x="0" y="0"/>
                  </a:moveTo>
                  <a:lnTo>
                    <a:pt x="0" y="444476"/>
                  </a:lnTo>
                  <a:lnTo>
                    <a:pt x="1411" y="462828"/>
                  </a:lnTo>
                  <a:lnTo>
                    <a:pt x="3762" y="480707"/>
                  </a:lnTo>
                  <a:lnTo>
                    <a:pt x="12700" y="533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8" name="Straight Connector 147"/>
          <p:cNvCxnSpPr/>
          <p:nvPr/>
        </p:nvCxnSpPr>
        <p:spPr>
          <a:xfrm>
            <a:off x="7340600" y="1714500"/>
            <a:ext cx="2286000" cy="12192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flipH="1" flipV="1">
            <a:off x="6159500" y="749300"/>
            <a:ext cx="1244600" cy="9906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2734032" y="6108700"/>
            <a:ext cx="2007091" cy="584201"/>
            <a:chOff x="2734032" y="6108700"/>
            <a:chExt cx="2007091" cy="584201"/>
          </a:xfrm>
        </p:grpSpPr>
        <p:sp>
          <p:nvSpPr>
            <p:cNvPr id="150" name="Freeform 149"/>
            <p:cNvSpPr/>
            <p:nvPr/>
          </p:nvSpPr>
          <p:spPr>
            <a:xfrm>
              <a:off x="2734032" y="6148565"/>
              <a:ext cx="438324" cy="390998"/>
            </a:xfrm>
            <a:custGeom>
              <a:avLst/>
              <a:gdLst/>
              <a:ahLst/>
              <a:cxnLst/>
              <a:rect l="0" t="0" r="0" b="0"/>
              <a:pathLst>
                <a:path w="438324" h="390998">
                  <a:moveTo>
                    <a:pt x="301268" y="10935"/>
                  </a:moveTo>
                  <a:lnTo>
                    <a:pt x="281042" y="4193"/>
                  </a:lnTo>
                  <a:lnTo>
                    <a:pt x="269439" y="2207"/>
                  </a:lnTo>
                  <a:lnTo>
                    <a:pt x="256060" y="882"/>
                  </a:lnTo>
                  <a:lnTo>
                    <a:pt x="241496" y="0"/>
                  </a:lnTo>
                  <a:lnTo>
                    <a:pt x="227553" y="822"/>
                  </a:lnTo>
                  <a:lnTo>
                    <a:pt x="214024" y="2782"/>
                  </a:lnTo>
                  <a:lnTo>
                    <a:pt x="200772" y="5500"/>
                  </a:lnTo>
                  <a:lnTo>
                    <a:pt x="170995" y="12282"/>
                  </a:lnTo>
                  <a:lnTo>
                    <a:pt x="155153" y="16066"/>
                  </a:lnTo>
                  <a:lnTo>
                    <a:pt x="138947" y="21411"/>
                  </a:lnTo>
                  <a:lnTo>
                    <a:pt x="122498" y="27797"/>
                  </a:lnTo>
                  <a:lnTo>
                    <a:pt x="105888" y="34876"/>
                  </a:lnTo>
                  <a:lnTo>
                    <a:pt x="90581" y="43829"/>
                  </a:lnTo>
                  <a:lnTo>
                    <a:pt x="76143" y="54031"/>
                  </a:lnTo>
                  <a:lnTo>
                    <a:pt x="62285" y="65065"/>
                  </a:lnTo>
                  <a:lnTo>
                    <a:pt x="50223" y="76655"/>
                  </a:lnTo>
                  <a:lnTo>
                    <a:pt x="39360" y="88615"/>
                  </a:lnTo>
                  <a:lnTo>
                    <a:pt x="29296" y="100821"/>
                  </a:lnTo>
                  <a:lnTo>
                    <a:pt x="21175" y="113192"/>
                  </a:lnTo>
                  <a:lnTo>
                    <a:pt x="14351" y="125673"/>
                  </a:lnTo>
                  <a:lnTo>
                    <a:pt x="8389" y="138227"/>
                  </a:lnTo>
                  <a:lnTo>
                    <a:pt x="4415" y="153651"/>
                  </a:lnTo>
                  <a:lnTo>
                    <a:pt x="1766" y="170990"/>
                  </a:lnTo>
                  <a:lnTo>
                    <a:pt x="0" y="189605"/>
                  </a:lnTo>
                  <a:lnTo>
                    <a:pt x="1645" y="206248"/>
                  </a:lnTo>
                  <a:lnTo>
                    <a:pt x="5563" y="221577"/>
                  </a:lnTo>
                  <a:lnTo>
                    <a:pt x="10998" y="236029"/>
                  </a:lnTo>
                  <a:lnTo>
                    <a:pt x="18855" y="249898"/>
                  </a:lnTo>
                  <a:lnTo>
                    <a:pt x="28325" y="263376"/>
                  </a:lnTo>
                  <a:lnTo>
                    <a:pt x="38873" y="276596"/>
                  </a:lnTo>
                  <a:lnTo>
                    <a:pt x="50138" y="289642"/>
                  </a:lnTo>
                  <a:lnTo>
                    <a:pt x="61881" y="302573"/>
                  </a:lnTo>
                  <a:lnTo>
                    <a:pt x="73943" y="315427"/>
                  </a:lnTo>
                  <a:lnTo>
                    <a:pt x="86218" y="325407"/>
                  </a:lnTo>
                  <a:lnTo>
                    <a:pt x="98634" y="333472"/>
                  </a:lnTo>
                  <a:lnTo>
                    <a:pt x="125131" y="347607"/>
                  </a:lnTo>
                  <a:lnTo>
                    <a:pt x="155721" y="363296"/>
                  </a:lnTo>
                  <a:lnTo>
                    <a:pt x="170370" y="370020"/>
                  </a:lnTo>
                  <a:lnTo>
                    <a:pt x="184369" y="375914"/>
                  </a:lnTo>
                  <a:lnTo>
                    <a:pt x="197935" y="381254"/>
                  </a:lnTo>
                  <a:lnTo>
                    <a:pt x="212624" y="384814"/>
                  </a:lnTo>
                  <a:lnTo>
                    <a:pt x="228061" y="387188"/>
                  </a:lnTo>
                  <a:lnTo>
                    <a:pt x="243996" y="388770"/>
                  </a:lnTo>
                  <a:lnTo>
                    <a:pt x="260264" y="389825"/>
                  </a:lnTo>
                  <a:lnTo>
                    <a:pt x="276754" y="390528"/>
                  </a:lnTo>
                  <a:lnTo>
                    <a:pt x="293392" y="390997"/>
                  </a:lnTo>
                  <a:lnTo>
                    <a:pt x="308717" y="389898"/>
                  </a:lnTo>
                  <a:lnTo>
                    <a:pt x="323167" y="387755"/>
                  </a:lnTo>
                  <a:lnTo>
                    <a:pt x="337034" y="384915"/>
                  </a:lnTo>
                  <a:lnTo>
                    <a:pt x="350512" y="380199"/>
                  </a:lnTo>
                  <a:lnTo>
                    <a:pt x="363731" y="374233"/>
                  </a:lnTo>
                  <a:lnTo>
                    <a:pt x="376776" y="367434"/>
                  </a:lnTo>
                  <a:lnTo>
                    <a:pt x="386884" y="358667"/>
                  </a:lnTo>
                  <a:lnTo>
                    <a:pt x="395034" y="348590"/>
                  </a:lnTo>
                  <a:lnTo>
                    <a:pt x="401879" y="337638"/>
                  </a:lnTo>
                  <a:lnTo>
                    <a:pt x="407853" y="326104"/>
                  </a:lnTo>
                  <a:lnTo>
                    <a:pt x="413247" y="314181"/>
                  </a:lnTo>
                  <a:lnTo>
                    <a:pt x="418254" y="301999"/>
                  </a:lnTo>
                  <a:lnTo>
                    <a:pt x="423003" y="288233"/>
                  </a:lnTo>
                  <a:lnTo>
                    <a:pt x="427580" y="273412"/>
                  </a:lnTo>
                  <a:lnTo>
                    <a:pt x="432042" y="257886"/>
                  </a:lnTo>
                  <a:lnTo>
                    <a:pt x="435017" y="241891"/>
                  </a:lnTo>
                  <a:lnTo>
                    <a:pt x="437001" y="225583"/>
                  </a:lnTo>
                  <a:lnTo>
                    <a:pt x="438323" y="209067"/>
                  </a:lnTo>
                  <a:lnTo>
                    <a:pt x="437793" y="193823"/>
                  </a:lnTo>
                  <a:lnTo>
                    <a:pt x="436029" y="179427"/>
                  </a:lnTo>
                  <a:lnTo>
                    <a:pt x="433442" y="165596"/>
                  </a:lnTo>
                  <a:lnTo>
                    <a:pt x="430306" y="152142"/>
                  </a:lnTo>
                  <a:lnTo>
                    <a:pt x="426804" y="138940"/>
                  </a:lnTo>
                  <a:lnTo>
                    <a:pt x="423059" y="125905"/>
                  </a:lnTo>
                  <a:lnTo>
                    <a:pt x="417739" y="114393"/>
                  </a:lnTo>
                  <a:lnTo>
                    <a:pt x="411371" y="103895"/>
                  </a:lnTo>
                  <a:lnTo>
                    <a:pt x="404303" y="94075"/>
                  </a:lnTo>
                  <a:lnTo>
                    <a:pt x="396769" y="84706"/>
                  </a:lnTo>
                  <a:lnTo>
                    <a:pt x="388924" y="75638"/>
                  </a:lnTo>
                  <a:lnTo>
                    <a:pt x="380872" y="66770"/>
                  </a:lnTo>
                  <a:lnTo>
                    <a:pt x="372682" y="56625"/>
                  </a:lnTo>
                  <a:lnTo>
                    <a:pt x="364399" y="45628"/>
                  </a:lnTo>
                  <a:lnTo>
                    <a:pt x="356055" y="34063"/>
                  </a:lnTo>
                  <a:lnTo>
                    <a:pt x="344848" y="24943"/>
                  </a:lnTo>
                  <a:lnTo>
                    <a:pt x="331733" y="17451"/>
                  </a:lnTo>
                  <a:lnTo>
                    <a:pt x="317344" y="11046"/>
                  </a:lnTo>
                  <a:lnTo>
                    <a:pt x="302108" y="6775"/>
                  </a:lnTo>
                  <a:lnTo>
                    <a:pt x="286305" y="3929"/>
                  </a:lnTo>
                  <a:lnTo>
                    <a:pt x="270126" y="2030"/>
                  </a:lnTo>
                  <a:lnTo>
                    <a:pt x="256518" y="3587"/>
                  </a:lnTo>
                  <a:lnTo>
                    <a:pt x="244623" y="7448"/>
                  </a:lnTo>
                  <a:lnTo>
                    <a:pt x="212368" y="236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340100" y="6108700"/>
              <a:ext cx="409608" cy="381001"/>
            </a:xfrm>
            <a:custGeom>
              <a:avLst/>
              <a:gdLst/>
              <a:ahLst/>
              <a:cxnLst/>
              <a:rect l="0" t="0" r="0" b="0"/>
              <a:pathLst>
                <a:path w="409608" h="381001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73714" y="12934"/>
                  </a:lnTo>
                  <a:lnTo>
                    <a:pt x="87243" y="15678"/>
                  </a:lnTo>
                  <a:lnTo>
                    <a:pt x="146114" y="30221"/>
                  </a:lnTo>
                  <a:lnTo>
                    <a:pt x="162321" y="35669"/>
                  </a:lnTo>
                  <a:lnTo>
                    <a:pt x="178769" y="42124"/>
                  </a:lnTo>
                  <a:lnTo>
                    <a:pt x="195379" y="49249"/>
                  </a:lnTo>
                  <a:lnTo>
                    <a:pt x="210686" y="55410"/>
                  </a:lnTo>
                  <a:lnTo>
                    <a:pt x="238982" y="66019"/>
                  </a:lnTo>
                  <a:lnTo>
                    <a:pt x="253866" y="72235"/>
                  </a:lnTo>
                  <a:lnTo>
                    <a:pt x="269433" y="79201"/>
                  </a:lnTo>
                  <a:lnTo>
                    <a:pt x="285455" y="86667"/>
                  </a:lnTo>
                  <a:lnTo>
                    <a:pt x="300370" y="95878"/>
                  </a:lnTo>
                  <a:lnTo>
                    <a:pt x="314546" y="106252"/>
                  </a:lnTo>
                  <a:lnTo>
                    <a:pt x="328231" y="117401"/>
                  </a:lnTo>
                  <a:lnTo>
                    <a:pt x="341587" y="127656"/>
                  </a:lnTo>
                  <a:lnTo>
                    <a:pt x="354724" y="137315"/>
                  </a:lnTo>
                  <a:lnTo>
                    <a:pt x="367716" y="146576"/>
                  </a:lnTo>
                  <a:lnTo>
                    <a:pt x="377788" y="156984"/>
                  </a:lnTo>
                  <a:lnTo>
                    <a:pt x="385914" y="168156"/>
                  </a:lnTo>
                  <a:lnTo>
                    <a:pt x="392743" y="179837"/>
                  </a:lnTo>
                  <a:lnTo>
                    <a:pt x="398706" y="191858"/>
                  </a:lnTo>
                  <a:lnTo>
                    <a:pt x="404093" y="204105"/>
                  </a:lnTo>
                  <a:lnTo>
                    <a:pt x="409095" y="216503"/>
                  </a:lnTo>
                  <a:lnTo>
                    <a:pt x="409607" y="229002"/>
                  </a:lnTo>
                  <a:lnTo>
                    <a:pt x="407127" y="241568"/>
                  </a:lnTo>
                  <a:lnTo>
                    <a:pt x="402651" y="254178"/>
                  </a:lnTo>
                  <a:lnTo>
                    <a:pt x="395434" y="265407"/>
                  </a:lnTo>
                  <a:lnTo>
                    <a:pt x="386389" y="275716"/>
                  </a:lnTo>
                  <a:lnTo>
                    <a:pt x="376126" y="285410"/>
                  </a:lnTo>
                  <a:lnTo>
                    <a:pt x="365050" y="294696"/>
                  </a:lnTo>
                  <a:lnTo>
                    <a:pt x="353434" y="303708"/>
                  </a:lnTo>
                  <a:lnTo>
                    <a:pt x="341455" y="312539"/>
                  </a:lnTo>
                  <a:lnTo>
                    <a:pt x="327826" y="319837"/>
                  </a:lnTo>
                  <a:lnTo>
                    <a:pt x="313095" y="326113"/>
                  </a:lnTo>
                  <a:lnTo>
                    <a:pt x="297630" y="331708"/>
                  </a:lnTo>
                  <a:lnTo>
                    <a:pt x="283086" y="338261"/>
                  </a:lnTo>
                  <a:lnTo>
                    <a:pt x="269157" y="345452"/>
                  </a:lnTo>
                  <a:lnTo>
                    <a:pt x="20320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3441700" y="6604204"/>
              <a:ext cx="457201" cy="37897"/>
            </a:xfrm>
            <a:custGeom>
              <a:avLst/>
              <a:gdLst/>
              <a:ahLst/>
              <a:cxnLst/>
              <a:rect l="0" t="0" r="0" b="0"/>
              <a:pathLst>
                <a:path w="457201" h="37897">
                  <a:moveTo>
                    <a:pt x="0" y="37896"/>
                  </a:moveTo>
                  <a:lnTo>
                    <a:pt x="26968" y="37896"/>
                  </a:lnTo>
                  <a:lnTo>
                    <a:pt x="39145" y="36485"/>
                  </a:lnTo>
                  <a:lnTo>
                    <a:pt x="51496" y="34133"/>
                  </a:lnTo>
                  <a:lnTo>
                    <a:pt x="63964" y="31154"/>
                  </a:lnTo>
                  <a:lnTo>
                    <a:pt x="77920" y="29167"/>
                  </a:lnTo>
                  <a:lnTo>
                    <a:pt x="92869" y="27843"/>
                  </a:lnTo>
                  <a:lnTo>
                    <a:pt x="108479" y="26961"/>
                  </a:lnTo>
                  <a:lnTo>
                    <a:pt x="124530" y="24961"/>
                  </a:lnTo>
                  <a:lnTo>
                    <a:pt x="140876" y="22217"/>
                  </a:lnTo>
                  <a:lnTo>
                    <a:pt x="157417" y="18976"/>
                  </a:lnTo>
                  <a:lnTo>
                    <a:pt x="190848" y="11613"/>
                  </a:lnTo>
                  <a:lnTo>
                    <a:pt x="207665" y="7674"/>
                  </a:lnTo>
                  <a:lnTo>
                    <a:pt x="225932" y="5048"/>
                  </a:lnTo>
                  <a:lnTo>
                    <a:pt x="245166" y="3297"/>
                  </a:lnTo>
                  <a:lnTo>
                    <a:pt x="265044" y="2130"/>
                  </a:lnTo>
                  <a:lnTo>
                    <a:pt x="302182" y="833"/>
                  </a:lnTo>
                  <a:lnTo>
                    <a:pt x="372016" y="0"/>
                  </a:lnTo>
                  <a:lnTo>
                    <a:pt x="387710" y="1343"/>
                  </a:lnTo>
                  <a:lnTo>
                    <a:pt x="402407" y="3650"/>
                  </a:lnTo>
                  <a:lnTo>
                    <a:pt x="457200" y="2519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4076700" y="62992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0"/>
                  </a:moveTo>
                  <a:lnTo>
                    <a:pt x="20225" y="6741"/>
                  </a:lnTo>
                  <a:lnTo>
                    <a:pt x="31828" y="8727"/>
                  </a:lnTo>
                  <a:lnTo>
                    <a:pt x="45208" y="10052"/>
                  </a:lnTo>
                  <a:lnTo>
                    <a:pt x="59771" y="10934"/>
                  </a:lnTo>
                  <a:lnTo>
                    <a:pt x="75125" y="12934"/>
                  </a:lnTo>
                  <a:lnTo>
                    <a:pt x="91006" y="15678"/>
                  </a:lnTo>
                  <a:lnTo>
                    <a:pt x="107237" y="18919"/>
                  </a:lnTo>
                  <a:lnTo>
                    <a:pt x="123702" y="21079"/>
                  </a:lnTo>
                  <a:lnTo>
                    <a:pt x="140323" y="22519"/>
                  </a:lnTo>
                  <a:lnTo>
                    <a:pt x="2159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4341109" y="6167764"/>
              <a:ext cx="400014" cy="512437"/>
            </a:xfrm>
            <a:custGeom>
              <a:avLst/>
              <a:gdLst/>
              <a:ahLst/>
              <a:cxnLst/>
              <a:rect l="0" t="0" r="0" b="0"/>
              <a:pathLst>
                <a:path w="400014" h="512437">
                  <a:moveTo>
                    <a:pt x="332491" y="17136"/>
                  </a:moveTo>
                  <a:lnTo>
                    <a:pt x="312265" y="30620"/>
                  </a:lnTo>
                  <a:lnTo>
                    <a:pt x="299251" y="33181"/>
                  </a:lnTo>
                  <a:lnTo>
                    <a:pt x="283520" y="33476"/>
                  </a:lnTo>
                  <a:lnTo>
                    <a:pt x="265977" y="32263"/>
                  </a:lnTo>
                  <a:lnTo>
                    <a:pt x="247226" y="31454"/>
                  </a:lnTo>
                  <a:lnTo>
                    <a:pt x="207577" y="30555"/>
                  </a:lnTo>
                  <a:lnTo>
                    <a:pt x="187126" y="28904"/>
                  </a:lnTo>
                  <a:lnTo>
                    <a:pt x="166436" y="26392"/>
                  </a:lnTo>
                  <a:lnTo>
                    <a:pt x="145588" y="23307"/>
                  </a:lnTo>
                  <a:lnTo>
                    <a:pt x="103608" y="16115"/>
                  </a:lnTo>
                  <a:lnTo>
                    <a:pt x="82535" y="12222"/>
                  </a:lnTo>
                  <a:lnTo>
                    <a:pt x="64254" y="8215"/>
                  </a:lnTo>
                  <a:lnTo>
                    <a:pt x="47833" y="4133"/>
                  </a:lnTo>
                  <a:lnTo>
                    <a:pt x="32652" y="0"/>
                  </a:lnTo>
                  <a:lnTo>
                    <a:pt x="21120" y="1479"/>
                  </a:lnTo>
                  <a:lnTo>
                    <a:pt x="12022" y="6697"/>
                  </a:lnTo>
                  <a:lnTo>
                    <a:pt x="4545" y="14410"/>
                  </a:lnTo>
                  <a:lnTo>
                    <a:pt x="971" y="25196"/>
                  </a:lnTo>
                  <a:lnTo>
                    <a:pt x="0" y="38032"/>
                  </a:lnTo>
                  <a:lnTo>
                    <a:pt x="763" y="52233"/>
                  </a:lnTo>
                  <a:lnTo>
                    <a:pt x="4095" y="67345"/>
                  </a:lnTo>
                  <a:lnTo>
                    <a:pt x="9138" y="83064"/>
                  </a:lnTo>
                  <a:lnTo>
                    <a:pt x="20856" y="114170"/>
                  </a:lnTo>
                  <a:lnTo>
                    <a:pt x="30768" y="142107"/>
                  </a:lnTo>
                  <a:lnTo>
                    <a:pt x="38208" y="152661"/>
                  </a:lnTo>
                  <a:lnTo>
                    <a:pt x="47402" y="161108"/>
                  </a:lnTo>
                  <a:lnTo>
                    <a:pt x="57765" y="168151"/>
                  </a:lnTo>
                  <a:lnTo>
                    <a:pt x="67496" y="170023"/>
                  </a:lnTo>
                  <a:lnTo>
                    <a:pt x="76805" y="168450"/>
                  </a:lnTo>
                  <a:lnTo>
                    <a:pt x="85833" y="164578"/>
                  </a:lnTo>
                  <a:lnTo>
                    <a:pt x="96086" y="160586"/>
                  </a:lnTo>
                  <a:lnTo>
                    <a:pt x="118766" y="152388"/>
                  </a:lnTo>
                  <a:lnTo>
                    <a:pt x="155335" y="139839"/>
                  </a:lnTo>
                  <a:lnTo>
                    <a:pt x="169231" y="138449"/>
                  </a:lnTo>
                  <a:lnTo>
                    <a:pt x="184140" y="138933"/>
                  </a:lnTo>
                  <a:lnTo>
                    <a:pt x="199723" y="140667"/>
                  </a:lnTo>
                  <a:lnTo>
                    <a:pt x="215757" y="143234"/>
                  </a:lnTo>
                  <a:lnTo>
                    <a:pt x="232090" y="146357"/>
                  </a:lnTo>
                  <a:lnTo>
                    <a:pt x="248624" y="149850"/>
                  </a:lnTo>
                  <a:lnTo>
                    <a:pt x="263879" y="153590"/>
                  </a:lnTo>
                  <a:lnTo>
                    <a:pt x="278283" y="157494"/>
                  </a:lnTo>
                  <a:lnTo>
                    <a:pt x="292119" y="161508"/>
                  </a:lnTo>
                  <a:lnTo>
                    <a:pt x="304165" y="167006"/>
                  </a:lnTo>
                  <a:lnTo>
                    <a:pt x="315018" y="173493"/>
                  </a:lnTo>
                  <a:lnTo>
                    <a:pt x="325075" y="180641"/>
                  </a:lnTo>
                  <a:lnTo>
                    <a:pt x="334603" y="188228"/>
                  </a:lnTo>
                  <a:lnTo>
                    <a:pt x="343776" y="196108"/>
                  </a:lnTo>
                  <a:lnTo>
                    <a:pt x="352714" y="204184"/>
                  </a:lnTo>
                  <a:lnTo>
                    <a:pt x="370172" y="220683"/>
                  </a:lnTo>
                  <a:lnTo>
                    <a:pt x="378778" y="229034"/>
                  </a:lnTo>
                  <a:lnTo>
                    <a:pt x="385926" y="240246"/>
                  </a:lnTo>
                  <a:lnTo>
                    <a:pt x="392104" y="253364"/>
                  </a:lnTo>
                  <a:lnTo>
                    <a:pt x="397632" y="267755"/>
                  </a:lnTo>
                  <a:lnTo>
                    <a:pt x="399907" y="282993"/>
                  </a:lnTo>
                  <a:lnTo>
                    <a:pt x="400013" y="298796"/>
                  </a:lnTo>
                  <a:lnTo>
                    <a:pt x="398672" y="314976"/>
                  </a:lnTo>
                  <a:lnTo>
                    <a:pt x="394956" y="328585"/>
                  </a:lnTo>
                  <a:lnTo>
                    <a:pt x="389656" y="340479"/>
                  </a:lnTo>
                  <a:lnTo>
                    <a:pt x="383301" y="351231"/>
                  </a:lnTo>
                  <a:lnTo>
                    <a:pt x="374831" y="359811"/>
                  </a:lnTo>
                  <a:lnTo>
                    <a:pt x="364951" y="366941"/>
                  </a:lnTo>
                  <a:lnTo>
                    <a:pt x="354131" y="373106"/>
                  </a:lnTo>
                  <a:lnTo>
                    <a:pt x="344095" y="380038"/>
                  </a:lnTo>
                  <a:lnTo>
                    <a:pt x="334582" y="387481"/>
                  </a:lnTo>
                  <a:lnTo>
                    <a:pt x="325418" y="395266"/>
                  </a:lnTo>
                  <a:lnTo>
                    <a:pt x="315076" y="403278"/>
                  </a:lnTo>
                  <a:lnTo>
                    <a:pt x="303947" y="411442"/>
                  </a:lnTo>
                  <a:lnTo>
                    <a:pt x="292295" y="419706"/>
                  </a:lnTo>
                  <a:lnTo>
                    <a:pt x="278883" y="428038"/>
                  </a:lnTo>
                  <a:lnTo>
                    <a:pt x="264296" y="436415"/>
                  </a:lnTo>
                  <a:lnTo>
                    <a:pt x="248928" y="444822"/>
                  </a:lnTo>
                  <a:lnTo>
                    <a:pt x="234448" y="453248"/>
                  </a:lnTo>
                  <a:lnTo>
                    <a:pt x="207072" y="470137"/>
                  </a:lnTo>
                  <a:lnTo>
                    <a:pt x="195256" y="478593"/>
                  </a:lnTo>
                  <a:lnTo>
                    <a:pt x="184557" y="487051"/>
                  </a:lnTo>
                  <a:lnTo>
                    <a:pt x="154691" y="51243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4483100" y="6680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" name="Freeform 156"/>
          <p:cNvSpPr/>
          <p:nvPr/>
        </p:nvSpPr>
        <p:spPr>
          <a:xfrm>
            <a:off x="9578756" y="772194"/>
            <a:ext cx="168353" cy="194895"/>
          </a:xfrm>
          <a:custGeom>
            <a:avLst/>
            <a:gdLst/>
            <a:ahLst/>
            <a:cxnLst/>
            <a:rect l="0" t="0" r="0" b="0"/>
            <a:pathLst>
              <a:path w="168353" h="194895">
                <a:moveTo>
                  <a:pt x="0" y="0"/>
                </a:moveTo>
                <a:lnTo>
                  <a:pt x="65253" y="8738"/>
                </a:lnTo>
                <a:lnTo>
                  <a:pt x="115718" y="13289"/>
                </a:lnTo>
                <a:lnTo>
                  <a:pt x="129782" y="18161"/>
                </a:lnTo>
                <a:lnTo>
                  <a:pt x="141980" y="25643"/>
                </a:lnTo>
                <a:lnTo>
                  <a:pt x="152935" y="34864"/>
                </a:lnTo>
                <a:lnTo>
                  <a:pt x="160237" y="46655"/>
                </a:lnTo>
                <a:lnTo>
                  <a:pt x="168352" y="74809"/>
                </a:lnTo>
                <a:lnTo>
                  <a:pt x="168195" y="102374"/>
                </a:lnTo>
                <a:lnTo>
                  <a:pt x="166178" y="115651"/>
                </a:lnTo>
                <a:lnTo>
                  <a:pt x="156411" y="137929"/>
                </a:lnTo>
                <a:lnTo>
                  <a:pt x="144073" y="158649"/>
                </a:lnTo>
                <a:lnTo>
                  <a:pt x="130423" y="194894"/>
                </a:lnTo>
              </a:path>
            </a:pathLst>
          </a:custGeom>
          <a:ln w="266700" cap="flat" cmpd="sng" algn="ctr">
            <a:solidFill>
              <a:srgbClr val="00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/>
          <p:cNvGrpSpPr/>
          <p:nvPr/>
        </p:nvGrpSpPr>
        <p:grpSpPr>
          <a:xfrm>
            <a:off x="6007100" y="6032500"/>
            <a:ext cx="670295" cy="408768"/>
            <a:chOff x="6007100" y="6032500"/>
            <a:chExt cx="670295" cy="408768"/>
          </a:xfrm>
        </p:grpSpPr>
        <p:sp>
          <p:nvSpPr>
            <p:cNvPr id="158" name="Freeform 157"/>
            <p:cNvSpPr/>
            <p:nvPr/>
          </p:nvSpPr>
          <p:spPr>
            <a:xfrm>
              <a:off x="6007100" y="6032500"/>
              <a:ext cx="12701" cy="368301"/>
            </a:xfrm>
            <a:custGeom>
              <a:avLst/>
              <a:gdLst/>
              <a:ahLst/>
              <a:cxnLst/>
              <a:rect l="0" t="0" r="0" b="0"/>
              <a:pathLst>
                <a:path w="12701" h="368301">
                  <a:moveTo>
                    <a:pt x="0" y="0"/>
                  </a:moveTo>
                  <a:lnTo>
                    <a:pt x="0" y="70706"/>
                  </a:lnTo>
                  <a:lnTo>
                    <a:pt x="1411" y="85237"/>
                  </a:lnTo>
                  <a:lnTo>
                    <a:pt x="3762" y="99158"/>
                  </a:lnTo>
                  <a:lnTo>
                    <a:pt x="6741" y="112672"/>
                  </a:lnTo>
                  <a:lnTo>
                    <a:pt x="8727" y="127325"/>
                  </a:lnTo>
                  <a:lnTo>
                    <a:pt x="10052" y="142740"/>
                  </a:lnTo>
                  <a:lnTo>
                    <a:pt x="10934" y="158660"/>
                  </a:lnTo>
                  <a:lnTo>
                    <a:pt x="11915" y="191400"/>
                  </a:lnTo>
                  <a:lnTo>
                    <a:pt x="12631" y="292179"/>
                  </a:lnTo>
                  <a:lnTo>
                    <a:pt x="127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261100" y="6045200"/>
              <a:ext cx="143013" cy="190501"/>
            </a:xfrm>
            <a:custGeom>
              <a:avLst/>
              <a:gdLst/>
              <a:ahLst/>
              <a:cxnLst/>
              <a:rect l="0" t="0" r="0" b="0"/>
              <a:pathLst>
                <a:path w="143013" h="190501">
                  <a:moveTo>
                    <a:pt x="0" y="0"/>
                  </a:moveTo>
                  <a:lnTo>
                    <a:pt x="20225" y="13484"/>
                  </a:lnTo>
                  <a:lnTo>
                    <a:pt x="29005" y="20278"/>
                  </a:lnTo>
                  <a:lnTo>
                    <a:pt x="37681" y="27629"/>
                  </a:lnTo>
                  <a:lnTo>
                    <a:pt x="46287" y="35353"/>
                  </a:lnTo>
                  <a:lnTo>
                    <a:pt x="63375" y="51460"/>
                  </a:lnTo>
                  <a:lnTo>
                    <a:pt x="71883" y="59707"/>
                  </a:lnTo>
                  <a:lnTo>
                    <a:pt x="81789" y="68026"/>
                  </a:lnTo>
                  <a:lnTo>
                    <a:pt x="92626" y="76395"/>
                  </a:lnTo>
                  <a:lnTo>
                    <a:pt x="104083" y="84797"/>
                  </a:lnTo>
                  <a:lnTo>
                    <a:pt x="128103" y="101657"/>
                  </a:lnTo>
                  <a:lnTo>
                    <a:pt x="140436" y="110105"/>
                  </a:lnTo>
                  <a:lnTo>
                    <a:pt x="143012" y="117147"/>
                  </a:lnTo>
                  <a:lnTo>
                    <a:pt x="139086" y="123254"/>
                  </a:lnTo>
                  <a:lnTo>
                    <a:pt x="130824" y="128736"/>
                  </a:lnTo>
                  <a:lnTo>
                    <a:pt x="119671" y="133801"/>
                  </a:lnTo>
                  <a:lnTo>
                    <a:pt x="106591" y="138589"/>
                  </a:lnTo>
                  <a:lnTo>
                    <a:pt x="51786" y="156414"/>
                  </a:lnTo>
                  <a:lnTo>
                    <a:pt x="40168" y="162131"/>
                  </a:lnTo>
                  <a:lnTo>
                    <a:pt x="29600" y="168765"/>
                  </a:lnTo>
                  <a:lnTo>
                    <a:pt x="0" y="1905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6172200" y="6248400"/>
              <a:ext cx="190501" cy="76201"/>
            </a:xfrm>
            <a:custGeom>
              <a:avLst/>
              <a:gdLst/>
              <a:ahLst/>
              <a:cxnLst/>
              <a:rect l="0" t="0" r="0" b="0"/>
              <a:pathLst>
                <a:path w="190501" h="76201">
                  <a:moveTo>
                    <a:pt x="0" y="0"/>
                  </a:moveTo>
                  <a:lnTo>
                    <a:pt x="13484" y="13484"/>
                  </a:lnTo>
                  <a:lnTo>
                    <a:pt x="21689" y="20278"/>
                  </a:lnTo>
                  <a:lnTo>
                    <a:pt x="31393" y="27629"/>
                  </a:lnTo>
                  <a:lnTo>
                    <a:pt x="42095" y="35353"/>
                  </a:lnTo>
                  <a:lnTo>
                    <a:pt x="54874" y="41913"/>
                  </a:lnTo>
                  <a:lnTo>
                    <a:pt x="69039" y="47697"/>
                  </a:lnTo>
                  <a:lnTo>
                    <a:pt x="112178" y="62580"/>
                  </a:lnTo>
                  <a:lnTo>
                    <a:pt x="190500" y="76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6469267" y="6146800"/>
              <a:ext cx="208128" cy="294468"/>
            </a:xfrm>
            <a:custGeom>
              <a:avLst/>
              <a:gdLst/>
              <a:ahLst/>
              <a:cxnLst/>
              <a:rect l="0" t="0" r="0" b="0"/>
              <a:pathLst>
                <a:path w="208128" h="294468">
                  <a:moveTo>
                    <a:pt x="134733" y="38100"/>
                  </a:moveTo>
                  <a:lnTo>
                    <a:pt x="114507" y="44841"/>
                  </a:lnTo>
                  <a:lnTo>
                    <a:pt x="102904" y="48238"/>
                  </a:lnTo>
                  <a:lnTo>
                    <a:pt x="74960" y="55776"/>
                  </a:lnTo>
                  <a:lnTo>
                    <a:pt x="62429" y="62584"/>
                  </a:lnTo>
                  <a:lnTo>
                    <a:pt x="51252" y="71356"/>
                  </a:lnTo>
                  <a:lnTo>
                    <a:pt x="13036" y="109110"/>
                  </a:lnTo>
                  <a:lnTo>
                    <a:pt x="7035" y="122128"/>
                  </a:lnTo>
                  <a:lnTo>
                    <a:pt x="3034" y="137863"/>
                  </a:lnTo>
                  <a:lnTo>
                    <a:pt x="367" y="155409"/>
                  </a:lnTo>
                  <a:lnTo>
                    <a:pt x="0" y="174161"/>
                  </a:lnTo>
                  <a:lnTo>
                    <a:pt x="1166" y="193719"/>
                  </a:lnTo>
                  <a:lnTo>
                    <a:pt x="3355" y="213812"/>
                  </a:lnTo>
                  <a:lnTo>
                    <a:pt x="7636" y="231441"/>
                  </a:lnTo>
                  <a:lnTo>
                    <a:pt x="13313" y="247428"/>
                  </a:lnTo>
                  <a:lnTo>
                    <a:pt x="19919" y="262318"/>
                  </a:lnTo>
                  <a:lnTo>
                    <a:pt x="28557" y="273656"/>
                  </a:lnTo>
                  <a:lnTo>
                    <a:pt x="38549" y="282626"/>
                  </a:lnTo>
                  <a:lnTo>
                    <a:pt x="49443" y="290017"/>
                  </a:lnTo>
                  <a:lnTo>
                    <a:pt x="62351" y="293534"/>
                  </a:lnTo>
                  <a:lnTo>
                    <a:pt x="76600" y="294467"/>
                  </a:lnTo>
                  <a:lnTo>
                    <a:pt x="91744" y="293678"/>
                  </a:lnTo>
                  <a:lnTo>
                    <a:pt x="106074" y="290329"/>
                  </a:lnTo>
                  <a:lnTo>
                    <a:pt x="119860" y="285275"/>
                  </a:lnTo>
                  <a:lnTo>
                    <a:pt x="133285" y="279083"/>
                  </a:lnTo>
                  <a:lnTo>
                    <a:pt x="145056" y="269311"/>
                  </a:lnTo>
                  <a:lnTo>
                    <a:pt x="155726" y="257152"/>
                  </a:lnTo>
                  <a:lnTo>
                    <a:pt x="165661" y="243401"/>
                  </a:lnTo>
                  <a:lnTo>
                    <a:pt x="173696" y="228589"/>
                  </a:lnTo>
                  <a:lnTo>
                    <a:pt x="180464" y="213070"/>
                  </a:lnTo>
                  <a:lnTo>
                    <a:pt x="186387" y="197080"/>
                  </a:lnTo>
                  <a:lnTo>
                    <a:pt x="191747" y="180775"/>
                  </a:lnTo>
                  <a:lnTo>
                    <a:pt x="196730" y="164261"/>
                  </a:lnTo>
                  <a:lnTo>
                    <a:pt x="201464" y="147607"/>
                  </a:lnTo>
                  <a:lnTo>
                    <a:pt x="204620" y="130860"/>
                  </a:lnTo>
                  <a:lnTo>
                    <a:pt x="206725" y="114051"/>
                  </a:lnTo>
                  <a:lnTo>
                    <a:pt x="208127" y="97200"/>
                  </a:lnTo>
                  <a:lnTo>
                    <a:pt x="207651" y="81733"/>
                  </a:lnTo>
                  <a:lnTo>
                    <a:pt x="205923" y="67188"/>
                  </a:lnTo>
                  <a:lnTo>
                    <a:pt x="1855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3" name="Freeform 162"/>
          <p:cNvSpPr/>
          <p:nvPr/>
        </p:nvSpPr>
        <p:spPr>
          <a:xfrm>
            <a:off x="5283200" y="3467100"/>
            <a:ext cx="2184401" cy="1701801"/>
          </a:xfrm>
          <a:custGeom>
            <a:avLst/>
            <a:gdLst/>
            <a:ahLst/>
            <a:cxnLst/>
            <a:rect l="0" t="0" r="0" b="0"/>
            <a:pathLst>
              <a:path w="2184401" h="1701801">
                <a:moveTo>
                  <a:pt x="2184400" y="0"/>
                </a:moveTo>
                <a:lnTo>
                  <a:pt x="2099602" y="84797"/>
                </a:lnTo>
                <a:lnTo>
                  <a:pt x="2037987" y="135478"/>
                </a:lnTo>
                <a:lnTo>
                  <a:pt x="1990368" y="187853"/>
                </a:lnTo>
                <a:lnTo>
                  <a:pt x="1968341" y="207668"/>
                </a:lnTo>
                <a:lnTo>
                  <a:pt x="1927442" y="254882"/>
                </a:lnTo>
                <a:lnTo>
                  <a:pt x="1891423" y="288598"/>
                </a:lnTo>
                <a:lnTo>
                  <a:pt x="1837412" y="335383"/>
                </a:lnTo>
                <a:lnTo>
                  <a:pt x="1777461" y="387640"/>
                </a:lnTo>
                <a:lnTo>
                  <a:pt x="1720718" y="431559"/>
                </a:lnTo>
                <a:lnTo>
                  <a:pt x="1658186" y="465619"/>
                </a:lnTo>
                <a:lnTo>
                  <a:pt x="1594735" y="511756"/>
                </a:lnTo>
                <a:lnTo>
                  <a:pt x="1531387" y="552799"/>
                </a:lnTo>
                <a:lnTo>
                  <a:pt x="1484798" y="588084"/>
                </a:lnTo>
                <a:lnTo>
                  <a:pt x="1426261" y="637462"/>
                </a:lnTo>
                <a:lnTo>
                  <a:pt x="1381090" y="674736"/>
                </a:lnTo>
                <a:lnTo>
                  <a:pt x="1336628" y="700913"/>
                </a:lnTo>
                <a:lnTo>
                  <a:pt x="1269889" y="751290"/>
                </a:lnTo>
                <a:lnTo>
                  <a:pt x="1203394" y="796730"/>
                </a:lnTo>
                <a:lnTo>
                  <a:pt x="1135274" y="850717"/>
                </a:lnTo>
                <a:lnTo>
                  <a:pt x="1073252" y="906956"/>
                </a:lnTo>
                <a:lnTo>
                  <a:pt x="1011170" y="959150"/>
                </a:lnTo>
                <a:lnTo>
                  <a:pt x="958152" y="1006823"/>
                </a:lnTo>
                <a:lnTo>
                  <a:pt x="868123" y="1081471"/>
                </a:lnTo>
                <a:lnTo>
                  <a:pt x="803221" y="1133207"/>
                </a:lnTo>
                <a:lnTo>
                  <a:pt x="736122" y="1184043"/>
                </a:lnTo>
                <a:lnTo>
                  <a:pt x="683785" y="1227496"/>
                </a:lnTo>
                <a:lnTo>
                  <a:pt x="541594" y="1333715"/>
                </a:lnTo>
                <a:lnTo>
                  <a:pt x="484794" y="1383213"/>
                </a:lnTo>
                <a:lnTo>
                  <a:pt x="435682" y="1424694"/>
                </a:lnTo>
                <a:lnTo>
                  <a:pt x="338264" y="1498801"/>
                </a:lnTo>
                <a:lnTo>
                  <a:pt x="279581" y="1539300"/>
                </a:lnTo>
                <a:lnTo>
                  <a:pt x="222625" y="1574477"/>
                </a:lnTo>
                <a:lnTo>
                  <a:pt x="176619" y="1608602"/>
                </a:lnTo>
                <a:lnTo>
                  <a:pt x="126767" y="1632381"/>
                </a:lnTo>
                <a:lnTo>
                  <a:pt x="90242" y="1647678"/>
                </a:lnTo>
                <a:lnTo>
                  <a:pt x="48138" y="1677416"/>
                </a:lnTo>
                <a:lnTo>
                  <a:pt x="0" y="17018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Freeform 163"/>
          <p:cNvSpPr/>
          <p:nvPr/>
        </p:nvSpPr>
        <p:spPr>
          <a:xfrm>
            <a:off x="7320763" y="827282"/>
            <a:ext cx="2268191" cy="4061860"/>
          </a:xfrm>
          <a:custGeom>
            <a:avLst/>
            <a:gdLst/>
            <a:ahLst/>
            <a:cxnLst/>
            <a:rect l="0" t="0" r="0" b="0"/>
            <a:pathLst>
              <a:path w="2268191" h="4061860">
                <a:moveTo>
                  <a:pt x="184937" y="4036818"/>
                </a:moveTo>
                <a:lnTo>
                  <a:pt x="205162" y="4043560"/>
                </a:lnTo>
                <a:lnTo>
                  <a:pt x="251450" y="4047752"/>
                </a:lnTo>
                <a:lnTo>
                  <a:pt x="309851" y="4042252"/>
                </a:lnTo>
                <a:lnTo>
                  <a:pt x="358517" y="4039233"/>
                </a:lnTo>
                <a:lnTo>
                  <a:pt x="410250" y="4036480"/>
                </a:lnTo>
                <a:lnTo>
                  <a:pt x="479042" y="4028408"/>
                </a:lnTo>
                <a:lnTo>
                  <a:pt x="544110" y="4023978"/>
                </a:lnTo>
                <a:lnTo>
                  <a:pt x="608074" y="4015766"/>
                </a:lnTo>
                <a:lnTo>
                  <a:pt x="673123" y="4012706"/>
                </a:lnTo>
                <a:lnTo>
                  <a:pt x="774003" y="4011672"/>
                </a:lnTo>
                <a:lnTo>
                  <a:pt x="1236058" y="4011418"/>
                </a:lnTo>
                <a:lnTo>
                  <a:pt x="1292276" y="4015180"/>
                </a:lnTo>
                <a:lnTo>
                  <a:pt x="1350187" y="4020146"/>
                </a:lnTo>
                <a:lnTo>
                  <a:pt x="1408852" y="4022352"/>
                </a:lnTo>
                <a:lnTo>
                  <a:pt x="1490671" y="4023595"/>
                </a:lnTo>
                <a:lnTo>
                  <a:pt x="1546548" y="4027648"/>
                </a:lnTo>
                <a:lnTo>
                  <a:pt x="1602897" y="4032742"/>
                </a:lnTo>
                <a:lnTo>
                  <a:pt x="1656164" y="4035006"/>
                </a:lnTo>
                <a:lnTo>
                  <a:pt x="1708059" y="4039775"/>
                </a:lnTo>
                <a:lnTo>
                  <a:pt x="1759347" y="4045188"/>
                </a:lnTo>
                <a:lnTo>
                  <a:pt x="1810364" y="4047593"/>
                </a:lnTo>
                <a:lnTo>
                  <a:pt x="1879943" y="4048947"/>
                </a:lnTo>
                <a:lnTo>
                  <a:pt x="1938502" y="4056090"/>
                </a:lnTo>
                <a:lnTo>
                  <a:pt x="2008858" y="4061007"/>
                </a:lnTo>
                <a:lnTo>
                  <a:pt x="2062934" y="4061859"/>
                </a:lnTo>
                <a:lnTo>
                  <a:pt x="2127091" y="4060700"/>
                </a:lnTo>
                <a:lnTo>
                  <a:pt x="2188841" y="4048382"/>
                </a:lnTo>
                <a:lnTo>
                  <a:pt x="2202440" y="4044527"/>
                </a:lnTo>
                <a:lnTo>
                  <a:pt x="2225076" y="4032718"/>
                </a:lnTo>
                <a:lnTo>
                  <a:pt x="2235063" y="4025618"/>
                </a:lnTo>
                <a:lnTo>
                  <a:pt x="2238898" y="4018062"/>
                </a:lnTo>
                <a:lnTo>
                  <a:pt x="2238633" y="4010203"/>
                </a:lnTo>
                <a:lnTo>
                  <a:pt x="2235634" y="4002141"/>
                </a:lnTo>
                <a:lnTo>
                  <a:pt x="2226579" y="3993944"/>
                </a:lnTo>
                <a:lnTo>
                  <a:pt x="2197704" y="3977311"/>
                </a:lnTo>
                <a:lnTo>
                  <a:pt x="2141780" y="3958822"/>
                </a:lnTo>
                <a:lnTo>
                  <a:pt x="2074306" y="3939932"/>
                </a:lnTo>
                <a:lnTo>
                  <a:pt x="2003618" y="3928305"/>
                </a:lnTo>
                <a:lnTo>
                  <a:pt x="1945043" y="3922821"/>
                </a:lnTo>
                <a:lnTo>
                  <a:pt x="1890529" y="3912887"/>
                </a:lnTo>
                <a:lnTo>
                  <a:pt x="1831729" y="3902417"/>
                </a:lnTo>
                <a:lnTo>
                  <a:pt x="1776521" y="3897276"/>
                </a:lnTo>
                <a:lnTo>
                  <a:pt x="1714694" y="3888855"/>
                </a:lnTo>
                <a:lnTo>
                  <a:pt x="1644790" y="3884321"/>
                </a:lnTo>
                <a:lnTo>
                  <a:pt x="1577355" y="3876079"/>
                </a:lnTo>
                <a:lnTo>
                  <a:pt x="1529100" y="3873656"/>
                </a:lnTo>
                <a:lnTo>
                  <a:pt x="1479432" y="3868816"/>
                </a:lnTo>
                <a:lnTo>
                  <a:pt x="1430546" y="3863372"/>
                </a:lnTo>
                <a:lnTo>
                  <a:pt x="1361945" y="3860308"/>
                </a:lnTo>
                <a:lnTo>
                  <a:pt x="1263628" y="3859273"/>
                </a:lnTo>
                <a:lnTo>
                  <a:pt x="1214688" y="3857720"/>
                </a:lnTo>
                <a:lnTo>
                  <a:pt x="1146058" y="3850323"/>
                </a:lnTo>
                <a:lnTo>
                  <a:pt x="1097524" y="3848098"/>
                </a:lnTo>
                <a:lnTo>
                  <a:pt x="1022599" y="3846845"/>
                </a:lnTo>
                <a:lnTo>
                  <a:pt x="953519" y="3839732"/>
                </a:lnTo>
                <a:lnTo>
                  <a:pt x="906117" y="3836335"/>
                </a:lnTo>
                <a:lnTo>
                  <a:pt x="835594" y="3834422"/>
                </a:lnTo>
                <a:lnTo>
                  <a:pt x="770013" y="3830093"/>
                </a:lnTo>
                <a:lnTo>
                  <a:pt x="705896" y="3823636"/>
                </a:lnTo>
                <a:lnTo>
                  <a:pt x="642214" y="3821723"/>
                </a:lnTo>
                <a:lnTo>
                  <a:pt x="578659" y="3817393"/>
                </a:lnTo>
                <a:lnTo>
                  <a:pt x="515143" y="3807173"/>
                </a:lnTo>
                <a:lnTo>
                  <a:pt x="455401" y="3798971"/>
                </a:lnTo>
                <a:lnTo>
                  <a:pt x="384647" y="3789458"/>
                </a:lnTo>
                <a:lnTo>
                  <a:pt x="316317" y="3782718"/>
                </a:lnTo>
                <a:lnTo>
                  <a:pt x="252229" y="3769262"/>
                </a:lnTo>
                <a:lnTo>
                  <a:pt x="185436" y="3748838"/>
                </a:lnTo>
                <a:lnTo>
                  <a:pt x="121502" y="3727769"/>
                </a:lnTo>
                <a:lnTo>
                  <a:pt x="63332" y="3709437"/>
                </a:lnTo>
                <a:lnTo>
                  <a:pt x="5895" y="3672007"/>
                </a:lnTo>
                <a:lnTo>
                  <a:pt x="665" y="3663788"/>
                </a:lnTo>
                <a:lnTo>
                  <a:pt x="0" y="3655487"/>
                </a:lnTo>
                <a:lnTo>
                  <a:pt x="2379" y="3647130"/>
                </a:lnTo>
                <a:lnTo>
                  <a:pt x="8198" y="3638737"/>
                </a:lnTo>
                <a:lnTo>
                  <a:pt x="25952" y="3621885"/>
                </a:lnTo>
                <a:lnTo>
                  <a:pt x="89300" y="3589482"/>
                </a:lnTo>
                <a:lnTo>
                  <a:pt x="149269" y="3568030"/>
                </a:lnTo>
                <a:lnTo>
                  <a:pt x="215050" y="3550204"/>
                </a:lnTo>
                <a:lnTo>
                  <a:pt x="272254" y="3537350"/>
                </a:lnTo>
                <a:lnTo>
                  <a:pt x="396836" y="3511890"/>
                </a:lnTo>
                <a:lnTo>
                  <a:pt x="466915" y="3505928"/>
                </a:lnTo>
                <a:lnTo>
                  <a:pt x="516282" y="3500770"/>
                </a:lnTo>
                <a:lnTo>
                  <a:pt x="566446" y="3493774"/>
                </a:lnTo>
                <a:lnTo>
                  <a:pt x="616963" y="3485961"/>
                </a:lnTo>
                <a:lnTo>
                  <a:pt x="667637" y="3481548"/>
                </a:lnTo>
                <a:lnTo>
                  <a:pt x="718381" y="3478176"/>
                </a:lnTo>
                <a:lnTo>
                  <a:pt x="769156" y="3471973"/>
                </a:lnTo>
                <a:lnTo>
                  <a:pt x="845343" y="3460547"/>
                </a:lnTo>
                <a:lnTo>
                  <a:pt x="914797" y="3454967"/>
                </a:lnTo>
                <a:lnTo>
                  <a:pt x="962285" y="3449899"/>
                </a:lnTo>
                <a:lnTo>
                  <a:pt x="1011614" y="3442943"/>
                </a:lnTo>
                <a:lnTo>
                  <a:pt x="1061760" y="3435147"/>
                </a:lnTo>
                <a:lnTo>
                  <a:pt x="1112269" y="3430742"/>
                </a:lnTo>
                <a:lnTo>
                  <a:pt x="1162940" y="3427373"/>
                </a:lnTo>
                <a:lnTo>
                  <a:pt x="1213682" y="3421172"/>
                </a:lnTo>
                <a:lnTo>
                  <a:pt x="1289850" y="3409747"/>
                </a:lnTo>
                <a:lnTo>
                  <a:pt x="1340643" y="3405342"/>
                </a:lnTo>
                <a:lnTo>
                  <a:pt x="1391440" y="3401973"/>
                </a:lnTo>
                <a:lnTo>
                  <a:pt x="1442238" y="3395772"/>
                </a:lnTo>
                <a:lnTo>
                  <a:pt x="1535109" y="3389021"/>
                </a:lnTo>
                <a:lnTo>
                  <a:pt x="1583702" y="3382960"/>
                </a:lnTo>
                <a:lnTo>
                  <a:pt x="1651917" y="3371614"/>
                </a:lnTo>
                <a:lnTo>
                  <a:pt x="1716815" y="3366057"/>
                </a:lnTo>
                <a:lnTo>
                  <a:pt x="1780728" y="3357669"/>
                </a:lnTo>
                <a:lnTo>
                  <a:pt x="1844351" y="3346246"/>
                </a:lnTo>
                <a:lnTo>
                  <a:pt x="1901146" y="3333925"/>
                </a:lnTo>
                <a:lnTo>
                  <a:pt x="1969493" y="3325847"/>
                </a:lnTo>
                <a:lnTo>
                  <a:pt x="2028986" y="3312127"/>
                </a:lnTo>
                <a:lnTo>
                  <a:pt x="2087931" y="3295828"/>
                </a:lnTo>
                <a:lnTo>
                  <a:pt x="2153173" y="3274797"/>
                </a:lnTo>
                <a:lnTo>
                  <a:pt x="2210927" y="3257880"/>
                </a:lnTo>
                <a:lnTo>
                  <a:pt x="2235903" y="3245653"/>
                </a:lnTo>
                <a:lnTo>
                  <a:pt x="2246514" y="3238441"/>
                </a:lnTo>
                <a:lnTo>
                  <a:pt x="2254999" y="3229400"/>
                </a:lnTo>
                <a:lnTo>
                  <a:pt x="2268190" y="3208065"/>
                </a:lnTo>
                <a:lnTo>
                  <a:pt x="2268039" y="3197860"/>
                </a:lnTo>
                <a:lnTo>
                  <a:pt x="2263705" y="3188235"/>
                </a:lnTo>
                <a:lnTo>
                  <a:pt x="2256582" y="3178996"/>
                </a:lnTo>
                <a:lnTo>
                  <a:pt x="2229853" y="3161204"/>
                </a:lnTo>
                <a:lnTo>
                  <a:pt x="2168688" y="3126787"/>
                </a:lnTo>
                <a:lnTo>
                  <a:pt x="2101468" y="3101539"/>
                </a:lnTo>
                <a:lnTo>
                  <a:pt x="2052257" y="3086798"/>
                </a:lnTo>
                <a:lnTo>
                  <a:pt x="1959048" y="3063066"/>
                </a:lnTo>
                <a:lnTo>
                  <a:pt x="1910408" y="3048532"/>
                </a:lnTo>
                <a:lnTo>
                  <a:pt x="1860568" y="3036427"/>
                </a:lnTo>
                <a:lnTo>
                  <a:pt x="1808784" y="3026344"/>
                </a:lnTo>
                <a:lnTo>
                  <a:pt x="1752842" y="3017159"/>
                </a:lnTo>
                <a:lnTo>
                  <a:pt x="1577470" y="2991235"/>
                </a:lnTo>
                <a:lnTo>
                  <a:pt x="1514570" y="2986503"/>
                </a:lnTo>
                <a:lnTo>
                  <a:pt x="1450396" y="2982989"/>
                </a:lnTo>
                <a:lnTo>
                  <a:pt x="1388948" y="2976723"/>
                </a:lnTo>
                <a:lnTo>
                  <a:pt x="1324949" y="2972998"/>
                </a:lnTo>
                <a:lnTo>
                  <a:pt x="1260286" y="2969931"/>
                </a:lnTo>
                <a:lnTo>
                  <a:pt x="1198622" y="2963864"/>
                </a:lnTo>
                <a:lnTo>
                  <a:pt x="1134526" y="2960227"/>
                </a:lnTo>
                <a:lnTo>
                  <a:pt x="1069820" y="2957200"/>
                </a:lnTo>
                <a:lnTo>
                  <a:pt x="1008137" y="2951150"/>
                </a:lnTo>
                <a:lnTo>
                  <a:pt x="947795" y="2947521"/>
                </a:lnTo>
                <a:lnTo>
                  <a:pt x="888052" y="2944497"/>
                </a:lnTo>
                <a:lnTo>
                  <a:pt x="828572" y="2938449"/>
                </a:lnTo>
                <a:lnTo>
                  <a:pt x="769212" y="2934820"/>
                </a:lnTo>
                <a:lnTo>
                  <a:pt x="709903" y="2931797"/>
                </a:lnTo>
                <a:lnTo>
                  <a:pt x="650618" y="2925749"/>
                </a:lnTo>
                <a:lnTo>
                  <a:pt x="595106" y="2918357"/>
                </a:lnTo>
                <a:lnTo>
                  <a:pt x="543623" y="2910368"/>
                </a:lnTo>
                <a:lnTo>
                  <a:pt x="474972" y="2897937"/>
                </a:lnTo>
                <a:lnTo>
                  <a:pt x="411357" y="2885317"/>
                </a:lnTo>
                <a:lnTo>
                  <a:pt x="357544" y="2871230"/>
                </a:lnTo>
                <a:lnTo>
                  <a:pt x="287525" y="2840548"/>
                </a:lnTo>
                <a:lnTo>
                  <a:pt x="248730" y="2819865"/>
                </a:lnTo>
                <a:lnTo>
                  <a:pt x="217165" y="2795862"/>
                </a:lnTo>
                <a:lnTo>
                  <a:pt x="189939" y="2764134"/>
                </a:lnTo>
                <a:lnTo>
                  <a:pt x="163997" y="2721180"/>
                </a:lnTo>
                <a:lnTo>
                  <a:pt x="154464" y="2689149"/>
                </a:lnTo>
                <a:lnTo>
                  <a:pt x="151921" y="2672705"/>
                </a:lnTo>
                <a:lnTo>
                  <a:pt x="154460" y="2657509"/>
                </a:lnTo>
                <a:lnTo>
                  <a:pt x="168569" y="2629336"/>
                </a:lnTo>
                <a:lnTo>
                  <a:pt x="193571" y="2596417"/>
                </a:lnTo>
                <a:lnTo>
                  <a:pt x="214173" y="2581488"/>
                </a:lnTo>
                <a:lnTo>
                  <a:pt x="261895" y="2560406"/>
                </a:lnTo>
                <a:lnTo>
                  <a:pt x="322225" y="2551381"/>
                </a:lnTo>
                <a:lnTo>
                  <a:pt x="388496" y="2537473"/>
                </a:lnTo>
                <a:lnTo>
                  <a:pt x="442806" y="2529060"/>
                </a:lnTo>
                <a:lnTo>
                  <a:pt x="507346" y="2526567"/>
                </a:lnTo>
                <a:lnTo>
                  <a:pt x="576328" y="2522065"/>
                </a:lnTo>
                <a:lnTo>
                  <a:pt x="645215" y="2515558"/>
                </a:lnTo>
                <a:lnTo>
                  <a:pt x="694305" y="2514035"/>
                </a:lnTo>
                <a:lnTo>
                  <a:pt x="820116" y="2512978"/>
                </a:lnTo>
                <a:lnTo>
                  <a:pt x="1951899" y="2512818"/>
                </a:lnTo>
                <a:lnTo>
                  <a:pt x="2038799" y="2502765"/>
                </a:lnTo>
                <a:lnTo>
                  <a:pt x="2086073" y="2497139"/>
                </a:lnTo>
                <a:lnTo>
                  <a:pt x="2170384" y="2478559"/>
                </a:lnTo>
                <a:lnTo>
                  <a:pt x="2200479" y="2470310"/>
                </a:lnTo>
                <a:lnTo>
                  <a:pt x="2224203" y="2458177"/>
                </a:lnTo>
                <a:lnTo>
                  <a:pt x="2234481" y="2450990"/>
                </a:lnTo>
                <a:lnTo>
                  <a:pt x="2239922" y="2441966"/>
                </a:lnTo>
                <a:lnTo>
                  <a:pt x="2242138" y="2431717"/>
                </a:lnTo>
                <a:lnTo>
                  <a:pt x="2242204" y="2420650"/>
                </a:lnTo>
                <a:lnTo>
                  <a:pt x="2238015" y="2410450"/>
                </a:lnTo>
                <a:lnTo>
                  <a:pt x="2222072" y="2391592"/>
                </a:lnTo>
                <a:lnTo>
                  <a:pt x="2200874" y="2377565"/>
                </a:lnTo>
                <a:lnTo>
                  <a:pt x="2161377" y="2361735"/>
                </a:lnTo>
                <a:lnTo>
                  <a:pt x="2104205" y="2343744"/>
                </a:lnTo>
                <a:lnTo>
                  <a:pt x="2029291" y="2332404"/>
                </a:lnTo>
                <a:lnTo>
                  <a:pt x="1998072" y="2326800"/>
                </a:lnTo>
                <a:lnTo>
                  <a:pt x="1932895" y="2323646"/>
                </a:lnTo>
                <a:lnTo>
                  <a:pt x="1831257" y="2322580"/>
                </a:lnTo>
                <a:lnTo>
                  <a:pt x="1317017" y="2322318"/>
                </a:lnTo>
                <a:lnTo>
                  <a:pt x="1233417" y="2332370"/>
                </a:lnTo>
                <a:lnTo>
                  <a:pt x="1177635" y="2334233"/>
                </a:lnTo>
                <a:lnTo>
                  <a:pt x="1035918" y="2334987"/>
                </a:lnTo>
                <a:lnTo>
                  <a:pt x="854592" y="2335016"/>
                </a:lnTo>
                <a:lnTo>
                  <a:pt x="805706" y="2331254"/>
                </a:lnTo>
                <a:lnTo>
                  <a:pt x="755756" y="2326289"/>
                </a:lnTo>
                <a:lnTo>
                  <a:pt x="705334" y="2324083"/>
                </a:lnTo>
                <a:lnTo>
                  <a:pt x="642831" y="2316099"/>
                </a:lnTo>
                <a:lnTo>
                  <a:pt x="572555" y="2309487"/>
                </a:lnTo>
                <a:lnTo>
                  <a:pt x="512681" y="2296056"/>
                </a:lnTo>
                <a:lnTo>
                  <a:pt x="453660" y="2279814"/>
                </a:lnTo>
                <a:lnTo>
                  <a:pt x="388403" y="2258795"/>
                </a:lnTo>
                <a:lnTo>
                  <a:pt x="364266" y="2248930"/>
                </a:lnTo>
                <a:lnTo>
                  <a:pt x="298070" y="2204699"/>
                </a:lnTo>
                <a:lnTo>
                  <a:pt x="262202" y="2186965"/>
                </a:lnTo>
                <a:lnTo>
                  <a:pt x="215267" y="2148208"/>
                </a:lnTo>
                <a:lnTo>
                  <a:pt x="209391" y="2137100"/>
                </a:lnTo>
                <a:lnTo>
                  <a:pt x="202861" y="2109706"/>
                </a:lnTo>
                <a:lnTo>
                  <a:pt x="203721" y="2082479"/>
                </a:lnTo>
                <a:lnTo>
                  <a:pt x="205927" y="2069292"/>
                </a:lnTo>
                <a:lnTo>
                  <a:pt x="211629" y="2057678"/>
                </a:lnTo>
                <a:lnTo>
                  <a:pt x="229256" y="2037248"/>
                </a:lnTo>
                <a:lnTo>
                  <a:pt x="251201" y="2022524"/>
                </a:lnTo>
                <a:lnTo>
                  <a:pt x="277887" y="2011276"/>
                </a:lnTo>
                <a:lnTo>
                  <a:pt x="359368" y="1988177"/>
                </a:lnTo>
                <a:lnTo>
                  <a:pt x="420064" y="1975271"/>
                </a:lnTo>
                <a:lnTo>
                  <a:pt x="487420" y="1959679"/>
                </a:lnTo>
                <a:lnTo>
                  <a:pt x="549852" y="1951373"/>
                </a:lnTo>
                <a:lnTo>
                  <a:pt x="594097" y="1944297"/>
                </a:lnTo>
                <a:lnTo>
                  <a:pt x="646717" y="1942200"/>
                </a:lnTo>
                <a:lnTo>
                  <a:pt x="703230" y="1937816"/>
                </a:lnTo>
                <a:lnTo>
                  <a:pt x="772894" y="1930435"/>
                </a:lnTo>
                <a:lnTo>
                  <a:pt x="830771" y="1929156"/>
                </a:lnTo>
                <a:lnTo>
                  <a:pt x="1488279" y="1928618"/>
                </a:lnTo>
                <a:lnTo>
                  <a:pt x="1552148" y="1935360"/>
                </a:lnTo>
                <a:lnTo>
                  <a:pt x="1615757" y="1939552"/>
                </a:lnTo>
                <a:lnTo>
                  <a:pt x="1679289" y="1940794"/>
                </a:lnTo>
                <a:lnTo>
                  <a:pt x="2094780" y="1941317"/>
                </a:lnTo>
                <a:lnTo>
                  <a:pt x="2179892" y="1931265"/>
                </a:lnTo>
                <a:lnTo>
                  <a:pt x="2226186" y="1925639"/>
                </a:lnTo>
                <a:lnTo>
                  <a:pt x="2240037" y="1922398"/>
                </a:lnTo>
                <a:lnTo>
                  <a:pt x="2250681" y="1916005"/>
                </a:lnTo>
                <a:lnTo>
                  <a:pt x="2259188" y="1907509"/>
                </a:lnTo>
                <a:lnTo>
                  <a:pt x="2266271" y="1897612"/>
                </a:lnTo>
                <a:lnTo>
                  <a:pt x="2268171" y="1886780"/>
                </a:lnTo>
                <a:lnTo>
                  <a:pt x="2266615" y="1875326"/>
                </a:lnTo>
                <a:lnTo>
                  <a:pt x="2262755" y="1863457"/>
                </a:lnTo>
                <a:lnTo>
                  <a:pt x="2254538" y="1852721"/>
                </a:lnTo>
                <a:lnTo>
                  <a:pt x="2230356" y="1833267"/>
                </a:lnTo>
                <a:lnTo>
                  <a:pt x="2153499" y="1791562"/>
                </a:lnTo>
                <a:lnTo>
                  <a:pt x="2092510" y="1769109"/>
                </a:lnTo>
                <a:lnTo>
                  <a:pt x="2022346" y="1747323"/>
                </a:lnTo>
                <a:lnTo>
                  <a:pt x="1961724" y="1728145"/>
                </a:lnTo>
                <a:lnTo>
                  <a:pt x="1899078" y="1713526"/>
                </a:lnTo>
                <a:lnTo>
                  <a:pt x="1832067" y="1696494"/>
                </a:lnTo>
                <a:lnTo>
                  <a:pt x="1783416" y="1682929"/>
                </a:lnTo>
                <a:lnTo>
                  <a:pt x="1733572" y="1672197"/>
                </a:lnTo>
                <a:lnTo>
                  <a:pt x="1657910" y="1658221"/>
                </a:lnTo>
                <a:lnTo>
                  <a:pt x="1575128" y="1645143"/>
                </a:lnTo>
                <a:lnTo>
                  <a:pt x="1399677" y="1619598"/>
                </a:lnTo>
                <a:lnTo>
                  <a:pt x="1344299" y="1614887"/>
                </a:lnTo>
                <a:lnTo>
                  <a:pt x="1288642" y="1611382"/>
                </a:lnTo>
                <a:lnTo>
                  <a:pt x="1226276" y="1605120"/>
                </a:lnTo>
                <a:lnTo>
                  <a:pt x="1168454" y="1597633"/>
                </a:lnTo>
                <a:lnTo>
                  <a:pt x="1113122" y="1591013"/>
                </a:lnTo>
                <a:lnTo>
                  <a:pt x="1055604" y="1588071"/>
                </a:lnTo>
                <a:lnTo>
                  <a:pt x="997114" y="1586764"/>
                </a:lnTo>
                <a:lnTo>
                  <a:pt x="939604" y="1584771"/>
                </a:lnTo>
                <a:lnTo>
                  <a:pt x="885822" y="1579182"/>
                </a:lnTo>
                <a:lnTo>
                  <a:pt x="829934" y="1575757"/>
                </a:lnTo>
                <a:lnTo>
                  <a:pt x="772169" y="1574235"/>
                </a:lnTo>
                <a:lnTo>
                  <a:pt x="713569" y="1573559"/>
                </a:lnTo>
                <a:lnTo>
                  <a:pt x="658362" y="1569495"/>
                </a:lnTo>
                <a:lnTo>
                  <a:pt x="605604" y="1564396"/>
                </a:lnTo>
                <a:lnTo>
                  <a:pt x="553933" y="1562130"/>
                </a:lnTo>
                <a:lnTo>
                  <a:pt x="502746" y="1557360"/>
                </a:lnTo>
                <a:lnTo>
                  <a:pt x="451774" y="1551948"/>
                </a:lnTo>
                <a:lnTo>
                  <a:pt x="400898" y="1549542"/>
                </a:lnTo>
                <a:lnTo>
                  <a:pt x="331397" y="1541446"/>
                </a:lnTo>
                <a:lnTo>
                  <a:pt x="272861" y="1530110"/>
                </a:lnTo>
                <a:lnTo>
                  <a:pt x="203924" y="1513637"/>
                </a:lnTo>
                <a:lnTo>
                  <a:pt x="134964" y="1492569"/>
                </a:lnTo>
                <a:lnTo>
                  <a:pt x="96281" y="1473138"/>
                </a:lnTo>
                <a:lnTo>
                  <a:pt x="86322" y="1464098"/>
                </a:lnTo>
                <a:lnTo>
                  <a:pt x="71493" y="1442764"/>
                </a:lnTo>
                <a:lnTo>
                  <a:pt x="68385" y="1431149"/>
                </a:lnTo>
                <a:lnTo>
                  <a:pt x="68696" y="1406954"/>
                </a:lnTo>
                <a:lnTo>
                  <a:pt x="73576" y="1394575"/>
                </a:lnTo>
                <a:lnTo>
                  <a:pt x="90287" y="1369532"/>
                </a:lnTo>
                <a:lnTo>
                  <a:pt x="115589" y="1348054"/>
                </a:lnTo>
                <a:lnTo>
                  <a:pt x="157803" y="1323858"/>
                </a:lnTo>
                <a:lnTo>
                  <a:pt x="189811" y="1312702"/>
                </a:lnTo>
                <a:lnTo>
                  <a:pt x="260543" y="1298488"/>
                </a:lnTo>
                <a:lnTo>
                  <a:pt x="326029" y="1285340"/>
                </a:lnTo>
                <a:lnTo>
                  <a:pt x="383218" y="1273918"/>
                </a:lnTo>
                <a:lnTo>
                  <a:pt x="444221" y="1268495"/>
                </a:lnTo>
                <a:lnTo>
                  <a:pt x="506981" y="1259990"/>
                </a:lnTo>
                <a:lnTo>
                  <a:pt x="571673" y="1256843"/>
                </a:lnTo>
                <a:lnTo>
                  <a:pt x="642426" y="1254499"/>
                </a:lnTo>
                <a:lnTo>
                  <a:pt x="710112" y="1246906"/>
                </a:lnTo>
                <a:lnTo>
                  <a:pt x="758426" y="1244635"/>
                </a:lnTo>
                <a:lnTo>
                  <a:pt x="833226" y="1243356"/>
                </a:lnTo>
                <a:lnTo>
                  <a:pt x="1435604" y="1242818"/>
                </a:lnTo>
                <a:lnTo>
                  <a:pt x="1500792" y="1236075"/>
                </a:lnTo>
                <a:lnTo>
                  <a:pt x="1571535" y="1231883"/>
                </a:lnTo>
                <a:lnTo>
                  <a:pt x="1639376" y="1230641"/>
                </a:lnTo>
                <a:lnTo>
                  <a:pt x="1831656" y="1230131"/>
                </a:lnTo>
                <a:lnTo>
                  <a:pt x="1888447" y="1223380"/>
                </a:lnTo>
                <a:lnTo>
                  <a:pt x="1961248" y="1212442"/>
                </a:lnTo>
                <a:lnTo>
                  <a:pt x="2018411" y="1200264"/>
                </a:lnTo>
                <a:lnTo>
                  <a:pt x="2075642" y="1187719"/>
                </a:lnTo>
                <a:lnTo>
                  <a:pt x="2130543" y="1168323"/>
                </a:lnTo>
                <a:lnTo>
                  <a:pt x="2169074" y="1144702"/>
                </a:lnTo>
                <a:lnTo>
                  <a:pt x="2176561" y="1133663"/>
                </a:lnTo>
                <a:lnTo>
                  <a:pt x="2184881" y="1106345"/>
                </a:lnTo>
                <a:lnTo>
                  <a:pt x="2184277" y="1093980"/>
                </a:lnTo>
                <a:lnTo>
                  <a:pt x="2181053" y="1082915"/>
                </a:lnTo>
                <a:lnTo>
                  <a:pt x="2176080" y="1072716"/>
                </a:lnTo>
                <a:lnTo>
                  <a:pt x="2151741" y="1050095"/>
                </a:lnTo>
                <a:lnTo>
                  <a:pt x="2115995" y="1027341"/>
                </a:lnTo>
                <a:lnTo>
                  <a:pt x="2051091" y="1000075"/>
                </a:lnTo>
                <a:lnTo>
                  <a:pt x="1994857" y="982432"/>
                </a:lnTo>
                <a:lnTo>
                  <a:pt x="1941036" y="966856"/>
                </a:lnTo>
                <a:lnTo>
                  <a:pt x="1879621" y="946406"/>
                </a:lnTo>
                <a:lnTo>
                  <a:pt x="1832774" y="935631"/>
                </a:lnTo>
                <a:lnTo>
                  <a:pt x="1783731" y="926138"/>
                </a:lnTo>
                <a:lnTo>
                  <a:pt x="1607254" y="895732"/>
                </a:lnTo>
                <a:lnTo>
                  <a:pt x="1524370" y="882998"/>
                </a:lnTo>
                <a:lnTo>
                  <a:pt x="1466511" y="878287"/>
                </a:lnTo>
                <a:lnTo>
                  <a:pt x="1407870" y="874782"/>
                </a:lnTo>
                <a:lnTo>
                  <a:pt x="1348881" y="868520"/>
                </a:lnTo>
                <a:lnTo>
                  <a:pt x="1253395" y="857061"/>
                </a:lnTo>
                <a:lnTo>
                  <a:pt x="1190856" y="852648"/>
                </a:lnTo>
                <a:lnTo>
                  <a:pt x="1130134" y="850687"/>
                </a:lnTo>
                <a:lnTo>
                  <a:pt x="1070220" y="849815"/>
                </a:lnTo>
                <a:lnTo>
                  <a:pt x="1006903" y="845664"/>
                </a:lnTo>
                <a:lnTo>
                  <a:pt x="942544" y="840527"/>
                </a:lnTo>
                <a:lnTo>
                  <a:pt x="881014" y="838244"/>
                </a:lnTo>
                <a:lnTo>
                  <a:pt x="820741" y="833467"/>
                </a:lnTo>
                <a:lnTo>
                  <a:pt x="761028" y="828050"/>
                </a:lnTo>
                <a:lnTo>
                  <a:pt x="701562" y="825643"/>
                </a:lnTo>
                <a:lnTo>
                  <a:pt x="619292" y="824288"/>
                </a:lnTo>
                <a:lnTo>
                  <a:pt x="567073" y="820208"/>
                </a:lnTo>
                <a:lnTo>
                  <a:pt x="517053" y="815102"/>
                </a:lnTo>
                <a:lnTo>
                  <a:pt x="450637" y="810817"/>
                </a:lnTo>
                <a:lnTo>
                  <a:pt x="394582" y="801237"/>
                </a:lnTo>
                <a:lnTo>
                  <a:pt x="328836" y="785358"/>
                </a:lnTo>
                <a:lnTo>
                  <a:pt x="267924" y="768633"/>
                </a:lnTo>
                <a:lnTo>
                  <a:pt x="242517" y="756432"/>
                </a:lnTo>
                <a:lnTo>
                  <a:pt x="189725" y="718861"/>
                </a:lnTo>
                <a:lnTo>
                  <a:pt x="179662" y="704424"/>
                </a:lnTo>
                <a:lnTo>
                  <a:pt x="168482" y="669569"/>
                </a:lnTo>
                <a:lnTo>
                  <a:pt x="168322" y="654629"/>
                </a:lnTo>
                <a:lnTo>
                  <a:pt x="171037" y="641848"/>
                </a:lnTo>
                <a:lnTo>
                  <a:pt x="175670" y="630504"/>
                </a:lnTo>
                <a:lnTo>
                  <a:pt x="184404" y="620120"/>
                </a:lnTo>
                <a:lnTo>
                  <a:pt x="209159" y="601056"/>
                </a:lnTo>
                <a:lnTo>
                  <a:pt x="242739" y="586938"/>
                </a:lnTo>
                <a:lnTo>
                  <a:pt x="297548" y="571057"/>
                </a:lnTo>
                <a:lnTo>
                  <a:pt x="360825" y="557414"/>
                </a:lnTo>
                <a:lnTo>
                  <a:pt x="411276" y="550138"/>
                </a:lnTo>
                <a:lnTo>
                  <a:pt x="477935" y="546042"/>
                </a:lnTo>
                <a:lnTo>
                  <a:pt x="535472" y="544829"/>
                </a:lnTo>
                <a:lnTo>
                  <a:pt x="701536" y="544337"/>
                </a:lnTo>
                <a:lnTo>
                  <a:pt x="771684" y="551065"/>
                </a:lnTo>
                <a:lnTo>
                  <a:pt x="821069" y="554372"/>
                </a:lnTo>
                <a:lnTo>
                  <a:pt x="871240" y="555842"/>
                </a:lnTo>
                <a:lnTo>
                  <a:pt x="921761" y="556495"/>
                </a:lnTo>
                <a:lnTo>
                  <a:pt x="972436" y="560548"/>
                </a:lnTo>
                <a:lnTo>
                  <a:pt x="1023181" y="565642"/>
                </a:lnTo>
                <a:lnTo>
                  <a:pt x="1073956" y="567906"/>
                </a:lnTo>
                <a:lnTo>
                  <a:pt x="1128508" y="572675"/>
                </a:lnTo>
                <a:lnTo>
                  <a:pt x="1184269" y="578088"/>
                </a:lnTo>
                <a:lnTo>
                  <a:pt x="1237273" y="580493"/>
                </a:lnTo>
                <a:lnTo>
                  <a:pt x="1314714" y="581847"/>
                </a:lnTo>
                <a:lnTo>
                  <a:pt x="1467591" y="582367"/>
                </a:lnTo>
                <a:lnTo>
                  <a:pt x="1537081" y="589145"/>
                </a:lnTo>
                <a:lnTo>
                  <a:pt x="1584578" y="592463"/>
                </a:lnTo>
                <a:lnTo>
                  <a:pt x="1655157" y="594331"/>
                </a:lnTo>
                <a:lnTo>
                  <a:pt x="1742215" y="594962"/>
                </a:lnTo>
                <a:lnTo>
                  <a:pt x="1799387" y="588330"/>
                </a:lnTo>
                <a:lnTo>
                  <a:pt x="1858817" y="584169"/>
                </a:lnTo>
                <a:lnTo>
                  <a:pt x="1907724" y="579433"/>
                </a:lnTo>
                <a:lnTo>
                  <a:pt x="1975740" y="568833"/>
                </a:lnTo>
                <a:lnTo>
                  <a:pt x="2043391" y="552610"/>
                </a:lnTo>
                <a:lnTo>
                  <a:pt x="2100968" y="534405"/>
                </a:lnTo>
                <a:lnTo>
                  <a:pt x="2138831" y="513001"/>
                </a:lnTo>
                <a:lnTo>
                  <a:pt x="2159175" y="497003"/>
                </a:lnTo>
                <a:lnTo>
                  <a:pt x="2164317" y="487374"/>
                </a:lnTo>
                <a:lnTo>
                  <a:pt x="2166335" y="476722"/>
                </a:lnTo>
                <a:lnTo>
                  <a:pt x="2166269" y="465387"/>
                </a:lnTo>
                <a:lnTo>
                  <a:pt x="2160580" y="455008"/>
                </a:lnTo>
                <a:lnTo>
                  <a:pt x="2139208" y="435951"/>
                </a:lnTo>
                <a:lnTo>
                  <a:pt x="2102184" y="416096"/>
                </a:lnTo>
                <a:lnTo>
                  <a:pt x="2039077" y="392314"/>
                </a:lnTo>
                <a:lnTo>
                  <a:pt x="2012299" y="385038"/>
                </a:lnTo>
                <a:lnTo>
                  <a:pt x="1945353" y="376604"/>
                </a:lnTo>
                <a:lnTo>
                  <a:pt x="1885289" y="365743"/>
                </a:lnTo>
                <a:lnTo>
                  <a:pt x="1819045" y="357351"/>
                </a:lnTo>
                <a:lnTo>
                  <a:pt x="1770573" y="353977"/>
                </a:lnTo>
                <a:lnTo>
                  <a:pt x="1720809" y="347773"/>
                </a:lnTo>
                <a:lnTo>
                  <a:pt x="1645192" y="336348"/>
                </a:lnTo>
                <a:lnTo>
                  <a:pt x="1590764" y="331942"/>
                </a:lnTo>
                <a:lnTo>
                  <a:pt x="1533649" y="329984"/>
                </a:lnTo>
                <a:lnTo>
                  <a:pt x="1416497" y="328727"/>
                </a:lnTo>
                <a:lnTo>
                  <a:pt x="1209383" y="328436"/>
                </a:lnTo>
                <a:lnTo>
                  <a:pt x="1150127" y="324663"/>
                </a:lnTo>
                <a:lnTo>
                  <a:pt x="1090866" y="319693"/>
                </a:lnTo>
                <a:lnTo>
                  <a:pt x="1031601" y="317484"/>
                </a:lnTo>
                <a:lnTo>
                  <a:pt x="913070" y="316067"/>
                </a:lnTo>
                <a:lnTo>
                  <a:pt x="771645" y="315764"/>
                </a:lnTo>
                <a:lnTo>
                  <a:pt x="719451" y="311975"/>
                </a:lnTo>
                <a:lnTo>
                  <a:pt x="668032" y="306999"/>
                </a:lnTo>
                <a:lnTo>
                  <a:pt x="616957" y="304787"/>
                </a:lnTo>
                <a:lnTo>
                  <a:pt x="547344" y="296800"/>
                </a:lnTo>
                <a:lnTo>
                  <a:pt x="482032" y="285496"/>
                </a:lnTo>
                <a:lnTo>
                  <a:pt x="406893" y="277763"/>
                </a:lnTo>
                <a:lnTo>
                  <a:pt x="341460" y="264110"/>
                </a:lnTo>
                <a:lnTo>
                  <a:pt x="313769" y="254681"/>
                </a:lnTo>
                <a:lnTo>
                  <a:pt x="248678" y="217560"/>
                </a:lnTo>
                <a:lnTo>
                  <a:pt x="226907" y="197303"/>
                </a:lnTo>
                <a:lnTo>
                  <a:pt x="217150" y="185975"/>
                </a:lnTo>
                <a:lnTo>
                  <a:pt x="210646" y="172778"/>
                </a:lnTo>
                <a:lnTo>
                  <a:pt x="203418" y="143063"/>
                </a:lnTo>
                <a:lnTo>
                  <a:pt x="205724" y="130059"/>
                </a:lnTo>
                <a:lnTo>
                  <a:pt x="211495" y="118567"/>
                </a:lnTo>
                <a:lnTo>
                  <a:pt x="229196" y="98273"/>
                </a:lnTo>
                <a:lnTo>
                  <a:pt x="251174" y="79846"/>
                </a:lnTo>
                <a:lnTo>
                  <a:pt x="287348" y="60347"/>
                </a:lnTo>
                <a:lnTo>
                  <a:pt x="356364" y="33799"/>
                </a:lnTo>
                <a:lnTo>
                  <a:pt x="422051" y="21866"/>
                </a:lnTo>
                <a:lnTo>
                  <a:pt x="451187" y="15783"/>
                </a:lnTo>
                <a:lnTo>
                  <a:pt x="519647" y="11879"/>
                </a:lnTo>
                <a:lnTo>
                  <a:pt x="593952" y="11107"/>
                </a:lnTo>
                <a:lnTo>
                  <a:pt x="652633" y="4232"/>
                </a:lnTo>
                <a:lnTo>
                  <a:pt x="714704" y="0"/>
                </a:lnTo>
                <a:lnTo>
                  <a:pt x="777782" y="5488"/>
                </a:lnTo>
                <a:lnTo>
                  <a:pt x="847898" y="9309"/>
                </a:lnTo>
                <a:lnTo>
                  <a:pt x="915553" y="10441"/>
                </a:lnTo>
                <a:lnTo>
                  <a:pt x="962622" y="14469"/>
                </a:lnTo>
                <a:lnTo>
                  <a:pt x="1011764" y="19551"/>
                </a:lnTo>
                <a:lnTo>
                  <a:pt x="1061826" y="21810"/>
                </a:lnTo>
                <a:lnTo>
                  <a:pt x="1112298" y="26577"/>
                </a:lnTo>
                <a:lnTo>
                  <a:pt x="1162953" y="33400"/>
                </a:lnTo>
                <a:lnTo>
                  <a:pt x="1213688" y="41135"/>
                </a:lnTo>
                <a:lnTo>
                  <a:pt x="1268222" y="45514"/>
                </a:lnTo>
                <a:lnTo>
                  <a:pt x="1323975" y="48872"/>
                </a:lnTo>
                <a:lnTo>
                  <a:pt x="1376976" y="55068"/>
                </a:lnTo>
                <a:lnTo>
                  <a:pt x="1432517" y="58762"/>
                </a:lnTo>
                <a:lnTo>
                  <a:pt x="1487306" y="61815"/>
                </a:lnTo>
                <a:lnTo>
                  <a:pt x="1535174" y="67876"/>
                </a:lnTo>
                <a:lnTo>
                  <a:pt x="1608533" y="79221"/>
                </a:lnTo>
                <a:lnTo>
                  <a:pt x="1699034" y="86969"/>
                </a:lnTo>
                <a:lnTo>
                  <a:pt x="1763545" y="95383"/>
                </a:lnTo>
                <a:lnTo>
                  <a:pt x="1825932" y="99915"/>
                </a:lnTo>
                <a:lnTo>
                  <a:pt x="1882204" y="108156"/>
                </a:lnTo>
                <a:lnTo>
                  <a:pt x="1945758" y="112636"/>
                </a:lnTo>
                <a:lnTo>
                  <a:pt x="1998106" y="118685"/>
                </a:lnTo>
                <a:lnTo>
                  <a:pt x="2050533" y="122314"/>
                </a:lnTo>
                <a:lnTo>
                  <a:pt x="2120125" y="124357"/>
                </a:lnTo>
                <a:lnTo>
                  <a:pt x="2178837" y="12521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Freeform 164"/>
          <p:cNvSpPr/>
          <p:nvPr/>
        </p:nvSpPr>
        <p:spPr>
          <a:xfrm>
            <a:off x="5240032" y="812800"/>
            <a:ext cx="4266760" cy="4118408"/>
          </a:xfrm>
          <a:custGeom>
            <a:avLst/>
            <a:gdLst/>
            <a:ahLst/>
            <a:cxnLst/>
            <a:rect l="0" t="0" r="0" b="0"/>
            <a:pathLst>
              <a:path w="4266760" h="4118408">
                <a:moveTo>
                  <a:pt x="982968" y="0"/>
                </a:moveTo>
                <a:lnTo>
                  <a:pt x="874691" y="84797"/>
                </a:lnTo>
                <a:lnTo>
                  <a:pt x="860526" y="105420"/>
                </a:lnTo>
                <a:lnTo>
                  <a:pt x="854773" y="116847"/>
                </a:lnTo>
                <a:lnTo>
                  <a:pt x="837093" y="137069"/>
                </a:lnTo>
                <a:lnTo>
                  <a:pt x="816534" y="156875"/>
                </a:lnTo>
                <a:lnTo>
                  <a:pt x="703287" y="279477"/>
                </a:lnTo>
                <a:lnTo>
                  <a:pt x="679454" y="306245"/>
                </a:lnTo>
                <a:lnTo>
                  <a:pt x="601176" y="419432"/>
                </a:lnTo>
                <a:lnTo>
                  <a:pt x="498926" y="563307"/>
                </a:lnTo>
                <a:lnTo>
                  <a:pt x="412642" y="678658"/>
                </a:lnTo>
                <a:lnTo>
                  <a:pt x="335371" y="803038"/>
                </a:lnTo>
                <a:lnTo>
                  <a:pt x="246373" y="936828"/>
                </a:lnTo>
                <a:lnTo>
                  <a:pt x="175144" y="1058159"/>
                </a:lnTo>
                <a:lnTo>
                  <a:pt x="135929" y="1142977"/>
                </a:lnTo>
                <a:lnTo>
                  <a:pt x="116749" y="1190030"/>
                </a:lnTo>
                <a:lnTo>
                  <a:pt x="72101" y="1273431"/>
                </a:lnTo>
                <a:lnTo>
                  <a:pt x="28206" y="1388734"/>
                </a:lnTo>
                <a:lnTo>
                  <a:pt x="30371" y="1398545"/>
                </a:lnTo>
                <a:lnTo>
                  <a:pt x="37459" y="1403674"/>
                </a:lnTo>
                <a:lnTo>
                  <a:pt x="47828" y="1405682"/>
                </a:lnTo>
                <a:lnTo>
                  <a:pt x="58975" y="1404199"/>
                </a:lnTo>
                <a:lnTo>
                  <a:pt x="82648" y="1395025"/>
                </a:lnTo>
                <a:lnTo>
                  <a:pt x="195940" y="1315047"/>
                </a:lnTo>
                <a:lnTo>
                  <a:pt x="322811" y="1193416"/>
                </a:lnTo>
                <a:lnTo>
                  <a:pt x="453976" y="1062386"/>
                </a:lnTo>
                <a:lnTo>
                  <a:pt x="585279" y="942611"/>
                </a:lnTo>
                <a:lnTo>
                  <a:pt x="699466" y="830909"/>
                </a:lnTo>
                <a:lnTo>
                  <a:pt x="833471" y="711268"/>
                </a:lnTo>
                <a:lnTo>
                  <a:pt x="947770" y="623421"/>
                </a:lnTo>
                <a:lnTo>
                  <a:pt x="1068359" y="546198"/>
                </a:lnTo>
                <a:lnTo>
                  <a:pt x="1197058" y="466166"/>
                </a:lnTo>
                <a:lnTo>
                  <a:pt x="1249310" y="435661"/>
                </a:lnTo>
                <a:lnTo>
                  <a:pt x="1375874" y="381885"/>
                </a:lnTo>
                <a:lnTo>
                  <a:pt x="1388838" y="377356"/>
                </a:lnTo>
                <a:lnTo>
                  <a:pt x="1401715" y="377160"/>
                </a:lnTo>
                <a:lnTo>
                  <a:pt x="1427311" y="384467"/>
                </a:lnTo>
                <a:lnTo>
                  <a:pt x="1437241" y="391778"/>
                </a:lnTo>
                <a:lnTo>
                  <a:pt x="1452037" y="411190"/>
                </a:lnTo>
                <a:lnTo>
                  <a:pt x="1455136" y="423704"/>
                </a:lnTo>
                <a:lnTo>
                  <a:pt x="1454816" y="452661"/>
                </a:lnTo>
                <a:lnTo>
                  <a:pt x="1439961" y="500697"/>
                </a:lnTo>
                <a:lnTo>
                  <a:pt x="1425494" y="526391"/>
                </a:lnTo>
                <a:lnTo>
                  <a:pt x="1336024" y="654540"/>
                </a:lnTo>
                <a:lnTo>
                  <a:pt x="1213267" y="792224"/>
                </a:lnTo>
                <a:lnTo>
                  <a:pt x="1017459" y="993585"/>
                </a:lnTo>
                <a:lnTo>
                  <a:pt x="893750" y="1121625"/>
                </a:lnTo>
                <a:lnTo>
                  <a:pt x="788193" y="1234990"/>
                </a:lnTo>
                <a:lnTo>
                  <a:pt x="689137" y="1348558"/>
                </a:lnTo>
                <a:lnTo>
                  <a:pt x="588482" y="1459695"/>
                </a:lnTo>
                <a:lnTo>
                  <a:pt x="484742" y="1576366"/>
                </a:lnTo>
                <a:lnTo>
                  <a:pt x="395264" y="1695264"/>
                </a:lnTo>
                <a:lnTo>
                  <a:pt x="292998" y="1824364"/>
                </a:lnTo>
                <a:lnTo>
                  <a:pt x="215758" y="1944806"/>
                </a:lnTo>
                <a:lnTo>
                  <a:pt x="153425" y="2064307"/>
                </a:lnTo>
                <a:lnTo>
                  <a:pt x="117668" y="2132837"/>
                </a:lnTo>
                <a:lnTo>
                  <a:pt x="89957" y="2223217"/>
                </a:lnTo>
                <a:lnTo>
                  <a:pt x="83842" y="2276491"/>
                </a:lnTo>
                <a:lnTo>
                  <a:pt x="88772" y="2328024"/>
                </a:lnTo>
                <a:lnTo>
                  <a:pt x="97560" y="2336594"/>
                </a:lnTo>
                <a:lnTo>
                  <a:pt x="110473" y="2339485"/>
                </a:lnTo>
                <a:lnTo>
                  <a:pt x="126138" y="2338590"/>
                </a:lnTo>
                <a:lnTo>
                  <a:pt x="139403" y="2333760"/>
                </a:lnTo>
                <a:lnTo>
                  <a:pt x="161669" y="2317104"/>
                </a:lnTo>
                <a:lnTo>
                  <a:pt x="259700" y="2202876"/>
                </a:lnTo>
                <a:lnTo>
                  <a:pt x="356732" y="2065213"/>
                </a:lnTo>
                <a:lnTo>
                  <a:pt x="446661" y="1938809"/>
                </a:lnTo>
                <a:lnTo>
                  <a:pt x="536918" y="1826283"/>
                </a:lnTo>
                <a:lnTo>
                  <a:pt x="636658" y="1701468"/>
                </a:lnTo>
                <a:lnTo>
                  <a:pt x="734424" y="1583484"/>
                </a:lnTo>
                <a:lnTo>
                  <a:pt x="839195" y="1466713"/>
                </a:lnTo>
                <a:lnTo>
                  <a:pt x="944889" y="1359160"/>
                </a:lnTo>
                <a:lnTo>
                  <a:pt x="1145600" y="1158172"/>
                </a:lnTo>
                <a:lnTo>
                  <a:pt x="1270989" y="1050455"/>
                </a:lnTo>
                <a:lnTo>
                  <a:pt x="1397848" y="955060"/>
                </a:lnTo>
                <a:lnTo>
                  <a:pt x="1524340" y="865160"/>
                </a:lnTo>
                <a:lnTo>
                  <a:pt x="1653540" y="791859"/>
                </a:lnTo>
                <a:lnTo>
                  <a:pt x="1738787" y="751787"/>
                </a:lnTo>
                <a:lnTo>
                  <a:pt x="1771384" y="743350"/>
                </a:lnTo>
                <a:lnTo>
                  <a:pt x="1787978" y="741100"/>
                </a:lnTo>
                <a:lnTo>
                  <a:pt x="1801863" y="742422"/>
                </a:lnTo>
                <a:lnTo>
                  <a:pt x="1813942" y="746126"/>
                </a:lnTo>
                <a:lnTo>
                  <a:pt x="1824818" y="751417"/>
                </a:lnTo>
                <a:lnTo>
                  <a:pt x="1830656" y="762000"/>
                </a:lnTo>
                <a:lnTo>
                  <a:pt x="1833138" y="776111"/>
                </a:lnTo>
                <a:lnTo>
                  <a:pt x="1833381" y="792574"/>
                </a:lnTo>
                <a:lnTo>
                  <a:pt x="1826125" y="825918"/>
                </a:lnTo>
                <a:lnTo>
                  <a:pt x="1806174" y="872660"/>
                </a:lnTo>
                <a:lnTo>
                  <a:pt x="1764421" y="939320"/>
                </a:lnTo>
                <a:lnTo>
                  <a:pt x="1655912" y="1074338"/>
                </a:lnTo>
                <a:lnTo>
                  <a:pt x="1549580" y="1191964"/>
                </a:lnTo>
                <a:lnTo>
                  <a:pt x="1437090" y="1309053"/>
                </a:lnTo>
                <a:lnTo>
                  <a:pt x="1332518" y="1415469"/>
                </a:lnTo>
                <a:lnTo>
                  <a:pt x="1210771" y="1537459"/>
                </a:lnTo>
                <a:lnTo>
                  <a:pt x="1070032" y="1689166"/>
                </a:lnTo>
                <a:lnTo>
                  <a:pt x="843220" y="1917701"/>
                </a:lnTo>
                <a:lnTo>
                  <a:pt x="743069" y="2028028"/>
                </a:lnTo>
                <a:lnTo>
                  <a:pt x="625601" y="2165218"/>
                </a:lnTo>
                <a:lnTo>
                  <a:pt x="544286" y="2273430"/>
                </a:lnTo>
                <a:lnTo>
                  <a:pt x="461744" y="2384699"/>
                </a:lnTo>
                <a:lnTo>
                  <a:pt x="338984" y="2529693"/>
                </a:lnTo>
                <a:lnTo>
                  <a:pt x="252502" y="2653203"/>
                </a:lnTo>
                <a:lnTo>
                  <a:pt x="170706" y="2783654"/>
                </a:lnTo>
                <a:lnTo>
                  <a:pt x="95426" y="2899557"/>
                </a:lnTo>
                <a:lnTo>
                  <a:pt x="28965" y="3021680"/>
                </a:lnTo>
                <a:lnTo>
                  <a:pt x="1074" y="3105461"/>
                </a:lnTo>
                <a:lnTo>
                  <a:pt x="0" y="3134216"/>
                </a:lnTo>
                <a:lnTo>
                  <a:pt x="1689" y="3147810"/>
                </a:lnTo>
                <a:lnTo>
                  <a:pt x="7049" y="3155462"/>
                </a:lnTo>
                <a:lnTo>
                  <a:pt x="14855" y="3159152"/>
                </a:lnTo>
                <a:lnTo>
                  <a:pt x="24293" y="3160202"/>
                </a:lnTo>
                <a:lnTo>
                  <a:pt x="33406" y="3158078"/>
                </a:lnTo>
                <a:lnTo>
                  <a:pt x="51059" y="3148194"/>
                </a:lnTo>
                <a:lnTo>
                  <a:pt x="76864" y="3126762"/>
                </a:lnTo>
                <a:lnTo>
                  <a:pt x="184771" y="2998173"/>
                </a:lnTo>
                <a:lnTo>
                  <a:pt x="280773" y="2886736"/>
                </a:lnTo>
                <a:lnTo>
                  <a:pt x="364972" y="2778181"/>
                </a:lnTo>
                <a:lnTo>
                  <a:pt x="463391" y="2663941"/>
                </a:lnTo>
                <a:lnTo>
                  <a:pt x="568249" y="2548325"/>
                </a:lnTo>
                <a:lnTo>
                  <a:pt x="680696" y="2425124"/>
                </a:lnTo>
                <a:lnTo>
                  <a:pt x="795448" y="2298624"/>
                </a:lnTo>
                <a:lnTo>
                  <a:pt x="911132" y="2173101"/>
                </a:lnTo>
                <a:lnTo>
                  <a:pt x="1084823" y="2005814"/>
                </a:lnTo>
                <a:lnTo>
                  <a:pt x="1211601" y="1889635"/>
                </a:lnTo>
                <a:lnTo>
                  <a:pt x="1345314" y="1775698"/>
                </a:lnTo>
                <a:lnTo>
                  <a:pt x="1467431" y="1668274"/>
                </a:lnTo>
                <a:lnTo>
                  <a:pt x="1618131" y="1552449"/>
                </a:lnTo>
                <a:lnTo>
                  <a:pt x="1784843" y="1431045"/>
                </a:lnTo>
                <a:lnTo>
                  <a:pt x="1917947" y="1340217"/>
                </a:lnTo>
                <a:lnTo>
                  <a:pt x="2038740" y="1264631"/>
                </a:lnTo>
                <a:lnTo>
                  <a:pt x="2158273" y="1192335"/>
                </a:lnTo>
                <a:lnTo>
                  <a:pt x="2289740" y="1135892"/>
                </a:lnTo>
                <a:lnTo>
                  <a:pt x="2361135" y="1113545"/>
                </a:lnTo>
                <a:lnTo>
                  <a:pt x="2375879" y="1113486"/>
                </a:lnTo>
                <a:lnTo>
                  <a:pt x="2403551" y="1120945"/>
                </a:lnTo>
                <a:lnTo>
                  <a:pt x="2411211" y="1128297"/>
                </a:lnTo>
                <a:lnTo>
                  <a:pt x="2414908" y="1137431"/>
                </a:lnTo>
                <a:lnTo>
                  <a:pt x="2415961" y="1147754"/>
                </a:lnTo>
                <a:lnTo>
                  <a:pt x="2413841" y="1158869"/>
                </a:lnTo>
                <a:lnTo>
                  <a:pt x="2397373" y="1194739"/>
                </a:lnTo>
                <a:lnTo>
                  <a:pt x="2382529" y="1219617"/>
                </a:lnTo>
                <a:lnTo>
                  <a:pt x="2362762" y="1241022"/>
                </a:lnTo>
                <a:lnTo>
                  <a:pt x="2303174" y="1298012"/>
                </a:lnTo>
                <a:lnTo>
                  <a:pt x="2249088" y="1356489"/>
                </a:lnTo>
                <a:lnTo>
                  <a:pt x="2115939" y="1483479"/>
                </a:lnTo>
                <a:lnTo>
                  <a:pt x="1732041" y="1867126"/>
                </a:lnTo>
                <a:lnTo>
                  <a:pt x="1621895" y="1969955"/>
                </a:lnTo>
                <a:lnTo>
                  <a:pt x="1455774" y="2143977"/>
                </a:lnTo>
                <a:lnTo>
                  <a:pt x="1338306" y="2270750"/>
                </a:lnTo>
                <a:lnTo>
                  <a:pt x="1226725" y="2398071"/>
                </a:lnTo>
                <a:lnTo>
                  <a:pt x="1113014" y="2540657"/>
                </a:lnTo>
                <a:lnTo>
                  <a:pt x="1026360" y="2644773"/>
                </a:lnTo>
                <a:lnTo>
                  <a:pt x="946436" y="2747119"/>
                </a:lnTo>
                <a:lnTo>
                  <a:pt x="870543" y="2848940"/>
                </a:lnTo>
                <a:lnTo>
                  <a:pt x="801333" y="2950605"/>
                </a:lnTo>
                <a:lnTo>
                  <a:pt x="727832" y="3050814"/>
                </a:lnTo>
                <a:lnTo>
                  <a:pt x="634669" y="3173883"/>
                </a:lnTo>
                <a:lnTo>
                  <a:pt x="554335" y="3300054"/>
                </a:lnTo>
                <a:lnTo>
                  <a:pt x="489391" y="3414818"/>
                </a:lnTo>
                <a:lnTo>
                  <a:pt x="431198" y="3527380"/>
                </a:lnTo>
                <a:lnTo>
                  <a:pt x="374032" y="3647036"/>
                </a:lnTo>
                <a:lnTo>
                  <a:pt x="339998" y="3733386"/>
                </a:lnTo>
                <a:lnTo>
                  <a:pt x="305911" y="3846589"/>
                </a:lnTo>
                <a:lnTo>
                  <a:pt x="304816" y="3872828"/>
                </a:lnTo>
                <a:lnTo>
                  <a:pt x="306500" y="3885752"/>
                </a:lnTo>
                <a:lnTo>
                  <a:pt x="313267" y="3894368"/>
                </a:lnTo>
                <a:lnTo>
                  <a:pt x="323422" y="3900112"/>
                </a:lnTo>
                <a:lnTo>
                  <a:pt x="335838" y="3903941"/>
                </a:lnTo>
                <a:lnTo>
                  <a:pt x="349758" y="3902261"/>
                </a:lnTo>
                <a:lnTo>
                  <a:pt x="380278" y="3889104"/>
                </a:lnTo>
                <a:lnTo>
                  <a:pt x="415710" y="3864639"/>
                </a:lnTo>
                <a:lnTo>
                  <a:pt x="536813" y="3752227"/>
                </a:lnTo>
                <a:lnTo>
                  <a:pt x="650344" y="3634861"/>
                </a:lnTo>
                <a:lnTo>
                  <a:pt x="771831" y="3511746"/>
                </a:lnTo>
                <a:lnTo>
                  <a:pt x="877204" y="3396831"/>
                </a:lnTo>
                <a:lnTo>
                  <a:pt x="1097489" y="3174823"/>
                </a:lnTo>
                <a:lnTo>
                  <a:pt x="1260621" y="3022584"/>
                </a:lnTo>
                <a:lnTo>
                  <a:pt x="1490922" y="2781822"/>
                </a:lnTo>
                <a:lnTo>
                  <a:pt x="1643364" y="2618011"/>
                </a:lnTo>
                <a:lnTo>
                  <a:pt x="2093826" y="2165743"/>
                </a:lnTo>
                <a:lnTo>
                  <a:pt x="2215652" y="2057730"/>
                </a:lnTo>
                <a:lnTo>
                  <a:pt x="2333242" y="1953021"/>
                </a:lnTo>
                <a:lnTo>
                  <a:pt x="2449962" y="1863415"/>
                </a:lnTo>
                <a:lnTo>
                  <a:pt x="2567560" y="1781861"/>
                </a:lnTo>
                <a:lnTo>
                  <a:pt x="2697212" y="1702138"/>
                </a:lnTo>
                <a:lnTo>
                  <a:pt x="2820682" y="1639444"/>
                </a:lnTo>
                <a:lnTo>
                  <a:pt x="2942780" y="1585842"/>
                </a:lnTo>
                <a:lnTo>
                  <a:pt x="3040388" y="1558092"/>
                </a:lnTo>
                <a:lnTo>
                  <a:pt x="3094153" y="1551975"/>
                </a:lnTo>
                <a:lnTo>
                  <a:pt x="3108680" y="1555350"/>
                </a:lnTo>
                <a:lnTo>
                  <a:pt x="3121187" y="1561833"/>
                </a:lnTo>
                <a:lnTo>
                  <a:pt x="3132347" y="1570389"/>
                </a:lnTo>
                <a:lnTo>
                  <a:pt x="3136965" y="1580326"/>
                </a:lnTo>
                <a:lnTo>
                  <a:pt x="3137221" y="1591184"/>
                </a:lnTo>
                <a:lnTo>
                  <a:pt x="3117355" y="1652511"/>
                </a:lnTo>
                <a:lnTo>
                  <a:pt x="3069698" y="1738917"/>
                </a:lnTo>
                <a:lnTo>
                  <a:pt x="2972762" y="1855276"/>
                </a:lnTo>
                <a:lnTo>
                  <a:pt x="2858094" y="1979538"/>
                </a:lnTo>
                <a:lnTo>
                  <a:pt x="2739036" y="2104192"/>
                </a:lnTo>
                <a:lnTo>
                  <a:pt x="2633867" y="2223644"/>
                </a:lnTo>
                <a:lnTo>
                  <a:pt x="2519393" y="2349650"/>
                </a:lnTo>
                <a:lnTo>
                  <a:pt x="2427786" y="2454892"/>
                </a:lnTo>
                <a:lnTo>
                  <a:pt x="2335321" y="2570382"/>
                </a:lnTo>
                <a:lnTo>
                  <a:pt x="2237563" y="2688314"/>
                </a:lnTo>
                <a:lnTo>
                  <a:pt x="2132123" y="2810492"/>
                </a:lnTo>
                <a:lnTo>
                  <a:pt x="2035775" y="2936173"/>
                </a:lnTo>
                <a:lnTo>
                  <a:pt x="1932390" y="3064847"/>
                </a:lnTo>
                <a:lnTo>
                  <a:pt x="1817475" y="3186846"/>
                </a:lnTo>
                <a:lnTo>
                  <a:pt x="1725580" y="3306064"/>
                </a:lnTo>
                <a:lnTo>
                  <a:pt x="1533347" y="3585105"/>
                </a:lnTo>
                <a:lnTo>
                  <a:pt x="1460193" y="3704062"/>
                </a:lnTo>
                <a:lnTo>
                  <a:pt x="1390332" y="3845577"/>
                </a:lnTo>
                <a:lnTo>
                  <a:pt x="1330929" y="3975860"/>
                </a:lnTo>
                <a:lnTo>
                  <a:pt x="1311689" y="4042588"/>
                </a:lnTo>
                <a:lnTo>
                  <a:pt x="1309217" y="4079883"/>
                </a:lnTo>
                <a:lnTo>
                  <a:pt x="1310534" y="4095755"/>
                </a:lnTo>
                <a:lnTo>
                  <a:pt x="1317056" y="4106337"/>
                </a:lnTo>
                <a:lnTo>
                  <a:pt x="1327049" y="4113391"/>
                </a:lnTo>
                <a:lnTo>
                  <a:pt x="1339355" y="4118094"/>
                </a:lnTo>
                <a:lnTo>
                  <a:pt x="1353204" y="4118407"/>
                </a:lnTo>
                <a:lnTo>
                  <a:pt x="1383643" y="4111228"/>
                </a:lnTo>
                <a:lnTo>
                  <a:pt x="1425771" y="4091320"/>
                </a:lnTo>
                <a:lnTo>
                  <a:pt x="1529202" y="4019886"/>
                </a:lnTo>
                <a:lnTo>
                  <a:pt x="1653675" y="3911000"/>
                </a:lnTo>
                <a:lnTo>
                  <a:pt x="1792137" y="3786289"/>
                </a:lnTo>
                <a:lnTo>
                  <a:pt x="1918587" y="3672544"/>
                </a:lnTo>
                <a:lnTo>
                  <a:pt x="2024374" y="3564675"/>
                </a:lnTo>
                <a:lnTo>
                  <a:pt x="2172534" y="3401598"/>
                </a:lnTo>
                <a:lnTo>
                  <a:pt x="2278368" y="3290151"/>
                </a:lnTo>
                <a:lnTo>
                  <a:pt x="2388434" y="3174850"/>
                </a:lnTo>
                <a:lnTo>
                  <a:pt x="2499024" y="3083143"/>
                </a:lnTo>
                <a:lnTo>
                  <a:pt x="2611755" y="2960121"/>
                </a:lnTo>
                <a:lnTo>
                  <a:pt x="2718496" y="2842983"/>
                </a:lnTo>
                <a:lnTo>
                  <a:pt x="2928946" y="2575431"/>
                </a:lnTo>
                <a:lnTo>
                  <a:pt x="3032280" y="2460887"/>
                </a:lnTo>
                <a:lnTo>
                  <a:pt x="3148795" y="2341410"/>
                </a:lnTo>
                <a:lnTo>
                  <a:pt x="3251890" y="2228067"/>
                </a:lnTo>
                <a:lnTo>
                  <a:pt x="3376561" y="2102253"/>
                </a:lnTo>
                <a:lnTo>
                  <a:pt x="3469813" y="2026634"/>
                </a:lnTo>
                <a:lnTo>
                  <a:pt x="3598583" y="1947414"/>
                </a:lnTo>
                <a:lnTo>
                  <a:pt x="3643836" y="1921957"/>
                </a:lnTo>
                <a:lnTo>
                  <a:pt x="3676405" y="1912536"/>
                </a:lnTo>
                <a:lnTo>
                  <a:pt x="3692993" y="1910024"/>
                </a:lnTo>
                <a:lnTo>
                  <a:pt x="3706873" y="1911171"/>
                </a:lnTo>
                <a:lnTo>
                  <a:pt x="3718949" y="1914758"/>
                </a:lnTo>
                <a:lnTo>
                  <a:pt x="3729822" y="1919972"/>
                </a:lnTo>
                <a:lnTo>
                  <a:pt x="3738481" y="1927681"/>
                </a:lnTo>
                <a:lnTo>
                  <a:pt x="3751867" y="1947536"/>
                </a:lnTo>
                <a:lnTo>
                  <a:pt x="3754589" y="1961579"/>
                </a:lnTo>
                <a:lnTo>
                  <a:pt x="3753851" y="1995998"/>
                </a:lnTo>
                <a:lnTo>
                  <a:pt x="3738053" y="2068703"/>
                </a:lnTo>
                <a:lnTo>
                  <a:pt x="3709633" y="2156229"/>
                </a:lnTo>
                <a:lnTo>
                  <a:pt x="3636857" y="2283565"/>
                </a:lnTo>
                <a:lnTo>
                  <a:pt x="3572430" y="2405062"/>
                </a:lnTo>
                <a:lnTo>
                  <a:pt x="3496039" y="2531579"/>
                </a:lnTo>
                <a:lnTo>
                  <a:pt x="3423117" y="2644114"/>
                </a:lnTo>
                <a:lnTo>
                  <a:pt x="3344283" y="2768930"/>
                </a:lnTo>
                <a:lnTo>
                  <a:pt x="3258974" y="2895643"/>
                </a:lnTo>
                <a:lnTo>
                  <a:pt x="3164884" y="3022605"/>
                </a:lnTo>
                <a:lnTo>
                  <a:pt x="3044780" y="3149600"/>
                </a:lnTo>
                <a:lnTo>
                  <a:pt x="2963315" y="3257942"/>
                </a:lnTo>
                <a:lnTo>
                  <a:pt x="2690417" y="3668879"/>
                </a:lnTo>
                <a:lnTo>
                  <a:pt x="2622012" y="3786364"/>
                </a:lnTo>
                <a:lnTo>
                  <a:pt x="2551875" y="3908543"/>
                </a:lnTo>
                <a:lnTo>
                  <a:pt x="2516403" y="3999116"/>
                </a:lnTo>
                <a:lnTo>
                  <a:pt x="2514924" y="4029048"/>
                </a:lnTo>
                <a:lnTo>
                  <a:pt x="2516506" y="4044932"/>
                </a:lnTo>
                <a:lnTo>
                  <a:pt x="2521793" y="4056932"/>
                </a:lnTo>
                <a:lnTo>
                  <a:pt x="2529551" y="4066344"/>
                </a:lnTo>
                <a:lnTo>
                  <a:pt x="2538956" y="4074029"/>
                </a:lnTo>
                <a:lnTo>
                  <a:pt x="2553693" y="4077741"/>
                </a:lnTo>
                <a:lnTo>
                  <a:pt x="2592646" y="4078103"/>
                </a:lnTo>
                <a:lnTo>
                  <a:pt x="2630654" y="4069798"/>
                </a:lnTo>
                <a:lnTo>
                  <a:pt x="2716786" y="4033457"/>
                </a:lnTo>
                <a:lnTo>
                  <a:pt x="2835278" y="3961231"/>
                </a:lnTo>
                <a:lnTo>
                  <a:pt x="2955591" y="3862497"/>
                </a:lnTo>
                <a:lnTo>
                  <a:pt x="3050405" y="3779945"/>
                </a:lnTo>
                <a:lnTo>
                  <a:pt x="3182380" y="3647095"/>
                </a:lnTo>
                <a:lnTo>
                  <a:pt x="3304133" y="3500847"/>
                </a:lnTo>
                <a:lnTo>
                  <a:pt x="3376834" y="3412513"/>
                </a:lnTo>
                <a:lnTo>
                  <a:pt x="3457471" y="3298940"/>
                </a:lnTo>
                <a:lnTo>
                  <a:pt x="3563935" y="3170869"/>
                </a:lnTo>
                <a:lnTo>
                  <a:pt x="3655290" y="3082357"/>
                </a:lnTo>
                <a:lnTo>
                  <a:pt x="3744952" y="2968746"/>
                </a:lnTo>
                <a:lnTo>
                  <a:pt x="3827187" y="2840670"/>
                </a:lnTo>
                <a:lnTo>
                  <a:pt x="3929345" y="2671237"/>
                </a:lnTo>
                <a:lnTo>
                  <a:pt x="3994631" y="2550975"/>
                </a:lnTo>
                <a:lnTo>
                  <a:pt x="4078858" y="2413097"/>
                </a:lnTo>
                <a:lnTo>
                  <a:pt x="4106306" y="2369754"/>
                </a:lnTo>
                <a:lnTo>
                  <a:pt x="4164181" y="2298248"/>
                </a:lnTo>
                <a:lnTo>
                  <a:pt x="4177662" y="2274510"/>
                </a:lnTo>
                <a:lnTo>
                  <a:pt x="4224339" y="2220708"/>
                </a:lnTo>
                <a:lnTo>
                  <a:pt x="4234671" y="2215661"/>
                </a:lnTo>
                <a:lnTo>
                  <a:pt x="4244381" y="2215118"/>
                </a:lnTo>
                <a:lnTo>
                  <a:pt x="4253676" y="2217578"/>
                </a:lnTo>
                <a:lnTo>
                  <a:pt x="4259874" y="2224863"/>
                </a:lnTo>
                <a:lnTo>
                  <a:pt x="4264004" y="2235364"/>
                </a:lnTo>
                <a:lnTo>
                  <a:pt x="4266759" y="2248009"/>
                </a:lnTo>
                <a:lnTo>
                  <a:pt x="4266056" y="2273348"/>
                </a:lnTo>
                <a:lnTo>
                  <a:pt x="4242271" y="2389170"/>
                </a:lnTo>
                <a:lnTo>
                  <a:pt x="4217203" y="2511526"/>
                </a:lnTo>
                <a:lnTo>
                  <a:pt x="4191831" y="2637468"/>
                </a:lnTo>
                <a:lnTo>
                  <a:pt x="4160615" y="2746976"/>
                </a:lnTo>
                <a:lnTo>
                  <a:pt x="4117554" y="2921220"/>
                </a:lnTo>
                <a:lnTo>
                  <a:pt x="4096761" y="2997265"/>
                </a:lnTo>
                <a:lnTo>
                  <a:pt x="4036008" y="3124208"/>
                </a:lnTo>
                <a:lnTo>
                  <a:pt x="3989298" y="3251201"/>
                </a:lnTo>
                <a:lnTo>
                  <a:pt x="3953130" y="3378200"/>
                </a:lnTo>
                <a:lnTo>
                  <a:pt x="3925386" y="3481211"/>
                </a:lnTo>
                <a:lnTo>
                  <a:pt x="3904853" y="3591452"/>
                </a:lnTo>
                <a:lnTo>
                  <a:pt x="3861649" y="3848053"/>
                </a:lnTo>
                <a:lnTo>
                  <a:pt x="3853174" y="3891353"/>
                </a:lnTo>
                <a:lnTo>
                  <a:pt x="3840468" y="39878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5271877" y="608005"/>
            <a:ext cx="4181573" cy="4052896"/>
          </a:xfrm>
          <a:custGeom>
            <a:avLst/>
            <a:gdLst/>
            <a:ahLst/>
            <a:cxnLst/>
            <a:rect l="0" t="0" r="0" b="0"/>
            <a:pathLst>
              <a:path w="4181573" h="4052896">
                <a:moveTo>
                  <a:pt x="570123" y="4052895"/>
                </a:moveTo>
                <a:lnTo>
                  <a:pt x="568711" y="4013749"/>
                </a:lnTo>
                <a:lnTo>
                  <a:pt x="544392" y="3901966"/>
                </a:lnTo>
                <a:lnTo>
                  <a:pt x="508328" y="3786240"/>
                </a:lnTo>
                <a:lnTo>
                  <a:pt x="464991" y="3662340"/>
                </a:lnTo>
                <a:lnTo>
                  <a:pt x="431227" y="3583270"/>
                </a:lnTo>
                <a:lnTo>
                  <a:pt x="383653" y="3461154"/>
                </a:lnTo>
                <a:lnTo>
                  <a:pt x="326925" y="3343661"/>
                </a:lnTo>
                <a:lnTo>
                  <a:pt x="268846" y="3218204"/>
                </a:lnTo>
                <a:lnTo>
                  <a:pt x="226417" y="3128751"/>
                </a:lnTo>
                <a:lnTo>
                  <a:pt x="162917" y="3007808"/>
                </a:lnTo>
                <a:lnTo>
                  <a:pt x="122904" y="2927149"/>
                </a:lnTo>
                <a:lnTo>
                  <a:pt x="108892" y="2906274"/>
                </a:lnTo>
                <a:lnTo>
                  <a:pt x="44809" y="2786772"/>
                </a:lnTo>
                <a:lnTo>
                  <a:pt x="2806" y="2719905"/>
                </a:lnTo>
                <a:lnTo>
                  <a:pt x="0" y="2716912"/>
                </a:lnTo>
                <a:lnTo>
                  <a:pt x="952" y="2720562"/>
                </a:lnTo>
                <a:lnTo>
                  <a:pt x="4409" y="2728640"/>
                </a:lnTo>
                <a:lnTo>
                  <a:pt x="29500" y="2760234"/>
                </a:lnTo>
                <a:lnTo>
                  <a:pt x="151871" y="2881548"/>
                </a:lnTo>
                <a:lnTo>
                  <a:pt x="281023" y="3002027"/>
                </a:lnTo>
                <a:lnTo>
                  <a:pt x="396731" y="3106582"/>
                </a:lnTo>
                <a:lnTo>
                  <a:pt x="515100" y="3210341"/>
                </a:lnTo>
                <a:lnTo>
                  <a:pt x="629860" y="3307103"/>
                </a:lnTo>
                <a:lnTo>
                  <a:pt x="713255" y="3391688"/>
                </a:lnTo>
                <a:lnTo>
                  <a:pt x="761639" y="3426592"/>
                </a:lnTo>
                <a:lnTo>
                  <a:pt x="807961" y="3458572"/>
                </a:lnTo>
                <a:lnTo>
                  <a:pt x="938362" y="3553186"/>
                </a:lnTo>
                <a:lnTo>
                  <a:pt x="1032294" y="3615081"/>
                </a:lnTo>
                <a:lnTo>
                  <a:pt x="1075833" y="3634992"/>
                </a:lnTo>
                <a:lnTo>
                  <a:pt x="1089296" y="3637415"/>
                </a:lnTo>
                <a:lnTo>
                  <a:pt x="1115544" y="3636344"/>
                </a:lnTo>
                <a:lnTo>
                  <a:pt x="1124237" y="3629850"/>
                </a:lnTo>
                <a:lnTo>
                  <a:pt x="1130032" y="3619876"/>
                </a:lnTo>
                <a:lnTo>
                  <a:pt x="1133895" y="3607582"/>
                </a:lnTo>
                <a:lnTo>
                  <a:pt x="1134425" y="3578870"/>
                </a:lnTo>
                <a:lnTo>
                  <a:pt x="1123267" y="3514446"/>
                </a:lnTo>
                <a:lnTo>
                  <a:pt x="1065994" y="3392158"/>
                </a:lnTo>
                <a:lnTo>
                  <a:pt x="1016700" y="3267742"/>
                </a:lnTo>
                <a:lnTo>
                  <a:pt x="949324" y="3142130"/>
                </a:lnTo>
                <a:lnTo>
                  <a:pt x="873353" y="3028265"/>
                </a:lnTo>
                <a:lnTo>
                  <a:pt x="785774" y="2905275"/>
                </a:lnTo>
                <a:lnTo>
                  <a:pt x="671460" y="2747420"/>
                </a:lnTo>
                <a:lnTo>
                  <a:pt x="570100" y="2621788"/>
                </a:lnTo>
                <a:lnTo>
                  <a:pt x="451588" y="2488560"/>
                </a:lnTo>
                <a:lnTo>
                  <a:pt x="343195" y="2376873"/>
                </a:lnTo>
                <a:lnTo>
                  <a:pt x="228367" y="2250873"/>
                </a:lnTo>
                <a:lnTo>
                  <a:pt x="193582" y="2209158"/>
                </a:lnTo>
                <a:lnTo>
                  <a:pt x="193506" y="2204259"/>
                </a:lnTo>
                <a:lnTo>
                  <a:pt x="199101" y="2203816"/>
                </a:lnTo>
                <a:lnTo>
                  <a:pt x="208475" y="2206342"/>
                </a:lnTo>
                <a:lnTo>
                  <a:pt x="255377" y="2230123"/>
                </a:lnTo>
                <a:lnTo>
                  <a:pt x="370297" y="2315878"/>
                </a:lnTo>
                <a:lnTo>
                  <a:pt x="503932" y="2426230"/>
                </a:lnTo>
                <a:lnTo>
                  <a:pt x="625663" y="2514951"/>
                </a:lnTo>
                <a:lnTo>
                  <a:pt x="752200" y="2625223"/>
                </a:lnTo>
                <a:lnTo>
                  <a:pt x="1048489" y="2863324"/>
                </a:lnTo>
                <a:lnTo>
                  <a:pt x="1160611" y="2947994"/>
                </a:lnTo>
                <a:lnTo>
                  <a:pt x="1278112" y="3035780"/>
                </a:lnTo>
                <a:lnTo>
                  <a:pt x="1403730" y="3128312"/>
                </a:lnTo>
                <a:lnTo>
                  <a:pt x="1458215" y="3159792"/>
                </a:lnTo>
                <a:lnTo>
                  <a:pt x="1516485" y="3180018"/>
                </a:lnTo>
                <a:lnTo>
                  <a:pt x="1565646" y="3186546"/>
                </a:lnTo>
                <a:lnTo>
                  <a:pt x="1578116" y="3181817"/>
                </a:lnTo>
                <a:lnTo>
                  <a:pt x="1587840" y="3173021"/>
                </a:lnTo>
                <a:lnTo>
                  <a:pt x="1595734" y="3161512"/>
                </a:lnTo>
                <a:lnTo>
                  <a:pt x="1599586" y="3148195"/>
                </a:lnTo>
                <a:lnTo>
                  <a:pt x="1600103" y="3118347"/>
                </a:lnTo>
                <a:lnTo>
                  <a:pt x="1591866" y="3090029"/>
                </a:lnTo>
                <a:lnTo>
                  <a:pt x="1540930" y="2984774"/>
                </a:lnTo>
                <a:lnTo>
                  <a:pt x="1468759" y="2867706"/>
                </a:lnTo>
                <a:lnTo>
                  <a:pt x="1385301" y="2744436"/>
                </a:lnTo>
                <a:lnTo>
                  <a:pt x="1338001" y="2681188"/>
                </a:lnTo>
                <a:lnTo>
                  <a:pt x="1246819" y="2574036"/>
                </a:lnTo>
                <a:lnTo>
                  <a:pt x="1145215" y="2458691"/>
                </a:lnTo>
                <a:lnTo>
                  <a:pt x="1036175" y="2341275"/>
                </a:lnTo>
                <a:lnTo>
                  <a:pt x="921244" y="2222801"/>
                </a:lnTo>
                <a:lnTo>
                  <a:pt x="798133" y="2103666"/>
                </a:lnTo>
                <a:lnTo>
                  <a:pt x="685460" y="1985750"/>
                </a:lnTo>
                <a:lnTo>
                  <a:pt x="569998" y="1877350"/>
                </a:lnTo>
                <a:lnTo>
                  <a:pt x="447978" y="1760134"/>
                </a:lnTo>
                <a:lnTo>
                  <a:pt x="320789" y="1643757"/>
                </a:lnTo>
                <a:lnTo>
                  <a:pt x="215759" y="1523832"/>
                </a:lnTo>
                <a:lnTo>
                  <a:pt x="199550" y="1499411"/>
                </a:lnTo>
                <a:lnTo>
                  <a:pt x="173005" y="1436591"/>
                </a:lnTo>
                <a:lnTo>
                  <a:pt x="172733" y="1425337"/>
                </a:lnTo>
                <a:lnTo>
                  <a:pt x="175374" y="1415012"/>
                </a:lnTo>
                <a:lnTo>
                  <a:pt x="179957" y="1405306"/>
                </a:lnTo>
                <a:lnTo>
                  <a:pt x="188656" y="1401658"/>
                </a:lnTo>
                <a:lnTo>
                  <a:pt x="200101" y="1402048"/>
                </a:lnTo>
                <a:lnTo>
                  <a:pt x="252282" y="1416210"/>
                </a:lnTo>
                <a:lnTo>
                  <a:pt x="290622" y="1435172"/>
                </a:lnTo>
                <a:lnTo>
                  <a:pt x="418049" y="1515979"/>
                </a:lnTo>
                <a:lnTo>
                  <a:pt x="533166" y="1593128"/>
                </a:lnTo>
                <a:lnTo>
                  <a:pt x="646734" y="1665564"/>
                </a:lnTo>
                <a:lnTo>
                  <a:pt x="848351" y="1807638"/>
                </a:lnTo>
                <a:lnTo>
                  <a:pt x="952302" y="1885375"/>
                </a:lnTo>
                <a:lnTo>
                  <a:pt x="1066492" y="1960311"/>
                </a:lnTo>
                <a:lnTo>
                  <a:pt x="1205002" y="2062201"/>
                </a:lnTo>
                <a:lnTo>
                  <a:pt x="1316472" y="2137918"/>
                </a:lnTo>
                <a:lnTo>
                  <a:pt x="1481616" y="2262434"/>
                </a:lnTo>
                <a:lnTo>
                  <a:pt x="1592290" y="2346909"/>
                </a:lnTo>
                <a:lnTo>
                  <a:pt x="1721200" y="2438886"/>
                </a:lnTo>
                <a:lnTo>
                  <a:pt x="1831047" y="2514376"/>
                </a:lnTo>
                <a:lnTo>
                  <a:pt x="1987481" y="2610982"/>
                </a:lnTo>
                <a:lnTo>
                  <a:pt x="2035870" y="2638197"/>
                </a:lnTo>
                <a:lnTo>
                  <a:pt x="2092699" y="2657392"/>
                </a:lnTo>
                <a:lnTo>
                  <a:pt x="2154221" y="2665275"/>
                </a:lnTo>
                <a:lnTo>
                  <a:pt x="2169466" y="2662148"/>
                </a:lnTo>
                <a:lnTo>
                  <a:pt x="2181041" y="2655831"/>
                </a:lnTo>
                <a:lnTo>
                  <a:pt x="2190168" y="2647385"/>
                </a:lnTo>
                <a:lnTo>
                  <a:pt x="2194842" y="2636110"/>
                </a:lnTo>
                <a:lnTo>
                  <a:pt x="2196546" y="2622950"/>
                </a:lnTo>
                <a:lnTo>
                  <a:pt x="2194678" y="2594686"/>
                </a:lnTo>
                <a:lnTo>
                  <a:pt x="2189143" y="2568013"/>
                </a:lnTo>
                <a:lnTo>
                  <a:pt x="2131801" y="2451619"/>
                </a:lnTo>
                <a:lnTo>
                  <a:pt x="2078283" y="2357747"/>
                </a:lnTo>
                <a:lnTo>
                  <a:pt x="2000019" y="2246747"/>
                </a:lnTo>
                <a:lnTo>
                  <a:pt x="1902379" y="2132185"/>
                </a:lnTo>
                <a:lnTo>
                  <a:pt x="1811968" y="2026258"/>
                </a:lnTo>
                <a:lnTo>
                  <a:pt x="1711168" y="1918943"/>
                </a:lnTo>
                <a:lnTo>
                  <a:pt x="1597600" y="1807852"/>
                </a:lnTo>
                <a:lnTo>
                  <a:pt x="1449084" y="1669643"/>
                </a:lnTo>
                <a:lnTo>
                  <a:pt x="1284791" y="1532125"/>
                </a:lnTo>
                <a:lnTo>
                  <a:pt x="1106070" y="1395692"/>
                </a:lnTo>
                <a:lnTo>
                  <a:pt x="998914" y="1312597"/>
                </a:lnTo>
                <a:lnTo>
                  <a:pt x="890494" y="1234355"/>
                </a:lnTo>
                <a:lnTo>
                  <a:pt x="790636" y="1157549"/>
                </a:lnTo>
                <a:lnTo>
                  <a:pt x="668401" y="1062487"/>
                </a:lnTo>
                <a:lnTo>
                  <a:pt x="550547" y="977178"/>
                </a:lnTo>
                <a:lnTo>
                  <a:pt x="444273" y="900746"/>
                </a:lnTo>
                <a:lnTo>
                  <a:pt x="318453" y="799938"/>
                </a:lnTo>
                <a:lnTo>
                  <a:pt x="222144" y="707477"/>
                </a:lnTo>
                <a:lnTo>
                  <a:pt x="207092" y="685031"/>
                </a:lnTo>
                <a:lnTo>
                  <a:pt x="179188" y="629386"/>
                </a:lnTo>
                <a:lnTo>
                  <a:pt x="175444" y="613444"/>
                </a:lnTo>
                <a:lnTo>
                  <a:pt x="175047" y="580680"/>
                </a:lnTo>
                <a:lnTo>
                  <a:pt x="181150" y="569685"/>
                </a:lnTo>
                <a:lnTo>
                  <a:pt x="190863" y="562354"/>
                </a:lnTo>
                <a:lnTo>
                  <a:pt x="202983" y="557468"/>
                </a:lnTo>
                <a:lnTo>
                  <a:pt x="215296" y="555621"/>
                </a:lnTo>
                <a:lnTo>
                  <a:pt x="240266" y="557332"/>
                </a:lnTo>
                <a:lnTo>
                  <a:pt x="338982" y="583289"/>
                </a:lnTo>
                <a:lnTo>
                  <a:pt x="449177" y="630062"/>
                </a:lnTo>
                <a:lnTo>
                  <a:pt x="724443" y="777753"/>
                </a:lnTo>
                <a:lnTo>
                  <a:pt x="838038" y="840919"/>
                </a:lnTo>
                <a:lnTo>
                  <a:pt x="955596" y="907750"/>
                </a:lnTo>
                <a:lnTo>
                  <a:pt x="1084076" y="985444"/>
                </a:lnTo>
                <a:lnTo>
                  <a:pt x="1214399" y="1068733"/>
                </a:lnTo>
                <a:lnTo>
                  <a:pt x="1409137" y="1199187"/>
                </a:lnTo>
                <a:lnTo>
                  <a:pt x="1601542" y="1338076"/>
                </a:lnTo>
                <a:lnTo>
                  <a:pt x="1701228" y="1408415"/>
                </a:lnTo>
                <a:lnTo>
                  <a:pt x="1829306" y="1495392"/>
                </a:lnTo>
                <a:lnTo>
                  <a:pt x="1951136" y="1589244"/>
                </a:lnTo>
                <a:lnTo>
                  <a:pt x="2109229" y="1698623"/>
                </a:lnTo>
                <a:lnTo>
                  <a:pt x="2219089" y="1783722"/>
                </a:lnTo>
                <a:lnTo>
                  <a:pt x="2347855" y="1882905"/>
                </a:lnTo>
                <a:lnTo>
                  <a:pt x="2476081" y="1980064"/>
                </a:lnTo>
                <a:lnTo>
                  <a:pt x="2600492" y="2061396"/>
                </a:lnTo>
                <a:lnTo>
                  <a:pt x="2650871" y="2086674"/>
                </a:lnTo>
                <a:lnTo>
                  <a:pt x="2689640" y="2098578"/>
                </a:lnTo>
                <a:lnTo>
                  <a:pt x="2726627" y="2101046"/>
                </a:lnTo>
                <a:lnTo>
                  <a:pt x="2744392" y="2099729"/>
                </a:lnTo>
                <a:lnTo>
                  <a:pt x="2754825" y="2091795"/>
                </a:lnTo>
                <a:lnTo>
                  <a:pt x="2760368" y="2079451"/>
                </a:lnTo>
                <a:lnTo>
                  <a:pt x="2762653" y="2064165"/>
                </a:lnTo>
                <a:lnTo>
                  <a:pt x="2757666" y="2028367"/>
                </a:lnTo>
                <a:lnTo>
                  <a:pt x="2738210" y="1961379"/>
                </a:lnTo>
                <a:lnTo>
                  <a:pt x="2676890" y="1857126"/>
                </a:lnTo>
                <a:lnTo>
                  <a:pt x="2584320" y="1732773"/>
                </a:lnTo>
                <a:lnTo>
                  <a:pt x="2396171" y="1518103"/>
                </a:lnTo>
                <a:lnTo>
                  <a:pt x="2286640" y="1410912"/>
                </a:lnTo>
                <a:lnTo>
                  <a:pt x="2109450" y="1237323"/>
                </a:lnTo>
                <a:lnTo>
                  <a:pt x="2011959" y="1148708"/>
                </a:lnTo>
                <a:lnTo>
                  <a:pt x="1910166" y="1061303"/>
                </a:lnTo>
                <a:lnTo>
                  <a:pt x="1801609" y="979745"/>
                </a:lnTo>
                <a:lnTo>
                  <a:pt x="1695910" y="895059"/>
                </a:lnTo>
                <a:lnTo>
                  <a:pt x="1516070" y="764182"/>
                </a:lnTo>
                <a:lnTo>
                  <a:pt x="1345074" y="646724"/>
                </a:lnTo>
                <a:lnTo>
                  <a:pt x="1216148" y="560671"/>
                </a:lnTo>
                <a:lnTo>
                  <a:pt x="1096972" y="479179"/>
                </a:lnTo>
                <a:lnTo>
                  <a:pt x="990437" y="398903"/>
                </a:lnTo>
                <a:lnTo>
                  <a:pt x="873933" y="319831"/>
                </a:lnTo>
                <a:lnTo>
                  <a:pt x="752123" y="218405"/>
                </a:lnTo>
                <a:lnTo>
                  <a:pt x="676945" y="146324"/>
                </a:lnTo>
                <a:lnTo>
                  <a:pt x="663225" y="125186"/>
                </a:lnTo>
                <a:lnTo>
                  <a:pt x="657591" y="113622"/>
                </a:lnTo>
                <a:lnTo>
                  <a:pt x="656657" y="103091"/>
                </a:lnTo>
                <a:lnTo>
                  <a:pt x="658857" y="93247"/>
                </a:lnTo>
                <a:lnTo>
                  <a:pt x="663145" y="83863"/>
                </a:lnTo>
                <a:lnTo>
                  <a:pt x="671649" y="77607"/>
                </a:lnTo>
                <a:lnTo>
                  <a:pt x="696149" y="70656"/>
                </a:lnTo>
                <a:lnTo>
                  <a:pt x="722090" y="71329"/>
                </a:lnTo>
                <a:lnTo>
                  <a:pt x="835656" y="99204"/>
                </a:lnTo>
                <a:lnTo>
                  <a:pt x="935151" y="126902"/>
                </a:lnTo>
                <a:lnTo>
                  <a:pt x="1043912" y="177081"/>
                </a:lnTo>
                <a:lnTo>
                  <a:pt x="1168946" y="231562"/>
                </a:lnTo>
                <a:lnTo>
                  <a:pt x="1311766" y="293875"/>
                </a:lnTo>
                <a:lnTo>
                  <a:pt x="1431061" y="354669"/>
                </a:lnTo>
                <a:lnTo>
                  <a:pt x="1558106" y="421032"/>
                </a:lnTo>
                <a:lnTo>
                  <a:pt x="1718683" y="506817"/>
                </a:lnTo>
                <a:lnTo>
                  <a:pt x="1820760" y="564902"/>
                </a:lnTo>
                <a:lnTo>
                  <a:pt x="1929401" y="619899"/>
                </a:lnTo>
                <a:lnTo>
                  <a:pt x="2033714" y="680253"/>
                </a:lnTo>
                <a:lnTo>
                  <a:pt x="2373502" y="890617"/>
                </a:lnTo>
                <a:lnTo>
                  <a:pt x="2508985" y="975266"/>
                </a:lnTo>
                <a:lnTo>
                  <a:pt x="2643044" y="1051201"/>
                </a:lnTo>
                <a:lnTo>
                  <a:pt x="2766108" y="1128916"/>
                </a:lnTo>
                <a:lnTo>
                  <a:pt x="2905103" y="1214758"/>
                </a:lnTo>
                <a:lnTo>
                  <a:pt x="3033683" y="1283500"/>
                </a:lnTo>
                <a:lnTo>
                  <a:pt x="3161883" y="1353683"/>
                </a:lnTo>
                <a:lnTo>
                  <a:pt x="3286292" y="1402443"/>
                </a:lnTo>
                <a:lnTo>
                  <a:pt x="3318713" y="1413475"/>
                </a:lnTo>
                <a:lnTo>
                  <a:pt x="3394245" y="1421917"/>
                </a:lnTo>
                <a:lnTo>
                  <a:pt x="3430192" y="1423071"/>
                </a:lnTo>
                <a:lnTo>
                  <a:pt x="3444858" y="1420557"/>
                </a:lnTo>
                <a:lnTo>
                  <a:pt x="3468679" y="1410237"/>
                </a:lnTo>
                <a:lnTo>
                  <a:pt x="3497957" y="1388560"/>
                </a:lnTo>
                <a:lnTo>
                  <a:pt x="3504145" y="1376383"/>
                </a:lnTo>
                <a:lnTo>
                  <a:pt x="3511021" y="1344037"/>
                </a:lnTo>
                <a:lnTo>
                  <a:pt x="3510314" y="1313669"/>
                </a:lnTo>
                <a:lnTo>
                  <a:pt x="3503885" y="1284650"/>
                </a:lnTo>
                <a:lnTo>
                  <a:pt x="3482988" y="1236579"/>
                </a:lnTo>
                <a:lnTo>
                  <a:pt x="3412797" y="1125888"/>
                </a:lnTo>
                <a:lnTo>
                  <a:pt x="3333651" y="1021594"/>
                </a:lnTo>
                <a:lnTo>
                  <a:pt x="3235898" y="902149"/>
                </a:lnTo>
                <a:lnTo>
                  <a:pt x="3120989" y="784872"/>
                </a:lnTo>
                <a:lnTo>
                  <a:pt x="3017097" y="686580"/>
                </a:lnTo>
                <a:lnTo>
                  <a:pt x="2881240" y="561698"/>
                </a:lnTo>
                <a:lnTo>
                  <a:pt x="2766330" y="472588"/>
                </a:lnTo>
                <a:lnTo>
                  <a:pt x="2655255" y="387044"/>
                </a:lnTo>
                <a:lnTo>
                  <a:pt x="2496534" y="266589"/>
                </a:lnTo>
                <a:lnTo>
                  <a:pt x="2372191" y="180360"/>
                </a:lnTo>
                <a:lnTo>
                  <a:pt x="2332833" y="141580"/>
                </a:lnTo>
                <a:lnTo>
                  <a:pt x="2276672" y="71862"/>
                </a:lnTo>
                <a:lnTo>
                  <a:pt x="2273677" y="59728"/>
                </a:lnTo>
                <a:lnTo>
                  <a:pt x="2274504" y="45995"/>
                </a:lnTo>
                <a:lnTo>
                  <a:pt x="2277876" y="31195"/>
                </a:lnTo>
                <a:lnTo>
                  <a:pt x="2284358" y="19917"/>
                </a:lnTo>
                <a:lnTo>
                  <a:pt x="2292913" y="10987"/>
                </a:lnTo>
                <a:lnTo>
                  <a:pt x="2302850" y="3623"/>
                </a:lnTo>
                <a:lnTo>
                  <a:pt x="2319352" y="125"/>
                </a:lnTo>
                <a:lnTo>
                  <a:pt x="2364029" y="0"/>
                </a:lnTo>
                <a:lnTo>
                  <a:pt x="2494534" y="25252"/>
                </a:lnTo>
                <a:lnTo>
                  <a:pt x="2605567" y="58071"/>
                </a:lnTo>
                <a:lnTo>
                  <a:pt x="2718827" y="105893"/>
                </a:lnTo>
                <a:lnTo>
                  <a:pt x="2833687" y="156998"/>
                </a:lnTo>
                <a:lnTo>
                  <a:pt x="2959524" y="219301"/>
                </a:lnTo>
                <a:lnTo>
                  <a:pt x="3069452" y="282188"/>
                </a:lnTo>
                <a:lnTo>
                  <a:pt x="3198684" y="365818"/>
                </a:lnTo>
                <a:lnTo>
                  <a:pt x="3325978" y="450349"/>
                </a:lnTo>
                <a:lnTo>
                  <a:pt x="3489353" y="562864"/>
                </a:lnTo>
                <a:lnTo>
                  <a:pt x="3607838" y="649062"/>
                </a:lnTo>
                <a:lnTo>
                  <a:pt x="3721191" y="732519"/>
                </a:lnTo>
                <a:lnTo>
                  <a:pt x="3914375" y="877829"/>
                </a:lnTo>
                <a:lnTo>
                  <a:pt x="4037000" y="962339"/>
                </a:lnTo>
                <a:lnTo>
                  <a:pt x="4120145" y="1002407"/>
                </a:lnTo>
                <a:lnTo>
                  <a:pt x="4134837" y="1006058"/>
                </a:lnTo>
                <a:lnTo>
                  <a:pt x="4162451" y="1006353"/>
                </a:lnTo>
                <a:lnTo>
                  <a:pt x="4171508" y="998811"/>
                </a:lnTo>
                <a:lnTo>
                  <a:pt x="4177546" y="986728"/>
                </a:lnTo>
                <a:lnTo>
                  <a:pt x="4181572" y="971616"/>
                </a:lnTo>
                <a:lnTo>
                  <a:pt x="4181433" y="954487"/>
                </a:lnTo>
                <a:lnTo>
                  <a:pt x="4160304" y="862406"/>
                </a:lnTo>
                <a:lnTo>
                  <a:pt x="4144137" y="827737"/>
                </a:lnTo>
                <a:lnTo>
                  <a:pt x="4080962" y="715499"/>
                </a:lnTo>
                <a:lnTo>
                  <a:pt x="3982040" y="597617"/>
                </a:lnTo>
                <a:lnTo>
                  <a:pt x="3886667" y="502810"/>
                </a:lnTo>
                <a:lnTo>
                  <a:pt x="3846723" y="47149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Freeform 166"/>
          <p:cNvSpPr/>
          <p:nvPr/>
        </p:nvSpPr>
        <p:spPr>
          <a:xfrm>
            <a:off x="7429500" y="1854200"/>
            <a:ext cx="997109" cy="994563"/>
          </a:xfrm>
          <a:custGeom>
            <a:avLst/>
            <a:gdLst/>
            <a:ahLst/>
            <a:cxnLst/>
            <a:rect l="0" t="0" r="0" b="0"/>
            <a:pathLst>
              <a:path w="997109" h="994563">
                <a:moveTo>
                  <a:pt x="0" y="0"/>
                </a:moveTo>
                <a:lnTo>
                  <a:pt x="13484" y="20225"/>
                </a:lnTo>
                <a:lnTo>
                  <a:pt x="21689" y="27595"/>
                </a:lnTo>
                <a:lnTo>
                  <a:pt x="42095" y="39545"/>
                </a:lnTo>
                <a:lnTo>
                  <a:pt x="65275" y="57087"/>
                </a:lnTo>
                <a:lnTo>
                  <a:pt x="89689" y="77583"/>
                </a:lnTo>
                <a:lnTo>
                  <a:pt x="114651" y="96099"/>
                </a:lnTo>
                <a:lnTo>
                  <a:pt x="143619" y="113737"/>
                </a:lnTo>
                <a:lnTo>
                  <a:pt x="172486" y="130983"/>
                </a:lnTo>
                <a:lnTo>
                  <a:pt x="194723" y="148055"/>
                </a:lnTo>
                <a:lnTo>
                  <a:pt x="221539" y="165050"/>
                </a:lnTo>
                <a:lnTo>
                  <a:pt x="249451" y="182011"/>
                </a:lnTo>
                <a:lnTo>
                  <a:pt x="271263" y="198956"/>
                </a:lnTo>
                <a:lnTo>
                  <a:pt x="312894" y="231105"/>
                </a:lnTo>
                <a:lnTo>
                  <a:pt x="328540" y="241559"/>
                </a:lnTo>
                <a:lnTo>
                  <a:pt x="344615" y="251350"/>
                </a:lnTo>
                <a:lnTo>
                  <a:pt x="360977" y="260700"/>
                </a:lnTo>
                <a:lnTo>
                  <a:pt x="377528" y="271166"/>
                </a:lnTo>
                <a:lnTo>
                  <a:pt x="394208" y="282377"/>
                </a:lnTo>
                <a:lnTo>
                  <a:pt x="454791" y="324046"/>
                </a:lnTo>
                <a:lnTo>
                  <a:pt x="485292" y="342046"/>
                </a:lnTo>
                <a:lnTo>
                  <a:pt x="517663" y="359454"/>
                </a:lnTo>
                <a:lnTo>
                  <a:pt x="601291" y="402116"/>
                </a:lnTo>
                <a:lnTo>
                  <a:pt x="631307" y="415314"/>
                </a:lnTo>
                <a:lnTo>
                  <a:pt x="658758" y="427295"/>
                </a:lnTo>
                <a:lnTo>
                  <a:pt x="714638" y="457982"/>
                </a:lnTo>
                <a:lnTo>
                  <a:pt x="779612" y="491221"/>
                </a:lnTo>
                <a:lnTo>
                  <a:pt x="809338" y="508068"/>
                </a:lnTo>
                <a:lnTo>
                  <a:pt x="838072" y="523552"/>
                </a:lnTo>
                <a:lnTo>
                  <a:pt x="853637" y="529657"/>
                </a:lnTo>
                <a:lnTo>
                  <a:pt x="884572" y="541614"/>
                </a:lnTo>
                <a:lnTo>
                  <a:pt x="912431" y="556336"/>
                </a:lnTo>
                <a:lnTo>
                  <a:pt x="938925" y="568523"/>
                </a:lnTo>
                <a:lnTo>
                  <a:pt x="964811" y="580054"/>
                </a:lnTo>
                <a:lnTo>
                  <a:pt x="990427" y="594587"/>
                </a:lnTo>
                <a:lnTo>
                  <a:pt x="996129" y="602413"/>
                </a:lnTo>
                <a:lnTo>
                  <a:pt x="997108" y="610453"/>
                </a:lnTo>
                <a:lnTo>
                  <a:pt x="994939" y="618635"/>
                </a:lnTo>
                <a:lnTo>
                  <a:pt x="989258" y="626912"/>
                </a:lnTo>
                <a:lnTo>
                  <a:pt x="971660" y="643635"/>
                </a:lnTo>
                <a:lnTo>
                  <a:pt x="949726" y="656712"/>
                </a:lnTo>
                <a:lnTo>
                  <a:pt x="927278" y="668638"/>
                </a:lnTo>
                <a:lnTo>
                  <a:pt x="874372" y="707494"/>
                </a:lnTo>
                <a:lnTo>
                  <a:pt x="837628" y="732522"/>
                </a:lnTo>
                <a:lnTo>
                  <a:pt x="808783" y="749369"/>
                </a:lnTo>
                <a:lnTo>
                  <a:pt x="778559" y="766264"/>
                </a:lnTo>
                <a:lnTo>
                  <a:pt x="751015" y="783180"/>
                </a:lnTo>
                <a:lnTo>
                  <a:pt x="720899" y="800106"/>
                </a:lnTo>
                <a:lnTo>
                  <a:pt x="690110" y="817035"/>
                </a:lnTo>
                <a:lnTo>
                  <a:pt x="662316" y="833967"/>
                </a:lnTo>
                <a:lnTo>
                  <a:pt x="639614" y="854663"/>
                </a:lnTo>
                <a:lnTo>
                  <a:pt x="620117" y="876561"/>
                </a:lnTo>
                <a:lnTo>
                  <a:pt x="593273" y="904756"/>
                </a:lnTo>
                <a:lnTo>
                  <a:pt x="524957" y="973620"/>
                </a:lnTo>
                <a:lnTo>
                  <a:pt x="504247" y="986816"/>
                </a:lnTo>
                <a:lnTo>
                  <a:pt x="492798" y="992311"/>
                </a:lnTo>
                <a:lnTo>
                  <a:pt x="480931" y="994562"/>
                </a:lnTo>
                <a:lnTo>
                  <a:pt x="456458" y="993301"/>
                </a:lnTo>
                <a:lnTo>
                  <a:pt x="431470" y="988037"/>
                </a:lnTo>
                <a:lnTo>
                  <a:pt x="403431" y="980994"/>
                </a:lnTo>
                <a:lnTo>
                  <a:pt x="331703" y="964975"/>
                </a:lnTo>
                <a:lnTo>
                  <a:pt x="314269" y="960816"/>
                </a:lnTo>
                <a:lnTo>
                  <a:pt x="297002" y="958044"/>
                </a:lnTo>
                <a:lnTo>
                  <a:pt x="279845" y="956196"/>
                </a:lnTo>
                <a:lnTo>
                  <a:pt x="262763" y="954964"/>
                </a:lnTo>
                <a:lnTo>
                  <a:pt x="232495" y="949832"/>
                </a:lnTo>
                <a:lnTo>
                  <a:pt x="203520" y="944258"/>
                </a:lnTo>
                <a:lnTo>
                  <a:pt x="187891" y="942772"/>
                </a:lnTo>
                <a:lnTo>
                  <a:pt x="156884" y="939710"/>
                </a:lnTo>
                <a:lnTo>
                  <a:pt x="128993" y="933645"/>
                </a:lnTo>
                <a:lnTo>
                  <a:pt x="98723" y="930009"/>
                </a:lnTo>
                <a:lnTo>
                  <a:pt x="82749" y="929039"/>
                </a:lnTo>
                <a:lnTo>
                  <a:pt x="69277" y="925570"/>
                </a:lnTo>
                <a:lnTo>
                  <a:pt x="46782" y="914190"/>
                </a:lnTo>
                <a:lnTo>
                  <a:pt x="42477" y="904382"/>
                </a:lnTo>
                <a:lnTo>
                  <a:pt x="42429" y="892199"/>
                </a:lnTo>
                <a:lnTo>
                  <a:pt x="49901" y="863610"/>
                </a:lnTo>
                <a:lnTo>
                  <a:pt x="55845" y="848085"/>
                </a:lnTo>
                <a:lnTo>
                  <a:pt x="68564" y="817193"/>
                </a:lnTo>
                <a:lnTo>
                  <a:pt x="78921" y="789352"/>
                </a:lnTo>
                <a:lnTo>
                  <a:pt x="88227" y="759104"/>
                </a:lnTo>
                <a:lnTo>
                  <a:pt x="92685" y="743136"/>
                </a:lnTo>
                <a:lnTo>
                  <a:pt x="97067" y="725435"/>
                </a:lnTo>
                <a:lnTo>
                  <a:pt x="105700" y="686952"/>
                </a:lnTo>
                <a:lnTo>
                  <a:pt x="108567" y="668224"/>
                </a:lnTo>
                <a:lnTo>
                  <a:pt x="110477" y="650093"/>
                </a:lnTo>
                <a:lnTo>
                  <a:pt x="111752" y="632362"/>
                </a:lnTo>
                <a:lnTo>
                  <a:pt x="114012" y="613486"/>
                </a:lnTo>
                <a:lnTo>
                  <a:pt x="116930" y="593846"/>
                </a:lnTo>
                <a:lnTo>
                  <a:pt x="120287" y="573697"/>
                </a:lnTo>
                <a:lnTo>
                  <a:pt x="122525" y="554620"/>
                </a:lnTo>
                <a:lnTo>
                  <a:pt x="124016" y="536258"/>
                </a:lnTo>
                <a:lnTo>
                  <a:pt x="125010" y="518372"/>
                </a:lnTo>
                <a:lnTo>
                  <a:pt x="126116" y="479683"/>
                </a:lnTo>
                <a:lnTo>
                  <a:pt x="126410" y="459489"/>
                </a:lnTo>
                <a:lnTo>
                  <a:pt x="125196" y="440381"/>
                </a:lnTo>
                <a:lnTo>
                  <a:pt x="122975" y="421998"/>
                </a:lnTo>
                <a:lnTo>
                  <a:pt x="120083" y="404099"/>
                </a:lnTo>
                <a:lnTo>
                  <a:pt x="118155" y="385110"/>
                </a:lnTo>
                <a:lnTo>
                  <a:pt x="116870" y="365395"/>
                </a:lnTo>
                <a:lnTo>
                  <a:pt x="115442" y="326087"/>
                </a:lnTo>
                <a:lnTo>
                  <a:pt x="114807" y="289801"/>
                </a:lnTo>
                <a:lnTo>
                  <a:pt x="113227" y="272223"/>
                </a:lnTo>
                <a:lnTo>
                  <a:pt x="110762" y="254860"/>
                </a:lnTo>
                <a:lnTo>
                  <a:pt x="107708" y="237639"/>
                </a:lnTo>
                <a:lnTo>
                  <a:pt x="105672" y="220515"/>
                </a:lnTo>
                <a:lnTo>
                  <a:pt x="104314" y="203454"/>
                </a:lnTo>
                <a:lnTo>
                  <a:pt x="103409" y="186436"/>
                </a:lnTo>
                <a:lnTo>
                  <a:pt x="98641" y="156238"/>
                </a:lnTo>
                <a:lnTo>
                  <a:pt x="95394" y="142258"/>
                </a:lnTo>
                <a:lnTo>
                  <a:pt x="93229" y="138583"/>
                </a:lnTo>
                <a:lnTo>
                  <a:pt x="91786" y="141778"/>
                </a:lnTo>
                <a:lnTo>
                  <a:pt x="90823" y="149552"/>
                </a:lnTo>
                <a:lnTo>
                  <a:pt x="93005" y="158968"/>
                </a:lnTo>
                <a:lnTo>
                  <a:pt x="102954" y="180719"/>
                </a:lnTo>
                <a:lnTo>
                  <a:pt x="113020" y="204497"/>
                </a:lnTo>
                <a:lnTo>
                  <a:pt x="125020" y="231998"/>
                </a:lnTo>
                <a:lnTo>
                  <a:pt x="134146" y="249210"/>
                </a:lnTo>
                <a:lnTo>
                  <a:pt x="155576" y="287148"/>
                </a:lnTo>
                <a:lnTo>
                  <a:pt x="179211" y="327529"/>
                </a:lnTo>
                <a:lnTo>
                  <a:pt x="200064" y="361468"/>
                </a:lnTo>
                <a:lnTo>
                  <a:pt x="220150" y="389252"/>
                </a:lnTo>
                <a:lnTo>
                  <a:pt x="243189" y="411008"/>
                </a:lnTo>
                <a:lnTo>
                  <a:pt x="267540" y="433848"/>
                </a:lnTo>
                <a:lnTo>
                  <a:pt x="292473" y="459521"/>
                </a:lnTo>
                <a:lnTo>
                  <a:pt x="317665" y="489746"/>
                </a:lnTo>
                <a:lnTo>
                  <a:pt x="346736" y="518231"/>
                </a:lnTo>
                <a:lnTo>
                  <a:pt x="362391" y="531754"/>
                </a:lnTo>
                <a:lnTo>
                  <a:pt x="378471" y="543591"/>
                </a:lnTo>
                <a:lnTo>
                  <a:pt x="394837" y="554305"/>
                </a:lnTo>
                <a:lnTo>
                  <a:pt x="411391" y="564270"/>
                </a:lnTo>
                <a:lnTo>
                  <a:pt x="441073" y="586631"/>
                </a:lnTo>
                <a:lnTo>
                  <a:pt x="469788" y="610680"/>
                </a:lnTo>
                <a:lnTo>
                  <a:pt x="501365" y="635480"/>
                </a:lnTo>
                <a:lnTo>
                  <a:pt x="517687" y="646608"/>
                </a:lnTo>
                <a:lnTo>
                  <a:pt x="534214" y="656850"/>
                </a:lnTo>
                <a:lnTo>
                  <a:pt x="550876" y="666500"/>
                </a:lnTo>
                <a:lnTo>
                  <a:pt x="580678" y="684748"/>
                </a:lnTo>
                <a:lnTo>
                  <a:pt x="621256" y="710888"/>
                </a:lnTo>
                <a:lnTo>
                  <a:pt x="645824" y="727994"/>
                </a:lnTo>
                <a:lnTo>
                  <a:pt x="666151" y="745005"/>
                </a:lnTo>
                <a:lnTo>
                  <a:pt x="692119" y="758209"/>
                </a:lnTo>
                <a:lnTo>
                  <a:pt x="721064" y="768782"/>
                </a:lnTo>
                <a:lnTo>
                  <a:pt x="748039" y="778184"/>
                </a:lnTo>
                <a:lnTo>
                  <a:pt x="752692" y="778434"/>
                </a:lnTo>
                <a:lnTo>
                  <a:pt x="751561" y="775778"/>
                </a:lnTo>
                <a:lnTo>
                  <a:pt x="726071" y="751237"/>
                </a:lnTo>
                <a:lnTo>
                  <a:pt x="698994" y="731816"/>
                </a:lnTo>
                <a:lnTo>
                  <a:pt x="681896" y="720711"/>
                </a:lnTo>
                <a:lnTo>
                  <a:pt x="651609" y="704608"/>
                </a:lnTo>
                <a:lnTo>
                  <a:pt x="622626" y="691337"/>
                </a:lnTo>
                <a:lnTo>
                  <a:pt x="541352" y="651547"/>
                </a:lnTo>
                <a:lnTo>
                  <a:pt x="524590" y="644620"/>
                </a:lnTo>
                <a:lnTo>
                  <a:pt x="507771" y="638591"/>
                </a:lnTo>
                <a:lnTo>
                  <a:pt x="490914" y="633160"/>
                </a:lnTo>
                <a:lnTo>
                  <a:pt x="474031" y="626718"/>
                </a:lnTo>
                <a:lnTo>
                  <a:pt x="457132" y="619601"/>
                </a:lnTo>
                <a:lnTo>
                  <a:pt x="440221" y="612034"/>
                </a:lnTo>
                <a:lnTo>
                  <a:pt x="421892" y="605578"/>
                </a:lnTo>
                <a:lnTo>
                  <a:pt x="402617" y="599863"/>
                </a:lnTo>
                <a:lnTo>
                  <a:pt x="275688" y="567439"/>
                </a:lnTo>
                <a:lnTo>
                  <a:pt x="255758" y="564560"/>
                </a:lnTo>
                <a:lnTo>
                  <a:pt x="234005" y="562640"/>
                </a:lnTo>
                <a:lnTo>
                  <a:pt x="211037" y="561360"/>
                </a:lnTo>
                <a:lnTo>
                  <a:pt x="190080" y="561917"/>
                </a:lnTo>
                <a:lnTo>
                  <a:pt x="170464" y="563700"/>
                </a:lnTo>
                <a:lnTo>
                  <a:pt x="151743" y="566300"/>
                </a:lnTo>
                <a:lnTo>
                  <a:pt x="142084" y="570855"/>
                </a:lnTo>
                <a:lnTo>
                  <a:pt x="138467" y="576714"/>
                </a:lnTo>
                <a:lnTo>
                  <a:pt x="138878" y="583443"/>
                </a:lnTo>
                <a:lnTo>
                  <a:pt x="143385" y="589339"/>
                </a:lnTo>
                <a:lnTo>
                  <a:pt x="159682" y="599654"/>
                </a:lnTo>
                <a:lnTo>
                  <a:pt x="181036" y="608942"/>
                </a:lnTo>
                <a:lnTo>
                  <a:pt x="204638" y="619185"/>
                </a:lnTo>
                <a:lnTo>
                  <a:pt x="229239" y="633145"/>
                </a:lnTo>
                <a:lnTo>
                  <a:pt x="254283" y="644994"/>
                </a:lnTo>
                <a:lnTo>
                  <a:pt x="279526" y="656375"/>
                </a:lnTo>
                <a:lnTo>
                  <a:pt x="304855" y="670840"/>
                </a:lnTo>
                <a:lnTo>
                  <a:pt x="333987" y="682914"/>
                </a:lnTo>
                <a:lnTo>
                  <a:pt x="364339" y="694395"/>
                </a:lnTo>
                <a:lnTo>
                  <a:pt x="391939" y="708905"/>
                </a:lnTo>
                <a:lnTo>
                  <a:pt x="422080" y="724761"/>
                </a:lnTo>
                <a:lnTo>
                  <a:pt x="451469" y="741216"/>
                </a:lnTo>
                <a:lnTo>
                  <a:pt x="473937" y="757936"/>
                </a:lnTo>
                <a:lnTo>
                  <a:pt x="472592" y="763524"/>
                </a:lnTo>
                <a:lnTo>
                  <a:pt x="463228" y="767249"/>
                </a:lnTo>
                <a:lnTo>
                  <a:pt x="448519" y="769733"/>
                </a:lnTo>
                <a:lnTo>
                  <a:pt x="431657" y="771388"/>
                </a:lnTo>
                <a:lnTo>
                  <a:pt x="413360" y="772492"/>
                </a:lnTo>
                <a:lnTo>
                  <a:pt x="394106" y="773228"/>
                </a:lnTo>
                <a:lnTo>
                  <a:pt x="377038" y="772307"/>
                </a:lnTo>
                <a:lnTo>
                  <a:pt x="346783" y="767521"/>
                </a:lnTo>
                <a:lnTo>
                  <a:pt x="329966" y="765681"/>
                </a:lnTo>
                <a:lnTo>
                  <a:pt x="311700" y="764454"/>
                </a:lnTo>
                <a:lnTo>
                  <a:pt x="292466" y="763636"/>
                </a:lnTo>
                <a:lnTo>
                  <a:pt x="275411" y="764501"/>
                </a:lnTo>
                <a:lnTo>
                  <a:pt x="259807" y="766490"/>
                </a:lnTo>
                <a:lnTo>
                  <a:pt x="203200" y="78740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1" name="Group 170"/>
          <p:cNvGrpSpPr/>
          <p:nvPr/>
        </p:nvGrpSpPr>
        <p:grpSpPr>
          <a:xfrm>
            <a:off x="7481673" y="2425700"/>
            <a:ext cx="1065428" cy="897458"/>
            <a:chOff x="7481673" y="2425700"/>
            <a:chExt cx="1065428" cy="897458"/>
          </a:xfrm>
        </p:grpSpPr>
        <p:sp>
          <p:nvSpPr>
            <p:cNvPr id="168" name="Freeform 167"/>
            <p:cNvSpPr/>
            <p:nvPr/>
          </p:nvSpPr>
          <p:spPr>
            <a:xfrm>
              <a:off x="8534400" y="2425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8115300" y="2489200"/>
              <a:ext cx="368301" cy="381001"/>
            </a:xfrm>
            <a:custGeom>
              <a:avLst/>
              <a:gdLst/>
              <a:ahLst/>
              <a:cxnLst/>
              <a:rect l="0" t="0" r="0" b="0"/>
              <a:pathLst>
                <a:path w="368301" h="381001">
                  <a:moveTo>
                    <a:pt x="368300" y="0"/>
                  </a:moveTo>
                  <a:lnTo>
                    <a:pt x="0" y="3810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481673" y="2857500"/>
              <a:ext cx="582828" cy="465658"/>
            </a:xfrm>
            <a:custGeom>
              <a:avLst/>
              <a:gdLst/>
              <a:ahLst/>
              <a:cxnLst/>
              <a:rect l="0" t="0" r="0" b="0"/>
              <a:pathLst>
                <a:path w="582828" h="465658">
                  <a:moveTo>
                    <a:pt x="582827" y="0"/>
                  </a:moveTo>
                  <a:lnTo>
                    <a:pt x="569342" y="13484"/>
                  </a:lnTo>
                  <a:lnTo>
                    <a:pt x="559726" y="21689"/>
                  </a:lnTo>
                  <a:lnTo>
                    <a:pt x="533989" y="42095"/>
                  </a:lnTo>
                  <a:lnTo>
                    <a:pt x="519224" y="52052"/>
                  </a:lnTo>
                  <a:lnTo>
                    <a:pt x="503736" y="61512"/>
                  </a:lnTo>
                  <a:lnTo>
                    <a:pt x="487766" y="70642"/>
                  </a:lnTo>
                  <a:lnTo>
                    <a:pt x="474297" y="79550"/>
                  </a:lnTo>
                  <a:lnTo>
                    <a:pt x="462496" y="88311"/>
                  </a:lnTo>
                  <a:lnTo>
                    <a:pt x="451807" y="96974"/>
                  </a:lnTo>
                  <a:lnTo>
                    <a:pt x="441858" y="105571"/>
                  </a:lnTo>
                  <a:lnTo>
                    <a:pt x="432402" y="114125"/>
                  </a:lnTo>
                  <a:lnTo>
                    <a:pt x="423277" y="122650"/>
                  </a:lnTo>
                  <a:lnTo>
                    <a:pt x="411549" y="132566"/>
                  </a:lnTo>
                  <a:lnTo>
                    <a:pt x="383466" y="154874"/>
                  </a:lnTo>
                  <a:lnTo>
                    <a:pt x="369486" y="165338"/>
                  </a:lnTo>
                  <a:lnTo>
                    <a:pt x="342664" y="184491"/>
                  </a:lnTo>
                  <a:lnTo>
                    <a:pt x="330996" y="193549"/>
                  </a:lnTo>
                  <a:lnTo>
                    <a:pt x="320395" y="202410"/>
                  </a:lnTo>
                  <a:lnTo>
                    <a:pt x="310505" y="211140"/>
                  </a:lnTo>
                  <a:lnTo>
                    <a:pt x="296857" y="221193"/>
                  </a:lnTo>
                  <a:lnTo>
                    <a:pt x="280702" y="232129"/>
                  </a:lnTo>
                  <a:lnTo>
                    <a:pt x="262877" y="243652"/>
                  </a:lnTo>
                  <a:lnTo>
                    <a:pt x="248172" y="254157"/>
                  </a:lnTo>
                  <a:lnTo>
                    <a:pt x="235545" y="263982"/>
                  </a:lnTo>
                  <a:lnTo>
                    <a:pt x="224306" y="273355"/>
                  </a:lnTo>
                  <a:lnTo>
                    <a:pt x="213990" y="282425"/>
                  </a:lnTo>
                  <a:lnTo>
                    <a:pt x="195003" y="300029"/>
                  </a:lnTo>
                  <a:lnTo>
                    <a:pt x="161705" y="332549"/>
                  </a:lnTo>
                  <a:lnTo>
                    <a:pt x="149679" y="343055"/>
                  </a:lnTo>
                  <a:lnTo>
                    <a:pt x="137428" y="352881"/>
                  </a:lnTo>
                  <a:lnTo>
                    <a:pt x="125027" y="362254"/>
                  </a:lnTo>
                  <a:lnTo>
                    <a:pt x="113938" y="371325"/>
                  </a:lnTo>
                  <a:lnTo>
                    <a:pt x="103723" y="380194"/>
                  </a:lnTo>
                  <a:lnTo>
                    <a:pt x="94091" y="388929"/>
                  </a:lnTo>
                  <a:lnTo>
                    <a:pt x="75863" y="406161"/>
                  </a:lnTo>
                  <a:lnTo>
                    <a:pt x="15621" y="465652"/>
                  </a:lnTo>
                  <a:lnTo>
                    <a:pt x="9956" y="465657"/>
                  </a:lnTo>
                  <a:lnTo>
                    <a:pt x="6180" y="460016"/>
                  </a:lnTo>
                  <a:lnTo>
                    <a:pt x="3662" y="450610"/>
                  </a:lnTo>
                  <a:lnTo>
                    <a:pt x="3394" y="440107"/>
                  </a:lnTo>
                  <a:lnTo>
                    <a:pt x="4627" y="428871"/>
                  </a:lnTo>
                  <a:lnTo>
                    <a:pt x="6860" y="417147"/>
                  </a:lnTo>
                  <a:lnTo>
                    <a:pt x="6938" y="403687"/>
                  </a:lnTo>
                  <a:lnTo>
                    <a:pt x="5579" y="389069"/>
                  </a:lnTo>
                  <a:lnTo>
                    <a:pt x="3261" y="373679"/>
                  </a:lnTo>
                  <a:lnTo>
                    <a:pt x="1716" y="357775"/>
                  </a:lnTo>
                  <a:lnTo>
                    <a:pt x="687" y="341527"/>
                  </a:lnTo>
                  <a:lnTo>
                    <a:pt x="0" y="325051"/>
                  </a:lnTo>
                  <a:lnTo>
                    <a:pt x="953" y="309834"/>
                  </a:lnTo>
                  <a:lnTo>
                    <a:pt x="3000" y="295456"/>
                  </a:lnTo>
                  <a:lnTo>
                    <a:pt x="5776" y="281637"/>
                  </a:lnTo>
                  <a:lnTo>
                    <a:pt x="12623" y="251231"/>
                  </a:lnTo>
                  <a:lnTo>
                    <a:pt x="16424" y="235221"/>
                  </a:lnTo>
                  <a:lnTo>
                    <a:pt x="18958" y="218902"/>
                  </a:lnTo>
                  <a:lnTo>
                    <a:pt x="20648" y="202379"/>
                  </a:lnTo>
                  <a:lnTo>
                    <a:pt x="21774" y="185719"/>
                  </a:lnTo>
                  <a:lnTo>
                    <a:pt x="23936" y="168968"/>
                  </a:lnTo>
                  <a:lnTo>
                    <a:pt x="26788" y="152157"/>
                  </a:lnTo>
                  <a:lnTo>
                    <a:pt x="30101" y="135304"/>
                  </a:lnTo>
                  <a:lnTo>
                    <a:pt x="32310" y="118425"/>
                  </a:lnTo>
                  <a:lnTo>
                    <a:pt x="33782" y="101527"/>
                  </a:lnTo>
                  <a:lnTo>
                    <a:pt x="36727" y="381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2108200" y="1549400"/>
            <a:ext cx="4737100" cy="4711700"/>
            <a:chOff x="2108200" y="1549400"/>
            <a:chExt cx="4737100" cy="4711700"/>
          </a:xfrm>
        </p:grpSpPr>
        <p:grpSp>
          <p:nvGrpSpPr>
            <p:cNvPr id="44" name="Group 43"/>
            <p:cNvGrpSpPr/>
            <p:nvPr/>
          </p:nvGrpSpPr>
          <p:grpSpPr>
            <a:xfrm>
              <a:off x="2273300" y="1689100"/>
              <a:ext cx="4436238" cy="4431666"/>
              <a:chOff x="2273300" y="1689100"/>
              <a:chExt cx="4436238" cy="4431666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2273300" y="1699005"/>
                <a:ext cx="2209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7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2273300" y="16891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2288794" y="19105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495930" y="1700148"/>
                <a:ext cx="23115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5" h="4406267">
                    <a:moveTo>
                      <a:pt x="0" y="0"/>
                    </a:moveTo>
                    <a:lnTo>
                      <a:pt x="23114" y="0"/>
                    </a:lnTo>
                    <a:lnTo>
                      <a:pt x="23114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715133" y="16990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2937510" y="17001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3153536" y="1699005"/>
                <a:ext cx="26417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7" h="4408680">
                    <a:moveTo>
                      <a:pt x="0" y="0"/>
                    </a:moveTo>
                    <a:lnTo>
                      <a:pt x="26416" y="0"/>
                    </a:lnTo>
                    <a:lnTo>
                      <a:pt x="26416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3375914" y="17001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598545" y="17012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818890" y="17001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040123" y="17021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254880" y="17001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478782" y="17012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701158" y="17012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4921504" y="1701292"/>
                <a:ext cx="24131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5123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142992" y="17021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357748" y="17001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581269" y="17012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803646" y="17021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023990" y="1701292"/>
                <a:ext cx="26545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3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244335" y="17012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460363" y="17012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677406" y="1697863"/>
                <a:ext cx="32132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2" h="4409441">
                    <a:moveTo>
                      <a:pt x="0" y="0"/>
                    </a:moveTo>
                    <a:lnTo>
                      <a:pt x="32131" y="0"/>
                    </a:lnTo>
                    <a:lnTo>
                      <a:pt x="32131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2286380" y="21318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287523" y="23512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285492" y="25669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289936" y="36730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287523" y="34538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287523" y="3232404"/>
                <a:ext cx="4407410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4130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289936" y="30111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288794" y="27917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286380" y="38910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285492" y="4112641"/>
                <a:ext cx="4414140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8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284348" y="4334129"/>
                <a:ext cx="4411728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1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285492" y="45533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284348" y="47692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287523" y="58707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287523" y="56546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284348" y="54343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285492" y="52130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285492" y="49940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273300" y="6094221"/>
                <a:ext cx="4435984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4" h="26545">
                    <a:moveTo>
                      <a:pt x="0" y="0"/>
                    </a:moveTo>
                    <a:lnTo>
                      <a:pt x="4435983" y="0"/>
                    </a:lnTo>
                    <a:lnTo>
                      <a:pt x="4435983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flipV="1">
              <a:off x="4470400" y="15494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108200" y="38735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19100" y="304800"/>
            <a:ext cx="3020027" cy="609601"/>
            <a:chOff x="419100" y="304800"/>
            <a:chExt cx="3020027" cy="609601"/>
          </a:xfrm>
        </p:grpSpPr>
        <p:sp>
          <p:nvSpPr>
            <p:cNvPr id="48" name="Freeform 47"/>
            <p:cNvSpPr/>
            <p:nvPr/>
          </p:nvSpPr>
          <p:spPr>
            <a:xfrm>
              <a:off x="419100" y="330200"/>
              <a:ext cx="381001" cy="584201"/>
            </a:xfrm>
            <a:custGeom>
              <a:avLst/>
              <a:gdLst/>
              <a:ahLst/>
              <a:cxnLst/>
              <a:rect l="0" t="0" r="0" b="0"/>
              <a:pathLst>
                <a:path w="381001" h="584201">
                  <a:moveTo>
                    <a:pt x="0" y="0"/>
                  </a:moveTo>
                  <a:lnTo>
                    <a:pt x="0" y="33709"/>
                  </a:lnTo>
                  <a:lnTo>
                    <a:pt x="1411" y="50695"/>
                  </a:lnTo>
                  <a:lnTo>
                    <a:pt x="3762" y="69074"/>
                  </a:lnTo>
                  <a:lnTo>
                    <a:pt x="6741" y="88383"/>
                  </a:lnTo>
                  <a:lnTo>
                    <a:pt x="8727" y="108311"/>
                  </a:lnTo>
                  <a:lnTo>
                    <a:pt x="10051" y="128651"/>
                  </a:lnTo>
                  <a:lnTo>
                    <a:pt x="10934" y="149267"/>
                  </a:lnTo>
                  <a:lnTo>
                    <a:pt x="12934" y="170067"/>
                  </a:lnTo>
                  <a:lnTo>
                    <a:pt x="15678" y="190989"/>
                  </a:lnTo>
                  <a:lnTo>
                    <a:pt x="18918" y="211992"/>
                  </a:lnTo>
                  <a:lnTo>
                    <a:pt x="21079" y="234461"/>
                  </a:lnTo>
                  <a:lnTo>
                    <a:pt x="22519" y="257907"/>
                  </a:lnTo>
                  <a:lnTo>
                    <a:pt x="23479" y="282005"/>
                  </a:lnTo>
                  <a:lnTo>
                    <a:pt x="25530" y="302303"/>
                  </a:lnTo>
                  <a:lnTo>
                    <a:pt x="28309" y="320069"/>
                  </a:lnTo>
                  <a:lnTo>
                    <a:pt x="42908" y="392482"/>
                  </a:lnTo>
                  <a:lnTo>
                    <a:pt x="46949" y="409821"/>
                  </a:lnTo>
                  <a:lnTo>
                    <a:pt x="51055" y="425614"/>
                  </a:lnTo>
                  <a:lnTo>
                    <a:pt x="59380" y="455862"/>
                  </a:lnTo>
                  <a:lnTo>
                    <a:pt x="67783" y="488120"/>
                  </a:lnTo>
                  <a:lnTo>
                    <a:pt x="72000" y="503213"/>
                  </a:lnTo>
                  <a:lnTo>
                    <a:pt x="80448" y="531272"/>
                  </a:lnTo>
                  <a:lnTo>
                    <a:pt x="84676" y="536215"/>
                  </a:lnTo>
                  <a:lnTo>
                    <a:pt x="88906" y="535276"/>
                  </a:lnTo>
                  <a:lnTo>
                    <a:pt x="93137" y="530417"/>
                  </a:lnTo>
                  <a:lnTo>
                    <a:pt x="101601" y="513730"/>
                  </a:lnTo>
                  <a:lnTo>
                    <a:pt x="105834" y="503353"/>
                  </a:lnTo>
                  <a:lnTo>
                    <a:pt x="110067" y="490791"/>
                  </a:lnTo>
                  <a:lnTo>
                    <a:pt x="114300" y="476771"/>
                  </a:lnTo>
                  <a:lnTo>
                    <a:pt x="122766" y="447554"/>
                  </a:lnTo>
                  <a:lnTo>
                    <a:pt x="131233" y="420457"/>
                  </a:lnTo>
                  <a:lnTo>
                    <a:pt x="136877" y="405893"/>
                  </a:lnTo>
                  <a:lnTo>
                    <a:pt x="143463" y="390540"/>
                  </a:lnTo>
                  <a:lnTo>
                    <a:pt x="150675" y="374660"/>
                  </a:lnTo>
                  <a:lnTo>
                    <a:pt x="158305" y="359840"/>
                  </a:lnTo>
                  <a:lnTo>
                    <a:pt x="166214" y="345726"/>
                  </a:lnTo>
                  <a:lnTo>
                    <a:pt x="174309" y="332084"/>
                  </a:lnTo>
                  <a:lnTo>
                    <a:pt x="190830" y="305637"/>
                  </a:lnTo>
                  <a:lnTo>
                    <a:pt x="199186" y="292658"/>
                  </a:lnTo>
                  <a:lnTo>
                    <a:pt x="208991" y="282594"/>
                  </a:lnTo>
                  <a:lnTo>
                    <a:pt x="219760" y="274474"/>
                  </a:lnTo>
                  <a:lnTo>
                    <a:pt x="231173" y="267649"/>
                  </a:lnTo>
                  <a:lnTo>
                    <a:pt x="243015" y="264510"/>
                  </a:lnTo>
                  <a:lnTo>
                    <a:pt x="255143" y="263829"/>
                  </a:lnTo>
                  <a:lnTo>
                    <a:pt x="267462" y="264786"/>
                  </a:lnTo>
                  <a:lnTo>
                    <a:pt x="278497" y="269657"/>
                  </a:lnTo>
                  <a:lnTo>
                    <a:pt x="288675" y="277138"/>
                  </a:lnTo>
                  <a:lnTo>
                    <a:pt x="298283" y="286358"/>
                  </a:lnTo>
                  <a:lnTo>
                    <a:pt x="307511" y="296739"/>
                  </a:lnTo>
                  <a:lnTo>
                    <a:pt x="316485" y="307892"/>
                  </a:lnTo>
                  <a:lnTo>
                    <a:pt x="325290" y="319561"/>
                  </a:lnTo>
                  <a:lnTo>
                    <a:pt x="333982" y="332985"/>
                  </a:lnTo>
                  <a:lnTo>
                    <a:pt x="342599" y="347579"/>
                  </a:lnTo>
                  <a:lnTo>
                    <a:pt x="351166" y="362952"/>
                  </a:lnTo>
                  <a:lnTo>
                    <a:pt x="356877" y="378846"/>
                  </a:lnTo>
                  <a:lnTo>
                    <a:pt x="360685" y="395086"/>
                  </a:lnTo>
                  <a:lnTo>
                    <a:pt x="363223" y="411557"/>
                  </a:lnTo>
                  <a:lnTo>
                    <a:pt x="364915" y="428182"/>
                  </a:lnTo>
                  <a:lnTo>
                    <a:pt x="366043" y="444910"/>
                  </a:lnTo>
                  <a:lnTo>
                    <a:pt x="366795" y="461707"/>
                  </a:lnTo>
                  <a:lnTo>
                    <a:pt x="368708" y="477138"/>
                  </a:lnTo>
                  <a:lnTo>
                    <a:pt x="371394" y="491658"/>
                  </a:lnTo>
                  <a:lnTo>
                    <a:pt x="374596" y="505572"/>
                  </a:lnTo>
                  <a:lnTo>
                    <a:pt x="376730" y="520492"/>
                  </a:lnTo>
                  <a:lnTo>
                    <a:pt x="378153" y="536084"/>
                  </a:lnTo>
                  <a:lnTo>
                    <a:pt x="381000" y="58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21503" y="609600"/>
              <a:ext cx="222269" cy="286124"/>
            </a:xfrm>
            <a:custGeom>
              <a:avLst/>
              <a:gdLst/>
              <a:ahLst/>
              <a:cxnLst/>
              <a:rect l="0" t="0" r="0" b="0"/>
              <a:pathLst>
                <a:path w="222269" h="286124">
                  <a:moveTo>
                    <a:pt x="81797" y="0"/>
                  </a:moveTo>
                  <a:lnTo>
                    <a:pt x="61571" y="13483"/>
                  </a:lnTo>
                  <a:lnTo>
                    <a:pt x="54201" y="23100"/>
                  </a:lnTo>
                  <a:lnTo>
                    <a:pt x="47878" y="35155"/>
                  </a:lnTo>
                  <a:lnTo>
                    <a:pt x="42251" y="48837"/>
                  </a:lnTo>
                  <a:lnTo>
                    <a:pt x="37088" y="63602"/>
                  </a:lnTo>
                  <a:lnTo>
                    <a:pt x="32235" y="79090"/>
                  </a:lnTo>
                  <a:lnTo>
                    <a:pt x="23080" y="111351"/>
                  </a:lnTo>
                  <a:lnTo>
                    <a:pt x="1436" y="194902"/>
                  </a:lnTo>
                  <a:lnTo>
                    <a:pt x="0" y="210368"/>
                  </a:lnTo>
                  <a:lnTo>
                    <a:pt x="455" y="224912"/>
                  </a:lnTo>
                  <a:lnTo>
                    <a:pt x="2169" y="238841"/>
                  </a:lnTo>
                  <a:lnTo>
                    <a:pt x="6133" y="250949"/>
                  </a:lnTo>
                  <a:lnTo>
                    <a:pt x="11599" y="261844"/>
                  </a:lnTo>
                  <a:lnTo>
                    <a:pt x="18065" y="271929"/>
                  </a:lnTo>
                  <a:lnTo>
                    <a:pt x="28020" y="278653"/>
                  </a:lnTo>
                  <a:lnTo>
                    <a:pt x="40301" y="283135"/>
                  </a:lnTo>
                  <a:lnTo>
                    <a:pt x="54133" y="286123"/>
                  </a:lnTo>
                  <a:lnTo>
                    <a:pt x="68998" y="285293"/>
                  </a:lnTo>
                  <a:lnTo>
                    <a:pt x="84553" y="281917"/>
                  </a:lnTo>
                  <a:lnTo>
                    <a:pt x="100568" y="276845"/>
                  </a:lnTo>
                  <a:lnTo>
                    <a:pt x="116888" y="270641"/>
                  </a:lnTo>
                  <a:lnTo>
                    <a:pt x="133413" y="263683"/>
                  </a:lnTo>
                  <a:lnTo>
                    <a:pt x="150074" y="256222"/>
                  </a:lnTo>
                  <a:lnTo>
                    <a:pt x="164004" y="245603"/>
                  </a:lnTo>
                  <a:lnTo>
                    <a:pt x="176113" y="232880"/>
                  </a:lnTo>
                  <a:lnTo>
                    <a:pt x="187007" y="218753"/>
                  </a:lnTo>
                  <a:lnTo>
                    <a:pt x="197093" y="203691"/>
                  </a:lnTo>
                  <a:lnTo>
                    <a:pt x="206638" y="188005"/>
                  </a:lnTo>
                  <a:lnTo>
                    <a:pt x="215824" y="171903"/>
                  </a:lnTo>
                  <a:lnTo>
                    <a:pt x="220537" y="155524"/>
                  </a:lnTo>
                  <a:lnTo>
                    <a:pt x="222268" y="138960"/>
                  </a:lnTo>
                  <a:lnTo>
                    <a:pt x="222011" y="122273"/>
                  </a:lnTo>
                  <a:lnTo>
                    <a:pt x="220428" y="106915"/>
                  </a:lnTo>
                  <a:lnTo>
                    <a:pt x="217962" y="92443"/>
                  </a:lnTo>
                  <a:lnTo>
                    <a:pt x="214907" y="78562"/>
                  </a:lnTo>
                  <a:lnTo>
                    <a:pt x="208637" y="66486"/>
                  </a:lnTo>
                  <a:lnTo>
                    <a:pt x="200223" y="55613"/>
                  </a:lnTo>
                  <a:lnTo>
                    <a:pt x="190381" y="45541"/>
                  </a:lnTo>
                  <a:lnTo>
                    <a:pt x="178175" y="37416"/>
                  </a:lnTo>
                  <a:lnTo>
                    <a:pt x="164393" y="30589"/>
                  </a:lnTo>
                  <a:lnTo>
                    <a:pt x="149561" y="24626"/>
                  </a:lnTo>
                  <a:lnTo>
                    <a:pt x="134028" y="22061"/>
                  </a:lnTo>
                  <a:lnTo>
                    <a:pt x="118029" y="21763"/>
                  </a:lnTo>
                  <a:lnTo>
                    <a:pt x="43697" y="38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206500" y="609600"/>
              <a:ext cx="88901" cy="281968"/>
            </a:xfrm>
            <a:custGeom>
              <a:avLst/>
              <a:gdLst/>
              <a:ahLst/>
              <a:cxnLst/>
              <a:rect l="0" t="0" r="0" b="0"/>
              <a:pathLst>
                <a:path w="88901" h="281968">
                  <a:moveTo>
                    <a:pt x="0" y="0"/>
                  </a:moveTo>
                  <a:lnTo>
                    <a:pt x="0" y="81641"/>
                  </a:lnTo>
                  <a:lnTo>
                    <a:pt x="1411" y="98171"/>
                  </a:lnTo>
                  <a:lnTo>
                    <a:pt x="3762" y="114836"/>
                  </a:lnTo>
                  <a:lnTo>
                    <a:pt x="6742" y="131591"/>
                  </a:lnTo>
                  <a:lnTo>
                    <a:pt x="8727" y="148405"/>
                  </a:lnTo>
                  <a:lnTo>
                    <a:pt x="10052" y="165259"/>
                  </a:lnTo>
                  <a:lnTo>
                    <a:pt x="10934" y="182139"/>
                  </a:lnTo>
                  <a:lnTo>
                    <a:pt x="12934" y="199037"/>
                  </a:lnTo>
                  <a:lnTo>
                    <a:pt x="15678" y="215947"/>
                  </a:lnTo>
                  <a:lnTo>
                    <a:pt x="18918" y="232864"/>
                  </a:lnTo>
                  <a:lnTo>
                    <a:pt x="19668" y="248376"/>
                  </a:lnTo>
                  <a:lnTo>
                    <a:pt x="18756" y="262951"/>
                  </a:lnTo>
                  <a:lnTo>
                    <a:pt x="16737" y="276900"/>
                  </a:lnTo>
                  <a:lnTo>
                    <a:pt x="16802" y="281967"/>
                  </a:lnTo>
                  <a:lnTo>
                    <a:pt x="18257" y="281111"/>
                  </a:lnTo>
                  <a:lnTo>
                    <a:pt x="20638" y="276307"/>
                  </a:lnTo>
                  <a:lnTo>
                    <a:pt x="22225" y="264638"/>
                  </a:lnTo>
                  <a:lnTo>
                    <a:pt x="23283" y="248392"/>
                  </a:lnTo>
                  <a:lnTo>
                    <a:pt x="24459" y="210585"/>
                  </a:lnTo>
                  <a:lnTo>
                    <a:pt x="25276" y="123181"/>
                  </a:lnTo>
                  <a:lnTo>
                    <a:pt x="26728" y="106110"/>
                  </a:lnTo>
                  <a:lnTo>
                    <a:pt x="29107" y="89084"/>
                  </a:lnTo>
                  <a:lnTo>
                    <a:pt x="32105" y="72089"/>
                  </a:lnTo>
                  <a:lnTo>
                    <a:pt x="36925" y="57937"/>
                  </a:lnTo>
                  <a:lnTo>
                    <a:pt x="42961" y="4568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453531" y="635000"/>
              <a:ext cx="19670" cy="279401"/>
            </a:xfrm>
            <a:custGeom>
              <a:avLst/>
              <a:gdLst/>
              <a:ahLst/>
              <a:cxnLst/>
              <a:rect l="0" t="0" r="0" b="0"/>
              <a:pathLst>
                <a:path w="19670" h="279401">
                  <a:moveTo>
                    <a:pt x="19669" y="0"/>
                  </a:moveTo>
                  <a:lnTo>
                    <a:pt x="12927" y="20225"/>
                  </a:lnTo>
                  <a:lnTo>
                    <a:pt x="10941" y="31828"/>
                  </a:lnTo>
                  <a:lnTo>
                    <a:pt x="9617" y="45207"/>
                  </a:lnTo>
                  <a:lnTo>
                    <a:pt x="8734" y="59771"/>
                  </a:lnTo>
                  <a:lnTo>
                    <a:pt x="6734" y="76536"/>
                  </a:lnTo>
                  <a:lnTo>
                    <a:pt x="3990" y="94768"/>
                  </a:lnTo>
                  <a:lnTo>
                    <a:pt x="750" y="113979"/>
                  </a:lnTo>
                  <a:lnTo>
                    <a:pt x="0" y="132430"/>
                  </a:lnTo>
                  <a:lnTo>
                    <a:pt x="912" y="150375"/>
                  </a:lnTo>
                  <a:lnTo>
                    <a:pt x="2931" y="167983"/>
                  </a:lnTo>
                  <a:lnTo>
                    <a:pt x="4277" y="185367"/>
                  </a:lnTo>
                  <a:lnTo>
                    <a:pt x="5174" y="202600"/>
                  </a:lnTo>
                  <a:lnTo>
                    <a:pt x="6969" y="279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435100" y="4953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600200" y="561088"/>
              <a:ext cx="266701" cy="264640"/>
            </a:xfrm>
            <a:custGeom>
              <a:avLst/>
              <a:gdLst/>
              <a:ahLst/>
              <a:cxnLst/>
              <a:rect l="0" t="0" r="0" b="0"/>
              <a:pathLst>
                <a:path w="266701" h="264640">
                  <a:moveTo>
                    <a:pt x="0" y="23112"/>
                  </a:moveTo>
                  <a:lnTo>
                    <a:pt x="53029" y="5435"/>
                  </a:lnTo>
                  <a:lnTo>
                    <a:pt x="66397" y="2860"/>
                  </a:lnTo>
                  <a:lnTo>
                    <a:pt x="80953" y="1144"/>
                  </a:lnTo>
                  <a:lnTo>
                    <a:pt x="96302" y="0"/>
                  </a:lnTo>
                  <a:lnTo>
                    <a:pt x="107946" y="4882"/>
                  </a:lnTo>
                  <a:lnTo>
                    <a:pt x="117119" y="13780"/>
                  </a:lnTo>
                  <a:lnTo>
                    <a:pt x="124646" y="25357"/>
                  </a:lnTo>
                  <a:lnTo>
                    <a:pt x="126842" y="37309"/>
                  </a:lnTo>
                  <a:lnTo>
                    <a:pt x="125483" y="49510"/>
                  </a:lnTo>
                  <a:lnTo>
                    <a:pt x="121755" y="61877"/>
                  </a:lnTo>
                  <a:lnTo>
                    <a:pt x="116448" y="74355"/>
                  </a:lnTo>
                  <a:lnTo>
                    <a:pt x="110087" y="86907"/>
                  </a:lnTo>
                  <a:lnTo>
                    <a:pt x="103025" y="99509"/>
                  </a:lnTo>
                  <a:lnTo>
                    <a:pt x="87651" y="128562"/>
                  </a:lnTo>
                  <a:lnTo>
                    <a:pt x="79601" y="144212"/>
                  </a:lnTo>
                  <a:lnTo>
                    <a:pt x="70000" y="158878"/>
                  </a:lnTo>
                  <a:lnTo>
                    <a:pt x="59367" y="172889"/>
                  </a:lnTo>
                  <a:lnTo>
                    <a:pt x="48044" y="186463"/>
                  </a:lnTo>
                  <a:lnTo>
                    <a:pt x="37674" y="199746"/>
                  </a:lnTo>
                  <a:lnTo>
                    <a:pt x="27938" y="212835"/>
                  </a:lnTo>
                  <a:lnTo>
                    <a:pt x="18625" y="225794"/>
                  </a:lnTo>
                  <a:lnTo>
                    <a:pt x="15239" y="237255"/>
                  </a:lnTo>
                  <a:lnTo>
                    <a:pt x="15804" y="247718"/>
                  </a:lnTo>
                  <a:lnTo>
                    <a:pt x="19002" y="257516"/>
                  </a:lnTo>
                  <a:lnTo>
                    <a:pt x="25368" y="262637"/>
                  </a:lnTo>
                  <a:lnTo>
                    <a:pt x="33845" y="264639"/>
                  </a:lnTo>
                  <a:lnTo>
                    <a:pt x="43730" y="264564"/>
                  </a:lnTo>
                  <a:lnTo>
                    <a:pt x="55964" y="263102"/>
                  </a:lnTo>
                  <a:lnTo>
                    <a:pt x="69765" y="260716"/>
                  </a:lnTo>
                  <a:lnTo>
                    <a:pt x="84610" y="257715"/>
                  </a:lnTo>
                  <a:lnTo>
                    <a:pt x="100151" y="252891"/>
                  </a:lnTo>
                  <a:lnTo>
                    <a:pt x="116156" y="246854"/>
                  </a:lnTo>
                  <a:lnTo>
                    <a:pt x="132470" y="240006"/>
                  </a:lnTo>
                  <a:lnTo>
                    <a:pt x="147580" y="234030"/>
                  </a:lnTo>
                  <a:lnTo>
                    <a:pt x="175658" y="223627"/>
                  </a:lnTo>
                  <a:lnTo>
                    <a:pt x="190483" y="220289"/>
                  </a:lnTo>
                  <a:lnTo>
                    <a:pt x="206011" y="218063"/>
                  </a:lnTo>
                  <a:lnTo>
                    <a:pt x="266700" y="2136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925164" y="542463"/>
              <a:ext cx="228803" cy="283814"/>
            </a:xfrm>
            <a:custGeom>
              <a:avLst/>
              <a:gdLst/>
              <a:ahLst/>
              <a:cxnLst/>
              <a:rect l="0" t="0" r="0" b="0"/>
              <a:pathLst>
                <a:path w="228803" h="283814">
                  <a:moveTo>
                    <a:pt x="68736" y="16337"/>
                  </a:moveTo>
                  <a:lnTo>
                    <a:pt x="33382" y="87043"/>
                  </a:lnTo>
                  <a:lnTo>
                    <a:pt x="26822" y="101574"/>
                  </a:lnTo>
                  <a:lnTo>
                    <a:pt x="21038" y="115495"/>
                  </a:lnTo>
                  <a:lnTo>
                    <a:pt x="15770" y="129009"/>
                  </a:lnTo>
                  <a:lnTo>
                    <a:pt x="10848" y="143662"/>
                  </a:lnTo>
                  <a:lnTo>
                    <a:pt x="6155" y="159076"/>
                  </a:lnTo>
                  <a:lnTo>
                    <a:pt x="1615" y="174996"/>
                  </a:lnTo>
                  <a:lnTo>
                    <a:pt x="0" y="189843"/>
                  </a:lnTo>
                  <a:lnTo>
                    <a:pt x="334" y="203974"/>
                  </a:lnTo>
                  <a:lnTo>
                    <a:pt x="1968" y="217628"/>
                  </a:lnTo>
                  <a:lnTo>
                    <a:pt x="7290" y="230964"/>
                  </a:lnTo>
                  <a:lnTo>
                    <a:pt x="15072" y="244088"/>
                  </a:lnTo>
                  <a:lnTo>
                    <a:pt x="24493" y="257071"/>
                  </a:lnTo>
                  <a:lnTo>
                    <a:pt x="35007" y="267137"/>
                  </a:lnTo>
                  <a:lnTo>
                    <a:pt x="46250" y="275259"/>
                  </a:lnTo>
                  <a:lnTo>
                    <a:pt x="57979" y="282085"/>
                  </a:lnTo>
                  <a:lnTo>
                    <a:pt x="71442" y="283813"/>
                  </a:lnTo>
                  <a:lnTo>
                    <a:pt x="86062" y="282143"/>
                  </a:lnTo>
                  <a:lnTo>
                    <a:pt x="101453" y="278208"/>
                  </a:lnTo>
                  <a:lnTo>
                    <a:pt x="117359" y="272762"/>
                  </a:lnTo>
                  <a:lnTo>
                    <a:pt x="133606" y="266309"/>
                  </a:lnTo>
                  <a:lnTo>
                    <a:pt x="150083" y="259185"/>
                  </a:lnTo>
                  <a:lnTo>
                    <a:pt x="163889" y="251613"/>
                  </a:lnTo>
                  <a:lnTo>
                    <a:pt x="175916" y="243743"/>
                  </a:lnTo>
                  <a:lnTo>
                    <a:pt x="186756" y="235674"/>
                  </a:lnTo>
                  <a:lnTo>
                    <a:pt x="196804" y="224651"/>
                  </a:lnTo>
                  <a:lnTo>
                    <a:pt x="206326" y="211657"/>
                  </a:lnTo>
                  <a:lnTo>
                    <a:pt x="215496" y="197350"/>
                  </a:lnTo>
                  <a:lnTo>
                    <a:pt x="221609" y="182168"/>
                  </a:lnTo>
                  <a:lnTo>
                    <a:pt x="225685" y="166402"/>
                  </a:lnTo>
                  <a:lnTo>
                    <a:pt x="228402" y="150247"/>
                  </a:lnTo>
                  <a:lnTo>
                    <a:pt x="228802" y="133832"/>
                  </a:lnTo>
                  <a:lnTo>
                    <a:pt x="227657" y="117245"/>
                  </a:lnTo>
                  <a:lnTo>
                    <a:pt x="225483" y="100542"/>
                  </a:lnTo>
                  <a:lnTo>
                    <a:pt x="221212" y="85173"/>
                  </a:lnTo>
                  <a:lnTo>
                    <a:pt x="215542" y="70695"/>
                  </a:lnTo>
                  <a:lnTo>
                    <a:pt x="208940" y="56808"/>
                  </a:lnTo>
                  <a:lnTo>
                    <a:pt x="198894" y="44729"/>
                  </a:lnTo>
                  <a:lnTo>
                    <a:pt x="186552" y="33854"/>
                  </a:lnTo>
                  <a:lnTo>
                    <a:pt x="172680" y="23781"/>
                  </a:lnTo>
                  <a:lnTo>
                    <a:pt x="159199" y="15655"/>
                  </a:lnTo>
                  <a:lnTo>
                    <a:pt x="145977" y="8827"/>
                  </a:lnTo>
                  <a:lnTo>
                    <a:pt x="132930" y="2863"/>
                  </a:lnTo>
                  <a:lnTo>
                    <a:pt x="119999" y="299"/>
                  </a:lnTo>
                  <a:lnTo>
                    <a:pt x="107144" y="0"/>
                  </a:lnTo>
                  <a:lnTo>
                    <a:pt x="56036" y="36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260600" y="517000"/>
              <a:ext cx="254001" cy="333901"/>
            </a:xfrm>
            <a:custGeom>
              <a:avLst/>
              <a:gdLst/>
              <a:ahLst/>
              <a:cxnLst/>
              <a:rect l="0" t="0" r="0" b="0"/>
              <a:pathLst>
                <a:path w="254001" h="333901">
                  <a:moveTo>
                    <a:pt x="0" y="41800"/>
                  </a:moveTo>
                  <a:lnTo>
                    <a:pt x="0" y="236116"/>
                  </a:lnTo>
                  <a:lnTo>
                    <a:pt x="1411" y="241899"/>
                  </a:lnTo>
                  <a:lnTo>
                    <a:pt x="3762" y="240110"/>
                  </a:lnTo>
                  <a:lnTo>
                    <a:pt x="6742" y="233273"/>
                  </a:lnTo>
                  <a:lnTo>
                    <a:pt x="10139" y="221660"/>
                  </a:lnTo>
                  <a:lnTo>
                    <a:pt x="13815" y="206862"/>
                  </a:lnTo>
                  <a:lnTo>
                    <a:pt x="25730" y="156088"/>
                  </a:lnTo>
                  <a:lnTo>
                    <a:pt x="29853" y="139159"/>
                  </a:lnTo>
                  <a:lnTo>
                    <a:pt x="34013" y="123639"/>
                  </a:lnTo>
                  <a:lnTo>
                    <a:pt x="42398" y="95106"/>
                  </a:lnTo>
                  <a:lnTo>
                    <a:pt x="48021" y="81570"/>
                  </a:lnTo>
                  <a:lnTo>
                    <a:pt x="54592" y="68313"/>
                  </a:lnTo>
                  <a:lnTo>
                    <a:pt x="61794" y="55242"/>
                  </a:lnTo>
                  <a:lnTo>
                    <a:pt x="69418" y="43706"/>
                  </a:lnTo>
                  <a:lnTo>
                    <a:pt x="77323" y="33193"/>
                  </a:lnTo>
                  <a:lnTo>
                    <a:pt x="85415" y="23362"/>
                  </a:lnTo>
                  <a:lnTo>
                    <a:pt x="95043" y="15396"/>
                  </a:lnTo>
                  <a:lnTo>
                    <a:pt x="105695" y="8675"/>
                  </a:lnTo>
                  <a:lnTo>
                    <a:pt x="117030" y="2783"/>
                  </a:lnTo>
                  <a:lnTo>
                    <a:pt x="128820" y="266"/>
                  </a:lnTo>
                  <a:lnTo>
                    <a:pt x="140913" y="0"/>
                  </a:lnTo>
                  <a:lnTo>
                    <a:pt x="153209" y="1233"/>
                  </a:lnTo>
                  <a:lnTo>
                    <a:pt x="164228" y="4877"/>
                  </a:lnTo>
                  <a:lnTo>
                    <a:pt x="174396" y="10129"/>
                  </a:lnTo>
                  <a:lnTo>
                    <a:pt x="183997" y="16453"/>
                  </a:lnTo>
                  <a:lnTo>
                    <a:pt x="193220" y="26313"/>
                  </a:lnTo>
                  <a:lnTo>
                    <a:pt x="202191" y="38531"/>
                  </a:lnTo>
                  <a:lnTo>
                    <a:pt x="210994" y="52320"/>
                  </a:lnTo>
                  <a:lnTo>
                    <a:pt x="218274" y="68569"/>
                  </a:lnTo>
                  <a:lnTo>
                    <a:pt x="224538" y="86457"/>
                  </a:lnTo>
                  <a:lnTo>
                    <a:pt x="230125" y="105438"/>
                  </a:lnTo>
                  <a:lnTo>
                    <a:pt x="235261" y="125147"/>
                  </a:lnTo>
                  <a:lnTo>
                    <a:pt x="244730" y="165861"/>
                  </a:lnTo>
                  <a:lnTo>
                    <a:pt x="247820" y="185185"/>
                  </a:lnTo>
                  <a:lnTo>
                    <a:pt x="249880" y="203712"/>
                  </a:lnTo>
                  <a:lnTo>
                    <a:pt x="251253" y="221708"/>
                  </a:lnTo>
                  <a:lnTo>
                    <a:pt x="252169" y="239350"/>
                  </a:lnTo>
                  <a:lnTo>
                    <a:pt x="252779" y="256755"/>
                  </a:lnTo>
                  <a:lnTo>
                    <a:pt x="254000" y="333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654300" y="304800"/>
              <a:ext cx="50801" cy="533401"/>
            </a:xfrm>
            <a:custGeom>
              <a:avLst/>
              <a:gdLst/>
              <a:ahLst/>
              <a:cxnLst/>
              <a:rect l="0" t="0" r="0" b="0"/>
              <a:pathLst>
                <a:path w="50801" h="533401">
                  <a:moveTo>
                    <a:pt x="0" y="0"/>
                  </a:moveTo>
                  <a:lnTo>
                    <a:pt x="6742" y="20225"/>
                  </a:lnTo>
                  <a:lnTo>
                    <a:pt x="10139" y="31828"/>
                  </a:lnTo>
                  <a:lnTo>
                    <a:pt x="17676" y="59771"/>
                  </a:lnTo>
                  <a:lnTo>
                    <a:pt x="21662" y="77947"/>
                  </a:lnTo>
                  <a:lnTo>
                    <a:pt x="29853" y="120721"/>
                  </a:lnTo>
                  <a:lnTo>
                    <a:pt x="32602" y="143980"/>
                  </a:lnTo>
                  <a:lnTo>
                    <a:pt x="34434" y="167953"/>
                  </a:lnTo>
                  <a:lnTo>
                    <a:pt x="35656" y="192402"/>
                  </a:lnTo>
                  <a:lnTo>
                    <a:pt x="37014" y="242145"/>
                  </a:lnTo>
                  <a:lnTo>
                    <a:pt x="37885" y="343067"/>
                  </a:lnTo>
                  <a:lnTo>
                    <a:pt x="39368" y="367000"/>
                  </a:lnTo>
                  <a:lnTo>
                    <a:pt x="41767" y="390011"/>
                  </a:lnTo>
                  <a:lnTo>
                    <a:pt x="44778" y="412407"/>
                  </a:lnTo>
                  <a:lnTo>
                    <a:pt x="46785" y="432982"/>
                  </a:lnTo>
                  <a:lnTo>
                    <a:pt x="48123" y="452344"/>
                  </a:lnTo>
                  <a:lnTo>
                    <a:pt x="50800" y="533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578100" y="546100"/>
              <a:ext cx="127001" cy="38101"/>
            </a:xfrm>
            <a:custGeom>
              <a:avLst/>
              <a:gdLst/>
              <a:ahLst/>
              <a:cxnLst/>
              <a:rect l="0" t="0" r="0" b="0"/>
              <a:pathLst>
                <a:path w="127001" h="38101">
                  <a:moveTo>
                    <a:pt x="0" y="38100"/>
                  </a:moveTo>
                  <a:lnTo>
                    <a:pt x="13484" y="24616"/>
                  </a:lnTo>
                  <a:lnTo>
                    <a:pt x="23100" y="19232"/>
                  </a:lnTo>
                  <a:lnTo>
                    <a:pt x="35155" y="14233"/>
                  </a:lnTo>
                  <a:lnTo>
                    <a:pt x="48837" y="9488"/>
                  </a:lnTo>
                  <a:lnTo>
                    <a:pt x="63602" y="6325"/>
                  </a:lnTo>
                  <a:lnTo>
                    <a:pt x="79090" y="4217"/>
                  </a:lnTo>
                  <a:lnTo>
                    <a:pt x="127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2879165" y="312602"/>
              <a:ext cx="559962" cy="550999"/>
            </a:xfrm>
            <a:custGeom>
              <a:avLst/>
              <a:gdLst/>
              <a:ahLst/>
              <a:cxnLst/>
              <a:rect l="0" t="0" r="0" b="0"/>
              <a:pathLst>
                <a:path w="559962" h="550999">
                  <a:moveTo>
                    <a:pt x="194235" y="296998"/>
                  </a:moveTo>
                  <a:lnTo>
                    <a:pt x="187492" y="276772"/>
                  </a:lnTo>
                  <a:lnTo>
                    <a:pt x="181273" y="269402"/>
                  </a:lnTo>
                  <a:lnTo>
                    <a:pt x="172894" y="263079"/>
                  </a:lnTo>
                  <a:lnTo>
                    <a:pt x="163074" y="257452"/>
                  </a:lnTo>
                  <a:lnTo>
                    <a:pt x="152294" y="255111"/>
                  </a:lnTo>
                  <a:lnTo>
                    <a:pt x="140874" y="254962"/>
                  </a:lnTo>
                  <a:lnTo>
                    <a:pt x="129028" y="256274"/>
                  </a:lnTo>
                  <a:lnTo>
                    <a:pt x="116897" y="259971"/>
                  </a:lnTo>
                  <a:lnTo>
                    <a:pt x="104576" y="265257"/>
                  </a:lnTo>
                  <a:lnTo>
                    <a:pt x="92129" y="271604"/>
                  </a:lnTo>
                  <a:lnTo>
                    <a:pt x="79597" y="280069"/>
                  </a:lnTo>
                  <a:lnTo>
                    <a:pt x="67010" y="289945"/>
                  </a:lnTo>
                  <a:lnTo>
                    <a:pt x="54385" y="300762"/>
                  </a:lnTo>
                  <a:lnTo>
                    <a:pt x="43146" y="313619"/>
                  </a:lnTo>
                  <a:lnTo>
                    <a:pt x="32831" y="327834"/>
                  </a:lnTo>
                  <a:lnTo>
                    <a:pt x="23132" y="342955"/>
                  </a:lnTo>
                  <a:lnTo>
                    <a:pt x="15255" y="357269"/>
                  </a:lnTo>
                  <a:lnTo>
                    <a:pt x="8593" y="371045"/>
                  </a:lnTo>
                  <a:lnTo>
                    <a:pt x="2740" y="384463"/>
                  </a:lnTo>
                  <a:lnTo>
                    <a:pt x="249" y="399052"/>
                  </a:lnTo>
                  <a:lnTo>
                    <a:pt x="0" y="414423"/>
                  </a:lnTo>
                  <a:lnTo>
                    <a:pt x="1245" y="430314"/>
                  </a:lnTo>
                  <a:lnTo>
                    <a:pt x="4897" y="443731"/>
                  </a:lnTo>
                  <a:lnTo>
                    <a:pt x="10154" y="455498"/>
                  </a:lnTo>
                  <a:lnTo>
                    <a:pt x="16481" y="466164"/>
                  </a:lnTo>
                  <a:lnTo>
                    <a:pt x="26343" y="470453"/>
                  </a:lnTo>
                  <a:lnTo>
                    <a:pt x="38562" y="470490"/>
                  </a:lnTo>
                  <a:lnTo>
                    <a:pt x="52353" y="467693"/>
                  </a:lnTo>
                  <a:lnTo>
                    <a:pt x="65780" y="461594"/>
                  </a:lnTo>
                  <a:lnTo>
                    <a:pt x="78965" y="453295"/>
                  </a:lnTo>
                  <a:lnTo>
                    <a:pt x="91988" y="443529"/>
                  </a:lnTo>
                  <a:lnTo>
                    <a:pt x="103493" y="431374"/>
                  </a:lnTo>
                  <a:lnTo>
                    <a:pt x="113984" y="417626"/>
                  </a:lnTo>
                  <a:lnTo>
                    <a:pt x="123801" y="402817"/>
                  </a:lnTo>
                  <a:lnTo>
                    <a:pt x="131757" y="388710"/>
                  </a:lnTo>
                  <a:lnTo>
                    <a:pt x="138471" y="375073"/>
                  </a:lnTo>
                  <a:lnTo>
                    <a:pt x="144359" y="361748"/>
                  </a:lnTo>
                  <a:lnTo>
                    <a:pt x="151107" y="348631"/>
                  </a:lnTo>
                  <a:lnTo>
                    <a:pt x="158427" y="335653"/>
                  </a:lnTo>
                  <a:lnTo>
                    <a:pt x="166129" y="322768"/>
                  </a:lnTo>
                  <a:lnTo>
                    <a:pt x="168442" y="318411"/>
                  </a:lnTo>
                  <a:lnTo>
                    <a:pt x="163486" y="324859"/>
                  </a:lnTo>
                  <a:lnTo>
                    <a:pt x="161036" y="335327"/>
                  </a:lnTo>
                  <a:lnTo>
                    <a:pt x="159402" y="349362"/>
                  </a:lnTo>
                  <a:lnTo>
                    <a:pt x="158313" y="365774"/>
                  </a:lnTo>
                  <a:lnTo>
                    <a:pt x="160409" y="380948"/>
                  </a:lnTo>
                  <a:lnTo>
                    <a:pt x="164628" y="395298"/>
                  </a:lnTo>
                  <a:lnTo>
                    <a:pt x="170264" y="409098"/>
                  </a:lnTo>
                  <a:lnTo>
                    <a:pt x="178254" y="421120"/>
                  </a:lnTo>
                  <a:lnTo>
                    <a:pt x="187814" y="431957"/>
                  </a:lnTo>
                  <a:lnTo>
                    <a:pt x="198421" y="442004"/>
                  </a:lnTo>
                  <a:lnTo>
                    <a:pt x="209725" y="450113"/>
                  </a:lnTo>
                  <a:lnTo>
                    <a:pt x="221495" y="456930"/>
                  </a:lnTo>
                  <a:lnTo>
                    <a:pt x="233575" y="462886"/>
                  </a:lnTo>
                  <a:lnTo>
                    <a:pt x="248684" y="465445"/>
                  </a:lnTo>
                  <a:lnTo>
                    <a:pt x="265812" y="465740"/>
                  </a:lnTo>
                  <a:lnTo>
                    <a:pt x="284286" y="464526"/>
                  </a:lnTo>
                  <a:lnTo>
                    <a:pt x="300836" y="462305"/>
                  </a:lnTo>
                  <a:lnTo>
                    <a:pt x="316102" y="459414"/>
                  </a:lnTo>
                  <a:lnTo>
                    <a:pt x="330513" y="456075"/>
                  </a:lnTo>
                  <a:lnTo>
                    <a:pt x="344353" y="452438"/>
                  </a:lnTo>
                  <a:lnTo>
                    <a:pt x="357814" y="448602"/>
                  </a:lnTo>
                  <a:lnTo>
                    <a:pt x="371021" y="444634"/>
                  </a:lnTo>
                  <a:lnTo>
                    <a:pt x="382647" y="439166"/>
                  </a:lnTo>
                  <a:lnTo>
                    <a:pt x="393221" y="432699"/>
                  </a:lnTo>
                  <a:lnTo>
                    <a:pt x="403092" y="425565"/>
                  </a:lnTo>
                  <a:lnTo>
                    <a:pt x="412495" y="417987"/>
                  </a:lnTo>
                  <a:lnTo>
                    <a:pt x="421586" y="410113"/>
                  </a:lnTo>
                  <a:lnTo>
                    <a:pt x="430469" y="402041"/>
                  </a:lnTo>
                  <a:lnTo>
                    <a:pt x="447864" y="385546"/>
                  </a:lnTo>
                  <a:lnTo>
                    <a:pt x="482028" y="351961"/>
                  </a:lnTo>
                  <a:lnTo>
                    <a:pt x="490519" y="342107"/>
                  </a:lnTo>
                  <a:lnTo>
                    <a:pt x="499002" y="331304"/>
                  </a:lnTo>
                  <a:lnTo>
                    <a:pt x="507480" y="319868"/>
                  </a:lnTo>
                  <a:lnTo>
                    <a:pt x="514542" y="308011"/>
                  </a:lnTo>
                  <a:lnTo>
                    <a:pt x="520662" y="295873"/>
                  </a:lnTo>
                  <a:lnTo>
                    <a:pt x="526153" y="283548"/>
                  </a:lnTo>
                  <a:lnTo>
                    <a:pt x="531224" y="271098"/>
                  </a:lnTo>
                  <a:lnTo>
                    <a:pt x="536017" y="258564"/>
                  </a:lnTo>
                  <a:lnTo>
                    <a:pt x="540623" y="245975"/>
                  </a:lnTo>
                  <a:lnTo>
                    <a:pt x="545104" y="229116"/>
                  </a:lnTo>
                  <a:lnTo>
                    <a:pt x="549504" y="209410"/>
                  </a:lnTo>
                  <a:lnTo>
                    <a:pt x="553847" y="187806"/>
                  </a:lnTo>
                  <a:lnTo>
                    <a:pt x="556743" y="164936"/>
                  </a:lnTo>
                  <a:lnTo>
                    <a:pt x="558673" y="141223"/>
                  </a:lnTo>
                  <a:lnTo>
                    <a:pt x="559961" y="116948"/>
                  </a:lnTo>
                  <a:lnTo>
                    <a:pt x="559408" y="95120"/>
                  </a:lnTo>
                  <a:lnTo>
                    <a:pt x="557628" y="74924"/>
                  </a:lnTo>
                  <a:lnTo>
                    <a:pt x="555030" y="55815"/>
                  </a:lnTo>
                  <a:lnTo>
                    <a:pt x="550476" y="38842"/>
                  </a:lnTo>
                  <a:lnTo>
                    <a:pt x="544618" y="23294"/>
                  </a:lnTo>
                  <a:lnTo>
                    <a:pt x="537890" y="8695"/>
                  </a:lnTo>
                  <a:lnTo>
                    <a:pt x="527760" y="1785"/>
                  </a:lnTo>
                  <a:lnTo>
                    <a:pt x="515363" y="0"/>
                  </a:lnTo>
                  <a:lnTo>
                    <a:pt x="501453" y="1633"/>
                  </a:lnTo>
                  <a:lnTo>
                    <a:pt x="487947" y="8365"/>
                  </a:lnTo>
                  <a:lnTo>
                    <a:pt x="474710" y="18498"/>
                  </a:lnTo>
                  <a:lnTo>
                    <a:pt x="461651" y="30898"/>
                  </a:lnTo>
                  <a:lnTo>
                    <a:pt x="450124" y="46220"/>
                  </a:lnTo>
                  <a:lnTo>
                    <a:pt x="439616" y="63490"/>
                  </a:lnTo>
                  <a:lnTo>
                    <a:pt x="429789" y="82059"/>
                  </a:lnTo>
                  <a:lnTo>
                    <a:pt x="421826" y="98672"/>
                  </a:lnTo>
                  <a:lnTo>
                    <a:pt x="415107" y="113981"/>
                  </a:lnTo>
                  <a:lnTo>
                    <a:pt x="409216" y="128420"/>
                  </a:lnTo>
                  <a:lnTo>
                    <a:pt x="403878" y="146512"/>
                  </a:lnTo>
                  <a:lnTo>
                    <a:pt x="398908" y="167041"/>
                  </a:lnTo>
                  <a:lnTo>
                    <a:pt x="394183" y="189193"/>
                  </a:lnTo>
                  <a:lnTo>
                    <a:pt x="391034" y="212428"/>
                  </a:lnTo>
                  <a:lnTo>
                    <a:pt x="388934" y="236384"/>
                  </a:lnTo>
                  <a:lnTo>
                    <a:pt x="387534" y="260822"/>
                  </a:lnTo>
                  <a:lnTo>
                    <a:pt x="388012" y="285581"/>
                  </a:lnTo>
                  <a:lnTo>
                    <a:pt x="389742" y="310553"/>
                  </a:lnTo>
                  <a:lnTo>
                    <a:pt x="392306" y="335668"/>
                  </a:lnTo>
                  <a:lnTo>
                    <a:pt x="396838" y="355233"/>
                  </a:lnTo>
                  <a:lnTo>
                    <a:pt x="402681" y="371099"/>
                  </a:lnTo>
                  <a:lnTo>
                    <a:pt x="409399" y="384499"/>
                  </a:lnTo>
                  <a:lnTo>
                    <a:pt x="415288" y="397665"/>
                  </a:lnTo>
                  <a:lnTo>
                    <a:pt x="420626" y="410676"/>
                  </a:lnTo>
                  <a:lnTo>
                    <a:pt x="425596" y="423583"/>
                  </a:lnTo>
                  <a:lnTo>
                    <a:pt x="431731" y="435010"/>
                  </a:lnTo>
                  <a:lnTo>
                    <a:pt x="438643" y="445450"/>
                  </a:lnTo>
                  <a:lnTo>
                    <a:pt x="446073" y="455233"/>
                  </a:lnTo>
                  <a:lnTo>
                    <a:pt x="461855" y="477391"/>
                  </a:lnTo>
                  <a:lnTo>
                    <a:pt x="470015" y="489226"/>
                  </a:lnTo>
                  <a:lnTo>
                    <a:pt x="479688" y="499939"/>
                  </a:lnTo>
                  <a:lnTo>
                    <a:pt x="490370" y="509903"/>
                  </a:lnTo>
                  <a:lnTo>
                    <a:pt x="524435" y="5509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44500" y="1244600"/>
            <a:ext cx="609601" cy="520701"/>
            <a:chOff x="444500" y="1244600"/>
            <a:chExt cx="609601" cy="520701"/>
          </a:xfrm>
        </p:grpSpPr>
        <p:sp>
          <p:nvSpPr>
            <p:cNvPr id="60" name="Freeform 59"/>
            <p:cNvSpPr/>
            <p:nvPr/>
          </p:nvSpPr>
          <p:spPr>
            <a:xfrm>
              <a:off x="444500" y="1244600"/>
              <a:ext cx="241301" cy="465564"/>
            </a:xfrm>
            <a:custGeom>
              <a:avLst/>
              <a:gdLst/>
              <a:ahLst/>
              <a:cxnLst/>
              <a:rect l="0" t="0" r="0" b="0"/>
              <a:pathLst>
                <a:path w="241301" h="465564">
                  <a:moveTo>
                    <a:pt x="0" y="38100"/>
                  </a:moveTo>
                  <a:lnTo>
                    <a:pt x="0" y="65067"/>
                  </a:lnTo>
                  <a:lnTo>
                    <a:pt x="1411" y="80067"/>
                  </a:lnTo>
                  <a:lnTo>
                    <a:pt x="3762" y="97122"/>
                  </a:lnTo>
                  <a:lnTo>
                    <a:pt x="6741" y="115548"/>
                  </a:lnTo>
                  <a:lnTo>
                    <a:pt x="11550" y="134887"/>
                  </a:lnTo>
                  <a:lnTo>
                    <a:pt x="17577" y="154836"/>
                  </a:lnTo>
                  <a:lnTo>
                    <a:pt x="24418" y="175190"/>
                  </a:lnTo>
                  <a:lnTo>
                    <a:pt x="39545" y="216621"/>
                  </a:lnTo>
                  <a:lnTo>
                    <a:pt x="54264" y="255731"/>
                  </a:lnTo>
                  <a:lnTo>
                    <a:pt x="65510" y="287225"/>
                  </a:lnTo>
                  <a:lnTo>
                    <a:pt x="71895" y="302961"/>
                  </a:lnTo>
                  <a:lnTo>
                    <a:pt x="78974" y="319096"/>
                  </a:lnTo>
                  <a:lnTo>
                    <a:pt x="86516" y="335497"/>
                  </a:lnTo>
                  <a:lnTo>
                    <a:pt x="92955" y="350665"/>
                  </a:lnTo>
                  <a:lnTo>
                    <a:pt x="98659" y="365010"/>
                  </a:lnTo>
                  <a:lnTo>
                    <a:pt x="103872" y="378806"/>
                  </a:lnTo>
                  <a:lnTo>
                    <a:pt x="108759" y="393648"/>
                  </a:lnTo>
                  <a:lnTo>
                    <a:pt x="113428" y="409188"/>
                  </a:lnTo>
                  <a:lnTo>
                    <a:pt x="117952" y="425192"/>
                  </a:lnTo>
                  <a:lnTo>
                    <a:pt x="123790" y="438683"/>
                  </a:lnTo>
                  <a:lnTo>
                    <a:pt x="130504" y="450500"/>
                  </a:lnTo>
                  <a:lnTo>
                    <a:pt x="137803" y="461200"/>
                  </a:lnTo>
                  <a:lnTo>
                    <a:pt x="145491" y="465511"/>
                  </a:lnTo>
                  <a:lnTo>
                    <a:pt x="153438" y="465563"/>
                  </a:lnTo>
                  <a:lnTo>
                    <a:pt x="161558" y="462775"/>
                  </a:lnTo>
                  <a:lnTo>
                    <a:pt x="166972" y="453861"/>
                  </a:lnTo>
                  <a:lnTo>
                    <a:pt x="170581" y="440863"/>
                  </a:lnTo>
                  <a:lnTo>
                    <a:pt x="172987" y="425142"/>
                  </a:lnTo>
                  <a:lnTo>
                    <a:pt x="174591" y="407605"/>
                  </a:lnTo>
                  <a:lnTo>
                    <a:pt x="175661" y="388859"/>
                  </a:lnTo>
                  <a:lnTo>
                    <a:pt x="176374" y="369306"/>
                  </a:lnTo>
                  <a:lnTo>
                    <a:pt x="177377" y="301335"/>
                  </a:lnTo>
                  <a:lnTo>
                    <a:pt x="178929" y="281323"/>
                  </a:lnTo>
                  <a:lnTo>
                    <a:pt x="181375" y="263748"/>
                  </a:lnTo>
                  <a:lnTo>
                    <a:pt x="184416" y="247799"/>
                  </a:lnTo>
                  <a:lnTo>
                    <a:pt x="186444" y="228699"/>
                  </a:lnTo>
                  <a:lnTo>
                    <a:pt x="187796" y="207499"/>
                  </a:lnTo>
                  <a:lnTo>
                    <a:pt x="188697" y="184899"/>
                  </a:lnTo>
                  <a:lnTo>
                    <a:pt x="192120" y="162777"/>
                  </a:lnTo>
                  <a:lnTo>
                    <a:pt x="197224" y="140973"/>
                  </a:lnTo>
                  <a:lnTo>
                    <a:pt x="203449" y="119382"/>
                  </a:lnTo>
                  <a:lnTo>
                    <a:pt x="210422" y="99344"/>
                  </a:lnTo>
                  <a:lnTo>
                    <a:pt x="217892" y="80340"/>
                  </a:lnTo>
                  <a:lnTo>
                    <a:pt x="2413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00100" y="1346200"/>
              <a:ext cx="215901" cy="101601"/>
            </a:xfrm>
            <a:custGeom>
              <a:avLst/>
              <a:gdLst/>
              <a:ahLst/>
              <a:cxnLst/>
              <a:rect l="0" t="0" r="0" b="0"/>
              <a:pathLst>
                <a:path w="215901" h="101601">
                  <a:moveTo>
                    <a:pt x="0" y="101600"/>
                  </a:moveTo>
                  <a:lnTo>
                    <a:pt x="33709" y="101600"/>
                  </a:lnTo>
                  <a:lnTo>
                    <a:pt x="49284" y="100188"/>
                  </a:lnTo>
                  <a:lnTo>
                    <a:pt x="65311" y="97837"/>
                  </a:lnTo>
                  <a:lnTo>
                    <a:pt x="81641" y="94857"/>
                  </a:lnTo>
                  <a:lnTo>
                    <a:pt x="96760" y="91460"/>
                  </a:lnTo>
                  <a:lnTo>
                    <a:pt x="111073" y="87785"/>
                  </a:lnTo>
                  <a:lnTo>
                    <a:pt x="124849" y="83923"/>
                  </a:lnTo>
                  <a:lnTo>
                    <a:pt x="151444" y="75869"/>
                  </a:lnTo>
                  <a:lnTo>
                    <a:pt x="164462" y="71746"/>
                  </a:lnTo>
                  <a:lnTo>
                    <a:pt x="175964" y="66175"/>
                  </a:lnTo>
                  <a:lnTo>
                    <a:pt x="186453" y="59639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728800" y="1320800"/>
              <a:ext cx="185601" cy="346602"/>
            </a:xfrm>
            <a:custGeom>
              <a:avLst/>
              <a:gdLst/>
              <a:ahLst/>
              <a:cxnLst/>
              <a:rect l="0" t="0" r="0" b="0"/>
              <a:pathLst>
                <a:path w="185601" h="346602">
                  <a:moveTo>
                    <a:pt x="172900" y="0"/>
                  </a:moveTo>
                  <a:lnTo>
                    <a:pt x="145932" y="13483"/>
                  </a:lnTo>
                  <a:lnTo>
                    <a:pt x="133754" y="20278"/>
                  </a:lnTo>
                  <a:lnTo>
                    <a:pt x="121403" y="27629"/>
                  </a:lnTo>
                  <a:lnTo>
                    <a:pt x="108935" y="35353"/>
                  </a:lnTo>
                  <a:lnTo>
                    <a:pt x="96390" y="41913"/>
                  </a:lnTo>
                  <a:lnTo>
                    <a:pt x="83793" y="47697"/>
                  </a:lnTo>
                  <a:lnTo>
                    <a:pt x="71162" y="52965"/>
                  </a:lnTo>
                  <a:lnTo>
                    <a:pt x="59919" y="59298"/>
                  </a:lnTo>
                  <a:lnTo>
                    <a:pt x="49601" y="66343"/>
                  </a:lnTo>
                  <a:lnTo>
                    <a:pt x="39901" y="73862"/>
                  </a:lnTo>
                  <a:lnTo>
                    <a:pt x="30611" y="84519"/>
                  </a:lnTo>
                  <a:lnTo>
                    <a:pt x="21596" y="97268"/>
                  </a:lnTo>
                  <a:lnTo>
                    <a:pt x="12764" y="111412"/>
                  </a:lnTo>
                  <a:lnTo>
                    <a:pt x="6876" y="126485"/>
                  </a:lnTo>
                  <a:lnTo>
                    <a:pt x="2950" y="142179"/>
                  </a:lnTo>
                  <a:lnTo>
                    <a:pt x="333" y="158286"/>
                  </a:lnTo>
                  <a:lnTo>
                    <a:pt x="0" y="174668"/>
                  </a:lnTo>
                  <a:lnTo>
                    <a:pt x="1189" y="191234"/>
                  </a:lnTo>
                  <a:lnTo>
                    <a:pt x="3392" y="207923"/>
                  </a:lnTo>
                  <a:lnTo>
                    <a:pt x="6272" y="223282"/>
                  </a:lnTo>
                  <a:lnTo>
                    <a:pt x="9604" y="237754"/>
                  </a:lnTo>
                  <a:lnTo>
                    <a:pt x="13236" y="251636"/>
                  </a:lnTo>
                  <a:lnTo>
                    <a:pt x="18479" y="265124"/>
                  </a:lnTo>
                  <a:lnTo>
                    <a:pt x="24797" y="278349"/>
                  </a:lnTo>
                  <a:lnTo>
                    <a:pt x="31831" y="291399"/>
                  </a:lnTo>
                  <a:lnTo>
                    <a:pt x="39343" y="302922"/>
                  </a:lnTo>
                  <a:lnTo>
                    <a:pt x="47173" y="313425"/>
                  </a:lnTo>
                  <a:lnTo>
                    <a:pt x="55215" y="323250"/>
                  </a:lnTo>
                  <a:lnTo>
                    <a:pt x="64810" y="331211"/>
                  </a:lnTo>
                  <a:lnTo>
                    <a:pt x="75440" y="337929"/>
                  </a:lnTo>
                  <a:lnTo>
                    <a:pt x="86760" y="343819"/>
                  </a:lnTo>
                  <a:lnTo>
                    <a:pt x="99951" y="346335"/>
                  </a:lnTo>
                  <a:lnTo>
                    <a:pt x="114389" y="346601"/>
                  </a:lnTo>
                  <a:lnTo>
                    <a:pt x="185600" y="330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1016000" y="1371600"/>
              <a:ext cx="38101" cy="393701"/>
            </a:xfrm>
            <a:custGeom>
              <a:avLst/>
              <a:gdLst/>
              <a:ahLst/>
              <a:cxnLst/>
              <a:rect l="0" t="0" r="0" b="0"/>
              <a:pathLst>
                <a:path w="38101" h="393701">
                  <a:moveTo>
                    <a:pt x="0" y="0"/>
                  </a:moveTo>
                  <a:lnTo>
                    <a:pt x="6742" y="20225"/>
                  </a:lnTo>
                  <a:lnTo>
                    <a:pt x="8727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1915" y="91005"/>
                  </a:lnTo>
                  <a:lnTo>
                    <a:pt x="12176" y="107237"/>
                  </a:lnTo>
                  <a:lnTo>
                    <a:pt x="13762" y="123702"/>
                  </a:lnTo>
                  <a:lnTo>
                    <a:pt x="16230" y="140324"/>
                  </a:lnTo>
                  <a:lnTo>
                    <a:pt x="19287" y="157049"/>
                  </a:lnTo>
                  <a:lnTo>
                    <a:pt x="19913" y="172432"/>
                  </a:lnTo>
                  <a:lnTo>
                    <a:pt x="18920" y="186921"/>
                  </a:lnTo>
                  <a:lnTo>
                    <a:pt x="16846" y="200814"/>
                  </a:lnTo>
                  <a:lnTo>
                    <a:pt x="16875" y="215720"/>
                  </a:lnTo>
                  <a:lnTo>
                    <a:pt x="18305" y="231302"/>
                  </a:lnTo>
                  <a:lnTo>
                    <a:pt x="20670" y="247335"/>
                  </a:lnTo>
                  <a:lnTo>
                    <a:pt x="22247" y="265078"/>
                  </a:lnTo>
                  <a:lnTo>
                    <a:pt x="23298" y="283963"/>
                  </a:lnTo>
                  <a:lnTo>
                    <a:pt x="23998" y="303609"/>
                  </a:lnTo>
                  <a:lnTo>
                    <a:pt x="25876" y="320939"/>
                  </a:lnTo>
                  <a:lnTo>
                    <a:pt x="38100" y="393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990600" y="1098355"/>
            <a:ext cx="1699070" cy="641546"/>
            <a:chOff x="990600" y="1098355"/>
            <a:chExt cx="1699070" cy="641546"/>
          </a:xfrm>
        </p:grpSpPr>
        <p:sp>
          <p:nvSpPr>
            <p:cNvPr id="65" name="Freeform 64"/>
            <p:cNvSpPr/>
            <p:nvPr/>
          </p:nvSpPr>
          <p:spPr>
            <a:xfrm>
              <a:off x="990600" y="1333500"/>
              <a:ext cx="177801" cy="177801"/>
            </a:xfrm>
            <a:custGeom>
              <a:avLst/>
              <a:gdLst/>
              <a:ahLst/>
              <a:cxnLst/>
              <a:rect l="0" t="0" r="0" b="0"/>
              <a:pathLst>
                <a:path w="177801" h="177801">
                  <a:moveTo>
                    <a:pt x="0" y="177800"/>
                  </a:moveTo>
                  <a:lnTo>
                    <a:pt x="6742" y="157574"/>
                  </a:lnTo>
                  <a:lnTo>
                    <a:pt x="11550" y="147382"/>
                  </a:lnTo>
                  <a:lnTo>
                    <a:pt x="17577" y="136355"/>
                  </a:lnTo>
                  <a:lnTo>
                    <a:pt x="24418" y="124770"/>
                  </a:lnTo>
                  <a:lnTo>
                    <a:pt x="39545" y="100608"/>
                  </a:lnTo>
                  <a:lnTo>
                    <a:pt x="47530" y="88239"/>
                  </a:lnTo>
                  <a:lnTo>
                    <a:pt x="55675" y="77170"/>
                  </a:lnTo>
                  <a:lnTo>
                    <a:pt x="63928" y="66969"/>
                  </a:lnTo>
                  <a:lnTo>
                    <a:pt x="72252" y="57346"/>
                  </a:lnTo>
                  <a:lnTo>
                    <a:pt x="82034" y="48108"/>
                  </a:lnTo>
                  <a:lnTo>
                    <a:pt x="92789" y="39127"/>
                  </a:lnTo>
                  <a:lnTo>
                    <a:pt x="104193" y="30318"/>
                  </a:lnTo>
                  <a:lnTo>
                    <a:pt x="116028" y="23034"/>
                  </a:lnTo>
                  <a:lnTo>
                    <a:pt x="128152" y="16767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333500" y="1155700"/>
              <a:ext cx="63501" cy="584201"/>
            </a:xfrm>
            <a:custGeom>
              <a:avLst/>
              <a:gdLst/>
              <a:ahLst/>
              <a:cxnLst/>
              <a:rect l="0" t="0" r="0" b="0"/>
              <a:pathLst>
                <a:path w="63501" h="584201">
                  <a:moveTo>
                    <a:pt x="0" y="0"/>
                  </a:moveTo>
                  <a:lnTo>
                    <a:pt x="0" y="149267"/>
                  </a:lnTo>
                  <a:lnTo>
                    <a:pt x="1411" y="171478"/>
                  </a:lnTo>
                  <a:lnTo>
                    <a:pt x="3762" y="194752"/>
                  </a:lnTo>
                  <a:lnTo>
                    <a:pt x="6742" y="218734"/>
                  </a:lnTo>
                  <a:lnTo>
                    <a:pt x="8727" y="243189"/>
                  </a:lnTo>
                  <a:lnTo>
                    <a:pt x="10052" y="267960"/>
                  </a:lnTo>
                  <a:lnTo>
                    <a:pt x="10934" y="292939"/>
                  </a:lnTo>
                  <a:lnTo>
                    <a:pt x="12934" y="313826"/>
                  </a:lnTo>
                  <a:lnTo>
                    <a:pt x="15678" y="331984"/>
                  </a:lnTo>
                  <a:lnTo>
                    <a:pt x="18918" y="348322"/>
                  </a:lnTo>
                  <a:lnTo>
                    <a:pt x="26282" y="392817"/>
                  </a:lnTo>
                  <a:lnTo>
                    <a:pt x="34258" y="442696"/>
                  </a:lnTo>
                  <a:lnTo>
                    <a:pt x="42507" y="488383"/>
                  </a:lnTo>
                  <a:lnTo>
                    <a:pt x="50877" y="528444"/>
                  </a:lnTo>
                  <a:lnTo>
                    <a:pt x="63500" y="584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206500" y="1511300"/>
              <a:ext cx="254001" cy="50801"/>
            </a:xfrm>
            <a:custGeom>
              <a:avLst/>
              <a:gdLst/>
              <a:ahLst/>
              <a:cxnLst/>
              <a:rect l="0" t="0" r="0" b="0"/>
              <a:pathLst>
                <a:path w="254001" h="50801">
                  <a:moveTo>
                    <a:pt x="0" y="50800"/>
                  </a:moveTo>
                  <a:lnTo>
                    <a:pt x="26967" y="44058"/>
                  </a:lnTo>
                  <a:lnTo>
                    <a:pt x="59022" y="36984"/>
                  </a:lnTo>
                  <a:lnTo>
                    <a:pt x="137090" y="20946"/>
                  </a:lnTo>
                  <a:lnTo>
                    <a:pt x="154893" y="16786"/>
                  </a:lnTo>
                  <a:lnTo>
                    <a:pt x="170995" y="12602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1625600" y="14732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0" y="0"/>
                  </a:moveTo>
                  <a:lnTo>
                    <a:pt x="0" y="142525"/>
                  </a:lnTo>
                  <a:lnTo>
                    <a:pt x="1411" y="158517"/>
                  </a:lnTo>
                  <a:lnTo>
                    <a:pt x="3762" y="173411"/>
                  </a:lnTo>
                  <a:lnTo>
                    <a:pt x="38100" y="2286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1600200" y="1270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1704225" y="1376983"/>
              <a:ext cx="213476" cy="337518"/>
            </a:xfrm>
            <a:custGeom>
              <a:avLst/>
              <a:gdLst/>
              <a:ahLst/>
              <a:cxnLst/>
              <a:rect l="0" t="0" r="0" b="0"/>
              <a:pathLst>
                <a:path w="213476" h="337518">
                  <a:moveTo>
                    <a:pt x="213475" y="7317"/>
                  </a:moveTo>
                  <a:lnTo>
                    <a:pt x="193249" y="574"/>
                  </a:lnTo>
                  <a:lnTo>
                    <a:pt x="183057" y="0"/>
                  </a:lnTo>
                  <a:lnTo>
                    <a:pt x="172030" y="1027"/>
                  </a:lnTo>
                  <a:lnTo>
                    <a:pt x="160445" y="3124"/>
                  </a:lnTo>
                  <a:lnTo>
                    <a:pt x="147077" y="7344"/>
                  </a:lnTo>
                  <a:lnTo>
                    <a:pt x="132521" y="12979"/>
                  </a:lnTo>
                  <a:lnTo>
                    <a:pt x="117172" y="19558"/>
                  </a:lnTo>
                  <a:lnTo>
                    <a:pt x="101295" y="28178"/>
                  </a:lnTo>
                  <a:lnTo>
                    <a:pt x="85066" y="38157"/>
                  </a:lnTo>
                  <a:lnTo>
                    <a:pt x="68602" y="49044"/>
                  </a:lnTo>
                  <a:lnTo>
                    <a:pt x="53393" y="60535"/>
                  </a:lnTo>
                  <a:lnTo>
                    <a:pt x="39020" y="72429"/>
                  </a:lnTo>
                  <a:lnTo>
                    <a:pt x="25205" y="84591"/>
                  </a:lnTo>
                  <a:lnTo>
                    <a:pt x="15995" y="98344"/>
                  </a:lnTo>
                  <a:lnTo>
                    <a:pt x="9855" y="113157"/>
                  </a:lnTo>
                  <a:lnTo>
                    <a:pt x="5761" y="128677"/>
                  </a:lnTo>
                  <a:lnTo>
                    <a:pt x="3032" y="146079"/>
                  </a:lnTo>
                  <a:lnTo>
                    <a:pt x="1213" y="164736"/>
                  </a:lnTo>
                  <a:lnTo>
                    <a:pt x="0" y="184230"/>
                  </a:lnTo>
                  <a:lnTo>
                    <a:pt x="2014" y="201459"/>
                  </a:lnTo>
                  <a:lnTo>
                    <a:pt x="6178" y="217178"/>
                  </a:lnTo>
                  <a:lnTo>
                    <a:pt x="11777" y="231891"/>
                  </a:lnTo>
                  <a:lnTo>
                    <a:pt x="18332" y="244521"/>
                  </a:lnTo>
                  <a:lnTo>
                    <a:pt x="25524" y="255764"/>
                  </a:lnTo>
                  <a:lnTo>
                    <a:pt x="33141" y="266082"/>
                  </a:lnTo>
                  <a:lnTo>
                    <a:pt x="42452" y="277193"/>
                  </a:lnTo>
                  <a:lnTo>
                    <a:pt x="52893" y="288834"/>
                  </a:lnTo>
                  <a:lnTo>
                    <a:pt x="64087" y="300828"/>
                  </a:lnTo>
                  <a:lnTo>
                    <a:pt x="77194" y="310236"/>
                  </a:lnTo>
                  <a:lnTo>
                    <a:pt x="91576" y="317918"/>
                  </a:lnTo>
                  <a:lnTo>
                    <a:pt x="162675" y="3375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002633" y="1098355"/>
              <a:ext cx="687037" cy="616146"/>
            </a:xfrm>
            <a:custGeom>
              <a:avLst/>
              <a:gdLst/>
              <a:ahLst/>
              <a:cxnLst/>
              <a:rect l="0" t="0" r="0" b="0"/>
              <a:pathLst>
                <a:path w="687037" h="616146">
                  <a:moveTo>
                    <a:pt x="143667" y="273245"/>
                  </a:moveTo>
                  <a:lnTo>
                    <a:pt x="116699" y="286728"/>
                  </a:lnTo>
                  <a:lnTo>
                    <a:pt x="104521" y="293523"/>
                  </a:lnTo>
                  <a:lnTo>
                    <a:pt x="92170" y="300874"/>
                  </a:lnTo>
                  <a:lnTo>
                    <a:pt x="79702" y="308598"/>
                  </a:lnTo>
                  <a:lnTo>
                    <a:pt x="58323" y="324705"/>
                  </a:lnTo>
                  <a:lnTo>
                    <a:pt x="48671" y="332952"/>
                  </a:lnTo>
                  <a:lnTo>
                    <a:pt x="39414" y="344094"/>
                  </a:lnTo>
                  <a:lnTo>
                    <a:pt x="30420" y="357166"/>
                  </a:lnTo>
                  <a:lnTo>
                    <a:pt x="21602" y="371526"/>
                  </a:lnTo>
                  <a:lnTo>
                    <a:pt x="14313" y="385332"/>
                  </a:lnTo>
                  <a:lnTo>
                    <a:pt x="8042" y="398769"/>
                  </a:lnTo>
                  <a:lnTo>
                    <a:pt x="2450" y="411961"/>
                  </a:lnTo>
                  <a:lnTo>
                    <a:pt x="133" y="427811"/>
                  </a:lnTo>
                  <a:lnTo>
                    <a:pt x="0" y="445433"/>
                  </a:lnTo>
                  <a:lnTo>
                    <a:pt x="1322" y="464237"/>
                  </a:lnTo>
                  <a:lnTo>
                    <a:pt x="5026" y="479595"/>
                  </a:lnTo>
                  <a:lnTo>
                    <a:pt x="10317" y="492656"/>
                  </a:lnTo>
                  <a:lnTo>
                    <a:pt x="16667" y="504185"/>
                  </a:lnTo>
                  <a:lnTo>
                    <a:pt x="26545" y="511872"/>
                  </a:lnTo>
                  <a:lnTo>
                    <a:pt x="38774" y="516996"/>
                  </a:lnTo>
                  <a:lnTo>
                    <a:pt x="52572" y="520412"/>
                  </a:lnTo>
                  <a:lnTo>
                    <a:pt x="67414" y="519867"/>
                  </a:lnTo>
                  <a:lnTo>
                    <a:pt x="82954" y="516682"/>
                  </a:lnTo>
                  <a:lnTo>
                    <a:pt x="98958" y="511736"/>
                  </a:lnTo>
                  <a:lnTo>
                    <a:pt x="113861" y="505617"/>
                  </a:lnTo>
                  <a:lnTo>
                    <a:pt x="128029" y="498715"/>
                  </a:lnTo>
                  <a:lnTo>
                    <a:pt x="141708" y="491291"/>
                  </a:lnTo>
                  <a:lnTo>
                    <a:pt x="152239" y="480698"/>
                  </a:lnTo>
                  <a:lnTo>
                    <a:pt x="160670" y="467991"/>
                  </a:lnTo>
                  <a:lnTo>
                    <a:pt x="167702" y="453876"/>
                  </a:lnTo>
                  <a:lnTo>
                    <a:pt x="173801" y="440232"/>
                  </a:lnTo>
                  <a:lnTo>
                    <a:pt x="179279" y="426903"/>
                  </a:lnTo>
                  <a:lnTo>
                    <a:pt x="184341" y="413783"/>
                  </a:lnTo>
                  <a:lnTo>
                    <a:pt x="186305" y="400804"/>
                  </a:lnTo>
                  <a:lnTo>
                    <a:pt x="186203" y="387917"/>
                  </a:lnTo>
                  <a:lnTo>
                    <a:pt x="184724" y="375093"/>
                  </a:lnTo>
                  <a:lnTo>
                    <a:pt x="180916" y="369366"/>
                  </a:lnTo>
                  <a:lnTo>
                    <a:pt x="175555" y="368370"/>
                  </a:lnTo>
                  <a:lnTo>
                    <a:pt x="169159" y="370528"/>
                  </a:lnTo>
                  <a:lnTo>
                    <a:pt x="164895" y="379022"/>
                  </a:lnTo>
                  <a:lnTo>
                    <a:pt x="162052" y="391741"/>
                  </a:lnTo>
                  <a:lnTo>
                    <a:pt x="160157" y="407275"/>
                  </a:lnTo>
                  <a:lnTo>
                    <a:pt x="160305" y="421865"/>
                  </a:lnTo>
                  <a:lnTo>
                    <a:pt x="161814" y="435825"/>
                  </a:lnTo>
                  <a:lnTo>
                    <a:pt x="164232" y="449365"/>
                  </a:lnTo>
                  <a:lnTo>
                    <a:pt x="168665" y="461214"/>
                  </a:lnTo>
                  <a:lnTo>
                    <a:pt x="174444" y="471935"/>
                  </a:lnTo>
                  <a:lnTo>
                    <a:pt x="181118" y="481905"/>
                  </a:lnTo>
                  <a:lnTo>
                    <a:pt x="192623" y="489962"/>
                  </a:lnTo>
                  <a:lnTo>
                    <a:pt x="207349" y="496745"/>
                  </a:lnTo>
                  <a:lnTo>
                    <a:pt x="224221" y="502678"/>
                  </a:lnTo>
                  <a:lnTo>
                    <a:pt x="242525" y="506634"/>
                  </a:lnTo>
                  <a:lnTo>
                    <a:pt x="261784" y="509271"/>
                  </a:lnTo>
                  <a:lnTo>
                    <a:pt x="281678" y="511029"/>
                  </a:lnTo>
                  <a:lnTo>
                    <a:pt x="299174" y="510789"/>
                  </a:lnTo>
                  <a:lnTo>
                    <a:pt x="315072" y="509219"/>
                  </a:lnTo>
                  <a:lnTo>
                    <a:pt x="329903" y="506761"/>
                  </a:lnTo>
                  <a:lnTo>
                    <a:pt x="345435" y="503711"/>
                  </a:lnTo>
                  <a:lnTo>
                    <a:pt x="377745" y="496559"/>
                  </a:lnTo>
                  <a:lnTo>
                    <a:pt x="392852" y="491265"/>
                  </a:lnTo>
                  <a:lnTo>
                    <a:pt x="407157" y="484914"/>
                  </a:lnTo>
                  <a:lnTo>
                    <a:pt x="420927" y="477857"/>
                  </a:lnTo>
                  <a:lnTo>
                    <a:pt x="434340" y="470331"/>
                  </a:lnTo>
                  <a:lnTo>
                    <a:pt x="447515" y="462491"/>
                  </a:lnTo>
                  <a:lnTo>
                    <a:pt x="460532" y="454442"/>
                  </a:lnTo>
                  <a:lnTo>
                    <a:pt x="473444" y="444843"/>
                  </a:lnTo>
                  <a:lnTo>
                    <a:pt x="486285" y="434210"/>
                  </a:lnTo>
                  <a:lnTo>
                    <a:pt x="499079" y="422888"/>
                  </a:lnTo>
                  <a:lnTo>
                    <a:pt x="524583" y="399020"/>
                  </a:lnTo>
                  <a:lnTo>
                    <a:pt x="568708" y="355944"/>
                  </a:lnTo>
                  <a:lnTo>
                    <a:pt x="578016" y="345311"/>
                  </a:lnTo>
                  <a:lnTo>
                    <a:pt x="587044" y="333989"/>
                  </a:lnTo>
                  <a:lnTo>
                    <a:pt x="595885" y="322207"/>
                  </a:lnTo>
                  <a:lnTo>
                    <a:pt x="613234" y="297828"/>
                  </a:lnTo>
                  <a:lnTo>
                    <a:pt x="647368" y="247683"/>
                  </a:lnTo>
                  <a:lnTo>
                    <a:pt x="654445" y="235037"/>
                  </a:lnTo>
                  <a:lnTo>
                    <a:pt x="660574" y="222373"/>
                  </a:lnTo>
                  <a:lnTo>
                    <a:pt x="666072" y="209697"/>
                  </a:lnTo>
                  <a:lnTo>
                    <a:pt x="671148" y="197013"/>
                  </a:lnTo>
                  <a:lnTo>
                    <a:pt x="680551" y="171630"/>
                  </a:lnTo>
                  <a:lnTo>
                    <a:pt x="683623" y="156113"/>
                  </a:lnTo>
                  <a:lnTo>
                    <a:pt x="685671" y="138712"/>
                  </a:lnTo>
                  <a:lnTo>
                    <a:pt x="687036" y="120056"/>
                  </a:lnTo>
                  <a:lnTo>
                    <a:pt x="686535" y="100563"/>
                  </a:lnTo>
                  <a:lnTo>
                    <a:pt x="684790" y="80513"/>
                  </a:lnTo>
                  <a:lnTo>
                    <a:pt x="682215" y="60090"/>
                  </a:lnTo>
                  <a:lnTo>
                    <a:pt x="677677" y="43653"/>
                  </a:lnTo>
                  <a:lnTo>
                    <a:pt x="671829" y="29872"/>
                  </a:lnTo>
                  <a:lnTo>
                    <a:pt x="665108" y="17863"/>
                  </a:lnTo>
                  <a:lnTo>
                    <a:pt x="653572" y="9857"/>
                  </a:lnTo>
                  <a:lnTo>
                    <a:pt x="638826" y="4519"/>
                  </a:lnTo>
                  <a:lnTo>
                    <a:pt x="621939" y="961"/>
                  </a:lnTo>
                  <a:lnTo>
                    <a:pt x="606448" y="0"/>
                  </a:lnTo>
                  <a:lnTo>
                    <a:pt x="591888" y="770"/>
                  </a:lnTo>
                  <a:lnTo>
                    <a:pt x="577947" y="2695"/>
                  </a:lnTo>
                  <a:lnTo>
                    <a:pt x="565831" y="6800"/>
                  </a:lnTo>
                  <a:lnTo>
                    <a:pt x="544844" y="18888"/>
                  </a:lnTo>
                  <a:lnTo>
                    <a:pt x="510419" y="41560"/>
                  </a:lnTo>
                  <a:lnTo>
                    <a:pt x="499646" y="51055"/>
                  </a:lnTo>
                  <a:lnTo>
                    <a:pt x="489642" y="61618"/>
                  </a:lnTo>
                  <a:lnTo>
                    <a:pt x="480150" y="72893"/>
                  </a:lnTo>
                  <a:lnTo>
                    <a:pt x="471000" y="84644"/>
                  </a:lnTo>
                  <a:lnTo>
                    <a:pt x="462077" y="96711"/>
                  </a:lnTo>
                  <a:lnTo>
                    <a:pt x="453307" y="108989"/>
                  </a:lnTo>
                  <a:lnTo>
                    <a:pt x="446049" y="121407"/>
                  </a:lnTo>
                  <a:lnTo>
                    <a:pt x="439799" y="133920"/>
                  </a:lnTo>
                  <a:lnTo>
                    <a:pt x="434222" y="146495"/>
                  </a:lnTo>
                  <a:lnTo>
                    <a:pt x="429092" y="159111"/>
                  </a:lnTo>
                  <a:lnTo>
                    <a:pt x="424261" y="171756"/>
                  </a:lnTo>
                  <a:lnTo>
                    <a:pt x="419630" y="184419"/>
                  </a:lnTo>
                  <a:lnTo>
                    <a:pt x="417953" y="201327"/>
                  </a:lnTo>
                  <a:lnTo>
                    <a:pt x="418246" y="221066"/>
                  </a:lnTo>
                  <a:lnTo>
                    <a:pt x="419853" y="242692"/>
                  </a:lnTo>
                  <a:lnTo>
                    <a:pt x="422335" y="261343"/>
                  </a:lnTo>
                  <a:lnTo>
                    <a:pt x="425401" y="278010"/>
                  </a:lnTo>
                  <a:lnTo>
                    <a:pt x="428856" y="293355"/>
                  </a:lnTo>
                  <a:lnTo>
                    <a:pt x="433982" y="309229"/>
                  </a:lnTo>
                  <a:lnTo>
                    <a:pt x="440221" y="325457"/>
                  </a:lnTo>
                  <a:lnTo>
                    <a:pt x="447203" y="341919"/>
                  </a:lnTo>
                  <a:lnTo>
                    <a:pt x="456091" y="358539"/>
                  </a:lnTo>
                  <a:lnTo>
                    <a:pt x="466249" y="375263"/>
                  </a:lnTo>
                  <a:lnTo>
                    <a:pt x="506229" y="435918"/>
                  </a:lnTo>
                  <a:lnTo>
                    <a:pt x="527761" y="466429"/>
                  </a:lnTo>
                  <a:lnTo>
                    <a:pt x="576078" y="532008"/>
                  </a:lnTo>
                  <a:lnTo>
                    <a:pt x="589985" y="548765"/>
                  </a:lnTo>
                  <a:lnTo>
                    <a:pt x="604901" y="565580"/>
                  </a:lnTo>
                  <a:lnTo>
                    <a:pt x="651667" y="6161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3" name="Freeform 72"/>
          <p:cNvSpPr/>
          <p:nvPr/>
        </p:nvSpPr>
        <p:spPr>
          <a:xfrm>
            <a:off x="9200344" y="871226"/>
            <a:ext cx="45436" cy="85010"/>
          </a:xfrm>
          <a:custGeom>
            <a:avLst/>
            <a:gdLst/>
            <a:ahLst/>
            <a:cxnLst/>
            <a:rect l="0" t="0" r="0" b="0"/>
            <a:pathLst>
              <a:path w="45436" h="85010">
                <a:moveTo>
                  <a:pt x="0" y="0"/>
                </a:moveTo>
                <a:lnTo>
                  <a:pt x="6266" y="3421"/>
                </a:lnTo>
                <a:lnTo>
                  <a:pt x="17851" y="12438"/>
                </a:lnTo>
                <a:lnTo>
                  <a:pt x="28398" y="22683"/>
                </a:lnTo>
                <a:lnTo>
                  <a:pt x="38250" y="33747"/>
                </a:lnTo>
                <a:lnTo>
                  <a:pt x="43408" y="46767"/>
                </a:lnTo>
                <a:lnTo>
                  <a:pt x="45435" y="61091"/>
                </a:lnTo>
                <a:lnTo>
                  <a:pt x="45375" y="76285"/>
                </a:lnTo>
                <a:lnTo>
                  <a:pt x="42497" y="8500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3822700" y="5918200"/>
            <a:ext cx="11678" cy="82717"/>
          </a:xfrm>
          <a:custGeom>
            <a:avLst/>
            <a:gdLst/>
            <a:ahLst/>
            <a:cxnLst/>
            <a:rect l="0" t="0" r="0" b="0"/>
            <a:pathLst>
              <a:path w="11678" h="82717">
                <a:moveTo>
                  <a:pt x="0" y="0"/>
                </a:moveTo>
                <a:lnTo>
                  <a:pt x="0" y="5441"/>
                </a:lnTo>
                <a:lnTo>
                  <a:pt x="1411" y="20560"/>
                </a:lnTo>
                <a:lnTo>
                  <a:pt x="11677" y="827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7391400" y="1676400"/>
            <a:ext cx="1959751" cy="977901"/>
            <a:chOff x="7391400" y="1676400"/>
            <a:chExt cx="1959751" cy="977901"/>
          </a:xfrm>
        </p:grpSpPr>
        <p:sp>
          <p:nvSpPr>
            <p:cNvPr id="75" name="Freeform 74"/>
            <p:cNvSpPr/>
            <p:nvPr/>
          </p:nvSpPr>
          <p:spPr>
            <a:xfrm>
              <a:off x="7429500" y="1676400"/>
              <a:ext cx="381001" cy="901701"/>
            </a:xfrm>
            <a:custGeom>
              <a:avLst/>
              <a:gdLst/>
              <a:ahLst/>
              <a:cxnLst/>
              <a:rect l="0" t="0" r="0" b="0"/>
              <a:pathLst>
                <a:path w="381001" h="901701">
                  <a:moveTo>
                    <a:pt x="0" y="0"/>
                  </a:moveTo>
                  <a:lnTo>
                    <a:pt x="6741" y="20225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6397"/>
                  </a:lnTo>
                  <a:lnTo>
                    <a:pt x="47529" y="96302"/>
                  </a:lnTo>
                  <a:lnTo>
                    <a:pt x="54264" y="112179"/>
                  </a:lnTo>
                  <a:lnTo>
                    <a:pt x="60165" y="128408"/>
                  </a:lnTo>
                  <a:lnTo>
                    <a:pt x="92937" y="227939"/>
                  </a:lnTo>
                  <a:lnTo>
                    <a:pt x="100059" y="243681"/>
                  </a:lnTo>
                  <a:lnTo>
                    <a:pt x="109039" y="261232"/>
                  </a:lnTo>
                  <a:lnTo>
                    <a:pt x="119259" y="279988"/>
                  </a:lnTo>
                  <a:lnTo>
                    <a:pt x="127484" y="296725"/>
                  </a:lnTo>
                  <a:lnTo>
                    <a:pt x="134377" y="312116"/>
                  </a:lnTo>
                  <a:lnTo>
                    <a:pt x="140385" y="326611"/>
                  </a:lnTo>
                  <a:lnTo>
                    <a:pt x="150822" y="354004"/>
                  </a:lnTo>
                  <a:lnTo>
                    <a:pt x="161576" y="380291"/>
                  </a:lnTo>
                  <a:lnTo>
                    <a:pt x="168395" y="393227"/>
                  </a:lnTo>
                  <a:lnTo>
                    <a:pt x="175763" y="406084"/>
                  </a:lnTo>
                  <a:lnTo>
                    <a:pt x="182086" y="418889"/>
                  </a:lnTo>
                  <a:lnTo>
                    <a:pt x="192875" y="444406"/>
                  </a:lnTo>
                  <a:lnTo>
                    <a:pt x="202374" y="469858"/>
                  </a:lnTo>
                  <a:lnTo>
                    <a:pt x="212711" y="495281"/>
                  </a:lnTo>
                  <a:lnTo>
                    <a:pt x="219418" y="507987"/>
                  </a:lnTo>
                  <a:lnTo>
                    <a:pt x="226711" y="520691"/>
                  </a:lnTo>
                  <a:lnTo>
                    <a:pt x="238580" y="546096"/>
                  </a:lnTo>
                  <a:lnTo>
                    <a:pt x="248557" y="571498"/>
                  </a:lnTo>
                  <a:lnTo>
                    <a:pt x="257695" y="596899"/>
                  </a:lnTo>
                  <a:lnTo>
                    <a:pt x="270774" y="634999"/>
                  </a:lnTo>
                  <a:lnTo>
                    <a:pt x="276471" y="647699"/>
                  </a:lnTo>
                  <a:lnTo>
                    <a:pt x="283092" y="660399"/>
                  </a:lnTo>
                  <a:lnTo>
                    <a:pt x="290328" y="673099"/>
                  </a:lnTo>
                  <a:lnTo>
                    <a:pt x="296563" y="687210"/>
                  </a:lnTo>
                  <a:lnTo>
                    <a:pt x="302131" y="702262"/>
                  </a:lnTo>
                  <a:lnTo>
                    <a:pt x="307254" y="717942"/>
                  </a:lnTo>
                  <a:lnTo>
                    <a:pt x="313491" y="735450"/>
                  </a:lnTo>
                  <a:lnTo>
                    <a:pt x="335754" y="793801"/>
                  </a:lnTo>
                  <a:lnTo>
                    <a:pt x="343780" y="814245"/>
                  </a:lnTo>
                  <a:lnTo>
                    <a:pt x="381000" y="901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7391400" y="1803400"/>
              <a:ext cx="482601" cy="736601"/>
            </a:xfrm>
            <a:custGeom>
              <a:avLst/>
              <a:gdLst/>
              <a:ahLst/>
              <a:cxnLst/>
              <a:rect l="0" t="0" r="0" b="0"/>
              <a:pathLst>
                <a:path w="482601" h="736601">
                  <a:moveTo>
                    <a:pt x="482600" y="0"/>
                  </a:moveTo>
                  <a:lnTo>
                    <a:pt x="469115" y="13484"/>
                  </a:lnTo>
                  <a:lnTo>
                    <a:pt x="458733" y="31392"/>
                  </a:lnTo>
                  <a:lnTo>
                    <a:pt x="453988" y="42095"/>
                  </a:lnTo>
                  <a:lnTo>
                    <a:pt x="441191" y="69038"/>
                  </a:lnTo>
                  <a:lnTo>
                    <a:pt x="433827" y="84125"/>
                  </a:lnTo>
                  <a:lnTo>
                    <a:pt x="427507" y="98417"/>
                  </a:lnTo>
                  <a:lnTo>
                    <a:pt x="421882" y="112178"/>
                  </a:lnTo>
                  <a:lnTo>
                    <a:pt x="416721" y="125585"/>
                  </a:lnTo>
                  <a:lnTo>
                    <a:pt x="403461" y="148008"/>
                  </a:lnTo>
                  <a:lnTo>
                    <a:pt x="389571" y="168792"/>
                  </a:lnTo>
                  <a:lnTo>
                    <a:pt x="383892" y="180261"/>
                  </a:lnTo>
                  <a:lnTo>
                    <a:pt x="378694" y="192141"/>
                  </a:lnTo>
                  <a:lnTo>
                    <a:pt x="372407" y="204294"/>
                  </a:lnTo>
                  <a:lnTo>
                    <a:pt x="365394" y="216629"/>
                  </a:lnTo>
                  <a:lnTo>
                    <a:pt x="357895" y="229086"/>
                  </a:lnTo>
                  <a:lnTo>
                    <a:pt x="342039" y="254216"/>
                  </a:lnTo>
                  <a:lnTo>
                    <a:pt x="333859" y="266844"/>
                  </a:lnTo>
                  <a:lnTo>
                    <a:pt x="325584" y="280907"/>
                  </a:lnTo>
                  <a:lnTo>
                    <a:pt x="317244" y="295926"/>
                  </a:lnTo>
                  <a:lnTo>
                    <a:pt x="308863" y="311584"/>
                  </a:lnTo>
                  <a:lnTo>
                    <a:pt x="299042" y="324845"/>
                  </a:lnTo>
                  <a:lnTo>
                    <a:pt x="288261" y="336507"/>
                  </a:lnTo>
                  <a:lnTo>
                    <a:pt x="276841" y="347105"/>
                  </a:lnTo>
                  <a:lnTo>
                    <a:pt x="266405" y="359814"/>
                  </a:lnTo>
                  <a:lnTo>
                    <a:pt x="256626" y="373932"/>
                  </a:lnTo>
                  <a:lnTo>
                    <a:pt x="238233" y="403258"/>
                  </a:lnTo>
                  <a:lnTo>
                    <a:pt x="210601" y="446391"/>
                  </a:lnTo>
                  <a:lnTo>
                    <a:pt x="167816" y="515220"/>
                  </a:lnTo>
                  <a:lnTo>
                    <a:pt x="158443" y="529746"/>
                  </a:lnTo>
                  <a:lnTo>
                    <a:pt x="149373" y="542253"/>
                  </a:lnTo>
                  <a:lnTo>
                    <a:pt x="140504" y="553413"/>
                  </a:lnTo>
                  <a:lnTo>
                    <a:pt x="131769" y="563675"/>
                  </a:lnTo>
                  <a:lnTo>
                    <a:pt x="118301" y="586366"/>
                  </a:lnTo>
                  <a:lnTo>
                    <a:pt x="106200" y="609151"/>
                  </a:lnTo>
                  <a:lnTo>
                    <a:pt x="91414" y="628686"/>
                  </a:lnTo>
                  <a:lnTo>
                    <a:pt x="83521" y="637846"/>
                  </a:lnTo>
                  <a:lnTo>
                    <a:pt x="75436" y="646775"/>
                  </a:lnTo>
                  <a:lnTo>
                    <a:pt x="58927" y="664222"/>
                  </a:lnTo>
                  <a:lnTo>
                    <a:pt x="42182" y="681383"/>
                  </a:lnTo>
                  <a:lnTo>
                    <a:pt x="33766" y="691322"/>
                  </a:lnTo>
                  <a:lnTo>
                    <a:pt x="25333" y="702181"/>
                  </a:lnTo>
                  <a:lnTo>
                    <a:pt x="0" y="736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8026400" y="1981200"/>
              <a:ext cx="407552" cy="406401"/>
            </a:xfrm>
            <a:custGeom>
              <a:avLst/>
              <a:gdLst/>
              <a:ahLst/>
              <a:cxnLst/>
              <a:rect l="0" t="0" r="0" b="0"/>
              <a:pathLst>
                <a:path w="407552" h="406401">
                  <a:moveTo>
                    <a:pt x="0" y="0"/>
                  </a:moveTo>
                  <a:lnTo>
                    <a:pt x="0" y="26967"/>
                  </a:lnTo>
                  <a:lnTo>
                    <a:pt x="2822" y="37734"/>
                  </a:lnTo>
                  <a:lnTo>
                    <a:pt x="7525" y="47733"/>
                  </a:lnTo>
                  <a:lnTo>
                    <a:pt x="13484" y="57222"/>
                  </a:lnTo>
                  <a:lnTo>
                    <a:pt x="20278" y="66370"/>
                  </a:lnTo>
                  <a:lnTo>
                    <a:pt x="27629" y="75291"/>
                  </a:lnTo>
                  <a:lnTo>
                    <a:pt x="35352" y="84060"/>
                  </a:lnTo>
                  <a:lnTo>
                    <a:pt x="44735" y="92729"/>
                  </a:lnTo>
                  <a:lnTo>
                    <a:pt x="55223" y="101330"/>
                  </a:lnTo>
                  <a:lnTo>
                    <a:pt x="66448" y="109887"/>
                  </a:lnTo>
                  <a:lnTo>
                    <a:pt x="79577" y="117002"/>
                  </a:lnTo>
                  <a:lnTo>
                    <a:pt x="93974" y="123157"/>
                  </a:lnTo>
                  <a:lnTo>
                    <a:pt x="109215" y="128671"/>
                  </a:lnTo>
                  <a:lnTo>
                    <a:pt x="125021" y="133758"/>
                  </a:lnTo>
                  <a:lnTo>
                    <a:pt x="141203" y="138561"/>
                  </a:lnTo>
                  <a:lnTo>
                    <a:pt x="157635" y="143174"/>
                  </a:lnTo>
                  <a:lnTo>
                    <a:pt x="174235" y="149071"/>
                  </a:lnTo>
                  <a:lnTo>
                    <a:pt x="190945" y="155825"/>
                  </a:lnTo>
                  <a:lnTo>
                    <a:pt x="207730" y="163150"/>
                  </a:lnTo>
                  <a:lnTo>
                    <a:pt x="224564" y="169444"/>
                  </a:lnTo>
                  <a:lnTo>
                    <a:pt x="241432" y="175052"/>
                  </a:lnTo>
                  <a:lnTo>
                    <a:pt x="258321" y="180201"/>
                  </a:lnTo>
                  <a:lnTo>
                    <a:pt x="292139" y="189685"/>
                  </a:lnTo>
                  <a:lnTo>
                    <a:pt x="375360" y="211559"/>
                  </a:lnTo>
                  <a:lnTo>
                    <a:pt x="403893" y="220085"/>
                  </a:lnTo>
                  <a:lnTo>
                    <a:pt x="407551" y="222923"/>
                  </a:lnTo>
                  <a:lnTo>
                    <a:pt x="404345" y="224815"/>
                  </a:lnTo>
                  <a:lnTo>
                    <a:pt x="396563" y="226077"/>
                  </a:lnTo>
                  <a:lnTo>
                    <a:pt x="387142" y="229740"/>
                  </a:lnTo>
                  <a:lnTo>
                    <a:pt x="376628" y="235004"/>
                  </a:lnTo>
                  <a:lnTo>
                    <a:pt x="365385" y="241336"/>
                  </a:lnTo>
                  <a:lnTo>
                    <a:pt x="337842" y="255897"/>
                  </a:lnTo>
                  <a:lnTo>
                    <a:pt x="224070" y="313377"/>
                  </a:lnTo>
                  <a:lnTo>
                    <a:pt x="208646" y="320396"/>
                  </a:lnTo>
                  <a:lnTo>
                    <a:pt x="194131" y="326486"/>
                  </a:lnTo>
                  <a:lnTo>
                    <a:pt x="180221" y="331957"/>
                  </a:lnTo>
                  <a:lnTo>
                    <a:pt x="166713" y="338427"/>
                  </a:lnTo>
                  <a:lnTo>
                    <a:pt x="153475" y="345562"/>
                  </a:lnTo>
                  <a:lnTo>
                    <a:pt x="140417" y="353141"/>
                  </a:lnTo>
                  <a:lnTo>
                    <a:pt x="127478" y="359605"/>
                  </a:lnTo>
                  <a:lnTo>
                    <a:pt x="114619" y="365325"/>
                  </a:lnTo>
                  <a:lnTo>
                    <a:pt x="101812" y="370550"/>
                  </a:lnTo>
                  <a:lnTo>
                    <a:pt x="90452" y="376856"/>
                  </a:lnTo>
                  <a:lnTo>
                    <a:pt x="80057" y="383881"/>
                  </a:lnTo>
                  <a:lnTo>
                    <a:pt x="5080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8572500" y="2235200"/>
              <a:ext cx="292101" cy="63501"/>
            </a:xfrm>
            <a:custGeom>
              <a:avLst/>
              <a:gdLst/>
              <a:ahLst/>
              <a:cxnLst/>
              <a:rect l="0" t="0" r="0" b="0"/>
              <a:pathLst>
                <a:path w="292101" h="63501">
                  <a:moveTo>
                    <a:pt x="0" y="63500"/>
                  </a:moveTo>
                  <a:lnTo>
                    <a:pt x="20225" y="56757"/>
                  </a:lnTo>
                  <a:lnTo>
                    <a:pt x="31828" y="53360"/>
                  </a:lnTo>
                  <a:lnTo>
                    <a:pt x="75125" y="41837"/>
                  </a:lnTo>
                  <a:lnTo>
                    <a:pt x="157049" y="21101"/>
                  </a:lnTo>
                  <a:lnTo>
                    <a:pt x="172432" y="16889"/>
                  </a:lnTo>
                  <a:lnTo>
                    <a:pt x="200814" y="8447"/>
                  </a:lnTo>
                  <a:lnTo>
                    <a:pt x="215720" y="5631"/>
                  </a:lnTo>
                  <a:lnTo>
                    <a:pt x="231302" y="3754"/>
                  </a:lnTo>
                  <a:lnTo>
                    <a:pt x="292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8863974" y="1969333"/>
              <a:ext cx="487177" cy="684968"/>
            </a:xfrm>
            <a:custGeom>
              <a:avLst/>
              <a:gdLst/>
              <a:ahLst/>
              <a:cxnLst/>
              <a:rect l="0" t="0" r="0" b="0"/>
              <a:pathLst>
                <a:path w="487177" h="684968">
                  <a:moveTo>
                    <a:pt x="102226" y="37267"/>
                  </a:moveTo>
                  <a:lnTo>
                    <a:pt x="115710" y="23782"/>
                  </a:lnTo>
                  <a:lnTo>
                    <a:pt x="125326" y="18399"/>
                  </a:lnTo>
                  <a:lnTo>
                    <a:pt x="137381" y="13400"/>
                  </a:lnTo>
                  <a:lnTo>
                    <a:pt x="151063" y="8655"/>
                  </a:lnTo>
                  <a:lnTo>
                    <a:pt x="167239" y="5492"/>
                  </a:lnTo>
                  <a:lnTo>
                    <a:pt x="185079" y="3384"/>
                  </a:lnTo>
                  <a:lnTo>
                    <a:pt x="204028" y="1978"/>
                  </a:lnTo>
                  <a:lnTo>
                    <a:pt x="223716" y="1041"/>
                  </a:lnTo>
                  <a:lnTo>
                    <a:pt x="264406" y="0"/>
                  </a:lnTo>
                  <a:lnTo>
                    <a:pt x="283724" y="1133"/>
                  </a:lnTo>
                  <a:lnTo>
                    <a:pt x="302247" y="3300"/>
                  </a:lnTo>
                  <a:lnTo>
                    <a:pt x="320239" y="6155"/>
                  </a:lnTo>
                  <a:lnTo>
                    <a:pt x="336468" y="9470"/>
                  </a:lnTo>
                  <a:lnTo>
                    <a:pt x="351521" y="13091"/>
                  </a:lnTo>
                  <a:lnTo>
                    <a:pt x="365789" y="16916"/>
                  </a:lnTo>
                  <a:lnTo>
                    <a:pt x="392932" y="24929"/>
                  </a:lnTo>
                  <a:lnTo>
                    <a:pt x="406096" y="29042"/>
                  </a:lnTo>
                  <a:lnTo>
                    <a:pt x="417695" y="34606"/>
                  </a:lnTo>
                  <a:lnTo>
                    <a:pt x="428249" y="41137"/>
                  </a:lnTo>
                  <a:lnTo>
                    <a:pt x="438108" y="48314"/>
                  </a:lnTo>
                  <a:lnTo>
                    <a:pt x="447503" y="57331"/>
                  </a:lnTo>
                  <a:lnTo>
                    <a:pt x="456588" y="67576"/>
                  </a:lnTo>
                  <a:lnTo>
                    <a:pt x="465467" y="78640"/>
                  </a:lnTo>
                  <a:lnTo>
                    <a:pt x="472797" y="90249"/>
                  </a:lnTo>
                  <a:lnTo>
                    <a:pt x="479096" y="102221"/>
                  </a:lnTo>
                  <a:lnTo>
                    <a:pt x="484706" y="114436"/>
                  </a:lnTo>
                  <a:lnTo>
                    <a:pt x="487035" y="128224"/>
                  </a:lnTo>
                  <a:lnTo>
                    <a:pt x="487176" y="143061"/>
                  </a:lnTo>
                  <a:lnTo>
                    <a:pt x="485859" y="158596"/>
                  </a:lnTo>
                  <a:lnTo>
                    <a:pt x="480748" y="176008"/>
                  </a:lnTo>
                  <a:lnTo>
                    <a:pt x="473108" y="194672"/>
                  </a:lnTo>
                  <a:lnTo>
                    <a:pt x="463780" y="214170"/>
                  </a:lnTo>
                  <a:lnTo>
                    <a:pt x="453329" y="229991"/>
                  </a:lnTo>
                  <a:lnTo>
                    <a:pt x="442127" y="243361"/>
                  </a:lnTo>
                  <a:lnTo>
                    <a:pt x="356050" y="329536"/>
                  </a:lnTo>
                  <a:lnTo>
                    <a:pt x="343408" y="340768"/>
                  </a:lnTo>
                  <a:lnTo>
                    <a:pt x="330748" y="351079"/>
                  </a:lnTo>
                  <a:lnTo>
                    <a:pt x="318074" y="360775"/>
                  </a:lnTo>
                  <a:lnTo>
                    <a:pt x="305391" y="371472"/>
                  </a:lnTo>
                  <a:lnTo>
                    <a:pt x="292703" y="382837"/>
                  </a:lnTo>
                  <a:lnTo>
                    <a:pt x="280010" y="394647"/>
                  </a:lnTo>
                  <a:lnTo>
                    <a:pt x="265905" y="405342"/>
                  </a:lnTo>
                  <a:lnTo>
                    <a:pt x="250856" y="415295"/>
                  </a:lnTo>
                  <a:lnTo>
                    <a:pt x="235179" y="424752"/>
                  </a:lnTo>
                  <a:lnTo>
                    <a:pt x="220494" y="435290"/>
                  </a:lnTo>
                  <a:lnTo>
                    <a:pt x="206471" y="446549"/>
                  </a:lnTo>
                  <a:lnTo>
                    <a:pt x="192890" y="458288"/>
                  </a:lnTo>
                  <a:lnTo>
                    <a:pt x="181012" y="468936"/>
                  </a:lnTo>
                  <a:lnTo>
                    <a:pt x="160290" y="488294"/>
                  </a:lnTo>
                  <a:lnTo>
                    <a:pt x="149402" y="497407"/>
                  </a:lnTo>
                  <a:lnTo>
                    <a:pt x="137910" y="506305"/>
                  </a:lnTo>
                  <a:lnTo>
                    <a:pt x="126015" y="515058"/>
                  </a:lnTo>
                  <a:lnTo>
                    <a:pt x="115263" y="523717"/>
                  </a:lnTo>
                  <a:lnTo>
                    <a:pt x="105273" y="532311"/>
                  </a:lnTo>
                  <a:lnTo>
                    <a:pt x="95790" y="540863"/>
                  </a:lnTo>
                  <a:lnTo>
                    <a:pt x="83824" y="549386"/>
                  </a:lnTo>
                  <a:lnTo>
                    <a:pt x="70203" y="557891"/>
                  </a:lnTo>
                  <a:lnTo>
                    <a:pt x="55477" y="566383"/>
                  </a:lnTo>
                  <a:lnTo>
                    <a:pt x="42838" y="576277"/>
                  </a:lnTo>
                  <a:lnTo>
                    <a:pt x="31590" y="587107"/>
                  </a:lnTo>
                  <a:lnTo>
                    <a:pt x="21268" y="598560"/>
                  </a:lnTo>
                  <a:lnTo>
                    <a:pt x="12976" y="610429"/>
                  </a:lnTo>
                  <a:lnTo>
                    <a:pt x="6037" y="622575"/>
                  </a:lnTo>
                  <a:lnTo>
                    <a:pt x="0" y="634905"/>
                  </a:lnTo>
                  <a:lnTo>
                    <a:pt x="1619" y="643126"/>
                  </a:lnTo>
                  <a:lnTo>
                    <a:pt x="8344" y="648606"/>
                  </a:lnTo>
                  <a:lnTo>
                    <a:pt x="18471" y="652259"/>
                  </a:lnTo>
                  <a:lnTo>
                    <a:pt x="30867" y="654695"/>
                  </a:lnTo>
                  <a:lnTo>
                    <a:pt x="44775" y="656319"/>
                  </a:lnTo>
                  <a:lnTo>
                    <a:pt x="59692" y="657402"/>
                  </a:lnTo>
                  <a:lnTo>
                    <a:pt x="76692" y="658123"/>
                  </a:lnTo>
                  <a:lnTo>
                    <a:pt x="114396" y="658925"/>
                  </a:lnTo>
                  <a:lnTo>
                    <a:pt x="131506" y="657728"/>
                  </a:lnTo>
                  <a:lnTo>
                    <a:pt x="147145" y="655518"/>
                  </a:lnTo>
                  <a:lnTo>
                    <a:pt x="161806" y="652635"/>
                  </a:lnTo>
                  <a:lnTo>
                    <a:pt x="181456" y="650712"/>
                  </a:lnTo>
                  <a:lnTo>
                    <a:pt x="204436" y="649430"/>
                  </a:lnTo>
                  <a:lnTo>
                    <a:pt x="229632" y="648576"/>
                  </a:lnTo>
                  <a:lnTo>
                    <a:pt x="250663" y="649417"/>
                  </a:lnTo>
                  <a:lnTo>
                    <a:pt x="268917" y="651389"/>
                  </a:lnTo>
                  <a:lnTo>
                    <a:pt x="285320" y="654115"/>
                  </a:lnTo>
                  <a:lnTo>
                    <a:pt x="301899" y="655932"/>
                  </a:lnTo>
                  <a:lnTo>
                    <a:pt x="318597" y="657144"/>
                  </a:lnTo>
                  <a:lnTo>
                    <a:pt x="335373" y="657951"/>
                  </a:lnTo>
                  <a:lnTo>
                    <a:pt x="350790" y="659901"/>
                  </a:lnTo>
                  <a:lnTo>
                    <a:pt x="365302" y="662612"/>
                  </a:lnTo>
                  <a:lnTo>
                    <a:pt x="432426" y="6849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937000" y="3848100"/>
            <a:ext cx="101601" cy="25401"/>
            <a:chOff x="3937000" y="3848100"/>
            <a:chExt cx="101601" cy="25401"/>
          </a:xfrm>
        </p:grpSpPr>
        <p:sp>
          <p:nvSpPr>
            <p:cNvPr id="81" name="Freeform 80"/>
            <p:cNvSpPr/>
            <p:nvPr/>
          </p:nvSpPr>
          <p:spPr>
            <a:xfrm>
              <a:off x="4025900" y="38481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0" y="0"/>
                  </a:moveTo>
                  <a:lnTo>
                    <a:pt x="3762" y="11288"/>
                  </a:lnTo>
                  <a:lnTo>
                    <a:pt x="1270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937000" y="3848100"/>
              <a:ext cx="88901" cy="20017"/>
            </a:xfrm>
            <a:custGeom>
              <a:avLst/>
              <a:gdLst/>
              <a:ahLst/>
              <a:cxnLst/>
              <a:rect l="0" t="0" r="0" b="0"/>
              <a:pathLst>
                <a:path w="88901" h="20017">
                  <a:moveTo>
                    <a:pt x="88900" y="12700"/>
                  </a:moveTo>
                  <a:lnTo>
                    <a:pt x="66949" y="20016"/>
                  </a:lnTo>
                  <a:lnTo>
                    <a:pt x="76322" y="16892"/>
                  </a:lnTo>
                  <a:lnTo>
                    <a:pt x="76281" y="14084"/>
                  </a:lnTo>
                  <a:lnTo>
                    <a:pt x="72020" y="10800"/>
                  </a:lnTo>
                  <a:lnTo>
                    <a:pt x="64947" y="7200"/>
                  </a:lnTo>
                  <a:lnTo>
                    <a:pt x="54586" y="4800"/>
                  </a:lnTo>
                  <a:lnTo>
                    <a:pt x="42035" y="3200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000500" y="1612900"/>
            <a:ext cx="50801" cy="2590801"/>
            <a:chOff x="4000500" y="1612900"/>
            <a:chExt cx="50801" cy="2590801"/>
          </a:xfrm>
        </p:grpSpPr>
        <p:sp>
          <p:nvSpPr>
            <p:cNvPr id="84" name="Freeform 83"/>
            <p:cNvSpPr/>
            <p:nvPr/>
          </p:nvSpPr>
          <p:spPr>
            <a:xfrm>
              <a:off x="4028780" y="1612900"/>
              <a:ext cx="22521" cy="203201"/>
            </a:xfrm>
            <a:custGeom>
              <a:avLst/>
              <a:gdLst/>
              <a:ahLst/>
              <a:cxnLst/>
              <a:rect l="0" t="0" r="0" b="0"/>
              <a:pathLst>
                <a:path w="22521" h="203201">
                  <a:moveTo>
                    <a:pt x="22520" y="0"/>
                  </a:moveTo>
                  <a:lnTo>
                    <a:pt x="15777" y="20225"/>
                  </a:lnTo>
                  <a:lnTo>
                    <a:pt x="13791" y="31828"/>
                  </a:lnTo>
                  <a:lnTo>
                    <a:pt x="12467" y="45207"/>
                  </a:lnTo>
                  <a:lnTo>
                    <a:pt x="11585" y="59771"/>
                  </a:lnTo>
                  <a:lnTo>
                    <a:pt x="9585" y="73714"/>
                  </a:lnTo>
                  <a:lnTo>
                    <a:pt x="6841" y="87243"/>
                  </a:lnTo>
                  <a:lnTo>
                    <a:pt x="3600" y="100495"/>
                  </a:lnTo>
                  <a:lnTo>
                    <a:pt x="1440" y="114974"/>
                  </a:lnTo>
                  <a:lnTo>
                    <a:pt x="0" y="130271"/>
                  </a:lnTo>
                  <a:lnTo>
                    <a:pt x="982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020108" y="1955800"/>
              <a:ext cx="31193" cy="152401"/>
            </a:xfrm>
            <a:custGeom>
              <a:avLst/>
              <a:gdLst/>
              <a:ahLst/>
              <a:cxnLst/>
              <a:rect l="0" t="0" r="0" b="0"/>
              <a:pathLst>
                <a:path w="31193" h="152401">
                  <a:moveTo>
                    <a:pt x="31192" y="0"/>
                  </a:moveTo>
                  <a:lnTo>
                    <a:pt x="1338" y="89560"/>
                  </a:lnTo>
                  <a:lnTo>
                    <a:pt x="0" y="102040"/>
                  </a:lnTo>
                  <a:lnTo>
                    <a:pt x="519" y="114593"/>
                  </a:lnTo>
                  <a:lnTo>
                    <a:pt x="5792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4038600" y="2260600"/>
              <a:ext cx="10935" cy="152401"/>
            </a:xfrm>
            <a:custGeom>
              <a:avLst/>
              <a:gdLst/>
              <a:ahLst/>
              <a:cxnLst/>
              <a:rect l="0" t="0" r="0" b="0"/>
              <a:pathLst>
                <a:path w="10935" h="152401">
                  <a:moveTo>
                    <a:pt x="0" y="0"/>
                  </a:moveTo>
                  <a:lnTo>
                    <a:pt x="6742" y="26967"/>
                  </a:lnTo>
                  <a:lnTo>
                    <a:pt x="8728" y="40556"/>
                  </a:lnTo>
                  <a:lnTo>
                    <a:pt x="10052" y="55259"/>
                  </a:lnTo>
                  <a:lnTo>
                    <a:pt x="10934" y="70706"/>
                  </a:lnTo>
                  <a:lnTo>
                    <a:pt x="10112" y="85237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4025900" y="2603500"/>
              <a:ext cx="18840" cy="177801"/>
            </a:xfrm>
            <a:custGeom>
              <a:avLst/>
              <a:gdLst/>
              <a:ahLst/>
              <a:cxnLst/>
              <a:rect l="0" t="0" r="0" b="0"/>
              <a:pathLst>
                <a:path w="18840" h="177801">
                  <a:moveTo>
                    <a:pt x="0" y="0"/>
                  </a:moveTo>
                  <a:lnTo>
                    <a:pt x="17676" y="53029"/>
                  </a:lnTo>
                  <a:lnTo>
                    <a:pt x="18839" y="64986"/>
                  </a:lnTo>
                  <a:lnTo>
                    <a:pt x="18204" y="77191"/>
                  </a:lnTo>
                  <a:lnTo>
                    <a:pt x="16369" y="89560"/>
                  </a:lnTo>
                  <a:lnTo>
                    <a:pt x="15146" y="103451"/>
                  </a:lnTo>
                  <a:lnTo>
                    <a:pt x="14330" y="118356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4038600" y="2895600"/>
              <a:ext cx="1" cy="215901"/>
            </a:xfrm>
            <a:custGeom>
              <a:avLst/>
              <a:gdLst/>
              <a:ahLst/>
              <a:cxnLst/>
              <a:rect l="0" t="0" r="0" b="0"/>
              <a:pathLst>
                <a:path w="1" h="215901">
                  <a:moveTo>
                    <a:pt x="0" y="0"/>
                  </a:move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4025900" y="32639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12700" y="0"/>
                  </a:moveTo>
                  <a:lnTo>
                    <a:pt x="12700" y="26968"/>
                  </a:lnTo>
                  <a:lnTo>
                    <a:pt x="11288" y="39145"/>
                  </a:lnTo>
                  <a:lnTo>
                    <a:pt x="8937" y="51496"/>
                  </a:lnTo>
                  <a:lnTo>
                    <a:pt x="5957" y="63964"/>
                  </a:lnTo>
                  <a:lnTo>
                    <a:pt x="3971" y="77920"/>
                  </a:lnTo>
                  <a:lnTo>
                    <a:pt x="2647" y="92869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4000500" y="3568700"/>
              <a:ext cx="12701" cy="127001"/>
            </a:xfrm>
            <a:custGeom>
              <a:avLst/>
              <a:gdLst/>
              <a:ahLst/>
              <a:cxnLst/>
              <a:rect l="0" t="0" r="0" b="0"/>
              <a:pathLst>
                <a:path w="12701" h="127001">
                  <a:moveTo>
                    <a:pt x="0" y="0"/>
                  </a:moveTo>
                  <a:lnTo>
                    <a:pt x="0" y="55259"/>
                  </a:lnTo>
                  <a:lnTo>
                    <a:pt x="12700" y="1270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4025900" y="3911600"/>
              <a:ext cx="16342" cy="152401"/>
            </a:xfrm>
            <a:custGeom>
              <a:avLst/>
              <a:gdLst/>
              <a:ahLst/>
              <a:cxnLst/>
              <a:rect l="0" t="0" r="0" b="0"/>
              <a:pathLst>
                <a:path w="16342" h="152401">
                  <a:moveTo>
                    <a:pt x="0" y="0"/>
                  </a:moveTo>
                  <a:lnTo>
                    <a:pt x="13484" y="20225"/>
                  </a:lnTo>
                  <a:lnTo>
                    <a:pt x="16044" y="30417"/>
                  </a:lnTo>
                  <a:lnTo>
                    <a:pt x="16341" y="41444"/>
                  </a:lnTo>
                  <a:lnTo>
                    <a:pt x="15127" y="53029"/>
                  </a:lnTo>
                  <a:lnTo>
                    <a:pt x="14318" y="66397"/>
                  </a:lnTo>
                  <a:lnTo>
                    <a:pt x="13779" y="80953"/>
                  </a:lnTo>
                  <a:lnTo>
                    <a:pt x="1270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4038600" y="4178300"/>
              <a:ext cx="12701" cy="25401"/>
            </a:xfrm>
            <a:custGeom>
              <a:avLst/>
              <a:gdLst/>
              <a:ahLst/>
              <a:cxnLst/>
              <a:rect l="0" t="0" r="0" b="0"/>
              <a:pathLst>
                <a:path w="12701" h="25401">
                  <a:moveTo>
                    <a:pt x="1270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987800" y="4318000"/>
            <a:ext cx="114301" cy="977901"/>
            <a:chOff x="3987800" y="4318000"/>
            <a:chExt cx="114301" cy="977901"/>
          </a:xfrm>
        </p:grpSpPr>
        <p:sp>
          <p:nvSpPr>
            <p:cNvPr id="94" name="Freeform 93"/>
            <p:cNvSpPr/>
            <p:nvPr/>
          </p:nvSpPr>
          <p:spPr>
            <a:xfrm>
              <a:off x="3987800" y="44958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4064000" y="4597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4076700" y="4699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064000" y="4851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064000" y="49911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4076700" y="51435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4089400" y="5283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064000" y="43180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064000" y="4648200"/>
            <a:ext cx="50801" cy="1351129"/>
            <a:chOff x="4064000" y="4648200"/>
            <a:chExt cx="50801" cy="1351129"/>
          </a:xfrm>
        </p:grpSpPr>
        <p:sp>
          <p:nvSpPr>
            <p:cNvPr id="103" name="Freeform 102"/>
            <p:cNvSpPr/>
            <p:nvPr/>
          </p:nvSpPr>
          <p:spPr>
            <a:xfrm>
              <a:off x="4102100" y="56007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102100" y="5778500"/>
              <a:ext cx="1" cy="25401"/>
            </a:xfrm>
            <a:custGeom>
              <a:avLst/>
              <a:gdLst/>
              <a:ahLst/>
              <a:cxnLst/>
              <a:rect l="0" t="0" r="0" b="0"/>
              <a:pathLst>
                <a:path w="1" h="25401">
                  <a:moveTo>
                    <a:pt x="0" y="0"/>
                  </a:moveTo>
                  <a:lnTo>
                    <a:pt x="0" y="25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064618" y="5826140"/>
              <a:ext cx="50183" cy="173189"/>
            </a:xfrm>
            <a:custGeom>
              <a:avLst/>
              <a:gdLst/>
              <a:ahLst/>
              <a:cxnLst/>
              <a:rect l="0" t="0" r="0" b="0"/>
              <a:pathLst>
                <a:path w="50183" h="173189">
                  <a:moveTo>
                    <a:pt x="50182" y="104760"/>
                  </a:moveTo>
                  <a:lnTo>
                    <a:pt x="43439" y="124985"/>
                  </a:lnTo>
                  <a:lnTo>
                    <a:pt x="41453" y="136588"/>
                  </a:lnTo>
                  <a:lnTo>
                    <a:pt x="40129" y="149968"/>
                  </a:lnTo>
                  <a:lnTo>
                    <a:pt x="39247" y="164531"/>
                  </a:lnTo>
                  <a:lnTo>
                    <a:pt x="35836" y="171419"/>
                  </a:lnTo>
                  <a:lnTo>
                    <a:pt x="30740" y="173188"/>
                  </a:lnTo>
                  <a:lnTo>
                    <a:pt x="24521" y="171545"/>
                  </a:lnTo>
                  <a:lnTo>
                    <a:pt x="20374" y="164805"/>
                  </a:lnTo>
                  <a:lnTo>
                    <a:pt x="17610" y="154668"/>
                  </a:lnTo>
                  <a:lnTo>
                    <a:pt x="15767" y="142265"/>
                  </a:lnTo>
                  <a:lnTo>
                    <a:pt x="13128" y="129763"/>
                  </a:lnTo>
                  <a:lnTo>
                    <a:pt x="9956" y="117196"/>
                  </a:lnTo>
                  <a:lnTo>
                    <a:pt x="6431" y="104584"/>
                  </a:lnTo>
                  <a:lnTo>
                    <a:pt x="4082" y="90531"/>
                  </a:lnTo>
                  <a:lnTo>
                    <a:pt x="2515" y="75518"/>
                  </a:lnTo>
                  <a:lnTo>
                    <a:pt x="1471" y="59865"/>
                  </a:lnTo>
                  <a:lnTo>
                    <a:pt x="774" y="43786"/>
                  </a:lnTo>
                  <a:lnTo>
                    <a:pt x="0" y="10867"/>
                  </a:lnTo>
                  <a:lnTo>
                    <a:pt x="2616" y="2654"/>
                  </a:lnTo>
                  <a:lnTo>
                    <a:pt x="7183" y="0"/>
                  </a:lnTo>
                  <a:lnTo>
                    <a:pt x="13049" y="1053"/>
                  </a:lnTo>
                  <a:lnTo>
                    <a:pt x="16960" y="7400"/>
                  </a:lnTo>
                  <a:lnTo>
                    <a:pt x="19567" y="17275"/>
                  </a:lnTo>
                  <a:lnTo>
                    <a:pt x="24782" y="793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089400" y="5422900"/>
              <a:ext cx="12701" cy="241301"/>
            </a:xfrm>
            <a:custGeom>
              <a:avLst/>
              <a:gdLst/>
              <a:ahLst/>
              <a:cxnLst/>
              <a:rect l="0" t="0" r="0" b="0"/>
              <a:pathLst>
                <a:path w="12701" h="241301">
                  <a:moveTo>
                    <a:pt x="12700" y="0"/>
                  </a:moveTo>
                  <a:lnTo>
                    <a:pt x="5957" y="20225"/>
                  </a:lnTo>
                  <a:lnTo>
                    <a:pt x="3971" y="31828"/>
                  </a:lnTo>
                  <a:lnTo>
                    <a:pt x="2647" y="45208"/>
                  </a:lnTo>
                  <a:lnTo>
                    <a:pt x="1765" y="59771"/>
                  </a:lnTo>
                  <a:lnTo>
                    <a:pt x="2587" y="73714"/>
                  </a:lnTo>
                  <a:lnTo>
                    <a:pt x="4547" y="87243"/>
                  </a:lnTo>
                  <a:lnTo>
                    <a:pt x="7265" y="100495"/>
                  </a:lnTo>
                  <a:lnTo>
                    <a:pt x="7665" y="113563"/>
                  </a:lnTo>
                  <a:lnTo>
                    <a:pt x="6521" y="126508"/>
                  </a:lnTo>
                  <a:lnTo>
                    <a:pt x="4347" y="139372"/>
                  </a:lnTo>
                  <a:lnTo>
                    <a:pt x="2898" y="153592"/>
                  </a:lnTo>
                  <a:lnTo>
                    <a:pt x="1932" y="168717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4102100" y="5207000"/>
              <a:ext cx="12701" cy="203201"/>
            </a:xfrm>
            <a:custGeom>
              <a:avLst/>
              <a:gdLst/>
              <a:ahLst/>
              <a:cxnLst/>
              <a:rect l="0" t="0" r="0" b="0"/>
              <a:pathLst>
                <a:path w="12701" h="203201">
                  <a:moveTo>
                    <a:pt x="0" y="0"/>
                  </a:moveTo>
                  <a:lnTo>
                    <a:pt x="0" y="70706"/>
                  </a:lnTo>
                  <a:lnTo>
                    <a:pt x="1411" y="86648"/>
                  </a:lnTo>
                  <a:lnTo>
                    <a:pt x="3762" y="102921"/>
                  </a:lnTo>
                  <a:lnTo>
                    <a:pt x="6742" y="119414"/>
                  </a:lnTo>
                  <a:lnTo>
                    <a:pt x="8728" y="136054"/>
                  </a:lnTo>
                  <a:lnTo>
                    <a:pt x="10052" y="152791"/>
                  </a:lnTo>
                  <a:lnTo>
                    <a:pt x="12700" y="2032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4065765" y="4914900"/>
              <a:ext cx="10936" cy="165101"/>
            </a:xfrm>
            <a:custGeom>
              <a:avLst/>
              <a:gdLst/>
              <a:ahLst/>
              <a:cxnLst/>
              <a:rect l="0" t="0" r="0" b="0"/>
              <a:pathLst>
                <a:path w="10936" h="165101">
                  <a:moveTo>
                    <a:pt x="10935" y="0"/>
                  </a:moveTo>
                  <a:lnTo>
                    <a:pt x="4192" y="26968"/>
                  </a:lnTo>
                  <a:lnTo>
                    <a:pt x="2206" y="41967"/>
                  </a:lnTo>
                  <a:lnTo>
                    <a:pt x="882" y="59022"/>
                  </a:lnTo>
                  <a:lnTo>
                    <a:pt x="0" y="77448"/>
                  </a:lnTo>
                  <a:lnTo>
                    <a:pt x="822" y="95376"/>
                  </a:lnTo>
                  <a:lnTo>
                    <a:pt x="2782" y="112973"/>
                  </a:lnTo>
                  <a:lnTo>
                    <a:pt x="10935" y="1651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4064000" y="4648200"/>
              <a:ext cx="1" cy="152401"/>
            </a:xfrm>
            <a:custGeom>
              <a:avLst/>
              <a:gdLst/>
              <a:ahLst/>
              <a:cxnLst/>
              <a:rect l="0" t="0" r="0" b="0"/>
              <a:pathLst>
                <a:path w="1" h="152401">
                  <a:moveTo>
                    <a:pt x="0" y="0"/>
                  </a:move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7315200" y="3214909"/>
            <a:ext cx="1849055" cy="1369792"/>
            <a:chOff x="7315200" y="3214909"/>
            <a:chExt cx="1849055" cy="1369792"/>
          </a:xfrm>
        </p:grpSpPr>
        <p:sp>
          <p:nvSpPr>
            <p:cNvPr id="111" name="Freeform 110"/>
            <p:cNvSpPr/>
            <p:nvPr/>
          </p:nvSpPr>
          <p:spPr>
            <a:xfrm>
              <a:off x="7315200" y="3302000"/>
              <a:ext cx="314235" cy="1282701"/>
            </a:xfrm>
            <a:custGeom>
              <a:avLst/>
              <a:gdLst/>
              <a:ahLst/>
              <a:cxnLst/>
              <a:rect l="0" t="0" r="0" b="0"/>
              <a:pathLst>
                <a:path w="314235" h="1282701">
                  <a:moveTo>
                    <a:pt x="25400" y="0"/>
                  </a:moveTo>
                  <a:lnTo>
                    <a:pt x="25400" y="187271"/>
                  </a:lnTo>
                  <a:lnTo>
                    <a:pt x="21637" y="221520"/>
                  </a:lnTo>
                  <a:lnTo>
                    <a:pt x="18658" y="236580"/>
                  </a:lnTo>
                  <a:lnTo>
                    <a:pt x="19111" y="275891"/>
                  </a:lnTo>
                  <a:lnTo>
                    <a:pt x="21207" y="298227"/>
                  </a:lnTo>
                  <a:lnTo>
                    <a:pt x="27299" y="338097"/>
                  </a:lnTo>
                  <a:lnTo>
                    <a:pt x="30899" y="356631"/>
                  </a:lnTo>
                  <a:lnTo>
                    <a:pt x="37533" y="373221"/>
                  </a:lnTo>
                  <a:lnTo>
                    <a:pt x="46189" y="388514"/>
                  </a:lnTo>
                  <a:lnTo>
                    <a:pt x="56192" y="402942"/>
                  </a:lnTo>
                  <a:lnTo>
                    <a:pt x="67095" y="415383"/>
                  </a:lnTo>
                  <a:lnTo>
                    <a:pt x="78596" y="426500"/>
                  </a:lnTo>
                  <a:lnTo>
                    <a:pt x="90498" y="436733"/>
                  </a:lnTo>
                  <a:lnTo>
                    <a:pt x="104076" y="443555"/>
                  </a:lnTo>
                  <a:lnTo>
                    <a:pt x="118773" y="448104"/>
                  </a:lnTo>
                  <a:lnTo>
                    <a:pt x="134215" y="451136"/>
                  </a:lnTo>
                  <a:lnTo>
                    <a:pt x="148743" y="450334"/>
                  </a:lnTo>
                  <a:lnTo>
                    <a:pt x="162662" y="446978"/>
                  </a:lnTo>
                  <a:lnTo>
                    <a:pt x="176174" y="441919"/>
                  </a:lnTo>
                  <a:lnTo>
                    <a:pt x="188005" y="435724"/>
                  </a:lnTo>
                  <a:lnTo>
                    <a:pt x="198714" y="428771"/>
                  </a:lnTo>
                  <a:lnTo>
                    <a:pt x="208676" y="421314"/>
                  </a:lnTo>
                  <a:lnTo>
                    <a:pt x="219550" y="412109"/>
                  </a:lnTo>
                  <a:lnTo>
                    <a:pt x="231033" y="401739"/>
                  </a:lnTo>
                  <a:lnTo>
                    <a:pt x="253670" y="380339"/>
                  </a:lnTo>
                  <a:lnTo>
                    <a:pt x="273138" y="361421"/>
                  </a:lnTo>
                  <a:lnTo>
                    <a:pt x="280870" y="346781"/>
                  </a:lnTo>
                  <a:lnTo>
                    <a:pt x="287435" y="328553"/>
                  </a:lnTo>
                  <a:lnTo>
                    <a:pt x="293223" y="307935"/>
                  </a:lnTo>
                  <a:lnTo>
                    <a:pt x="298493" y="287135"/>
                  </a:lnTo>
                  <a:lnTo>
                    <a:pt x="308112" y="245208"/>
                  </a:lnTo>
                  <a:lnTo>
                    <a:pt x="313327" y="206818"/>
                  </a:lnTo>
                  <a:lnTo>
                    <a:pt x="314234" y="170941"/>
                  </a:lnTo>
                  <a:lnTo>
                    <a:pt x="309933" y="136181"/>
                  </a:lnTo>
                  <a:lnTo>
                    <a:pt x="308222" y="130298"/>
                  </a:lnTo>
                  <a:lnTo>
                    <a:pt x="307081" y="132021"/>
                  </a:lnTo>
                  <a:lnTo>
                    <a:pt x="304403" y="147576"/>
                  </a:lnTo>
                  <a:lnTo>
                    <a:pt x="296372" y="182955"/>
                  </a:lnTo>
                  <a:lnTo>
                    <a:pt x="293999" y="217721"/>
                  </a:lnTo>
                  <a:lnTo>
                    <a:pt x="292944" y="264216"/>
                  </a:lnTo>
                  <a:lnTo>
                    <a:pt x="292103" y="518831"/>
                  </a:lnTo>
                  <a:lnTo>
                    <a:pt x="287869" y="539210"/>
                  </a:lnTo>
                  <a:lnTo>
                    <a:pt x="280813" y="559851"/>
                  </a:lnTo>
                  <a:lnTo>
                    <a:pt x="271875" y="580667"/>
                  </a:lnTo>
                  <a:lnTo>
                    <a:pt x="264505" y="600189"/>
                  </a:lnTo>
                  <a:lnTo>
                    <a:pt x="258181" y="618848"/>
                  </a:lnTo>
                  <a:lnTo>
                    <a:pt x="248802" y="656043"/>
                  </a:lnTo>
                  <a:lnTo>
                    <a:pt x="242112" y="715240"/>
                  </a:lnTo>
                  <a:lnTo>
                    <a:pt x="235546" y="751566"/>
                  </a:lnTo>
                  <a:lnTo>
                    <a:pt x="211532" y="872637"/>
                  </a:lnTo>
                  <a:lnTo>
                    <a:pt x="203141" y="910890"/>
                  </a:lnTo>
                  <a:lnTo>
                    <a:pt x="198927" y="928993"/>
                  </a:lnTo>
                  <a:lnTo>
                    <a:pt x="193295" y="948118"/>
                  </a:lnTo>
                  <a:lnTo>
                    <a:pt x="186719" y="967923"/>
                  </a:lnTo>
                  <a:lnTo>
                    <a:pt x="171886" y="1008743"/>
                  </a:lnTo>
                  <a:lnTo>
                    <a:pt x="155886" y="1050404"/>
                  </a:lnTo>
                  <a:lnTo>
                    <a:pt x="147668" y="1069980"/>
                  </a:lnTo>
                  <a:lnTo>
                    <a:pt x="139368" y="1088676"/>
                  </a:lnTo>
                  <a:lnTo>
                    <a:pt x="131012" y="1106783"/>
                  </a:lnTo>
                  <a:lnTo>
                    <a:pt x="122618" y="1123089"/>
                  </a:lnTo>
                  <a:lnTo>
                    <a:pt x="114201" y="1138192"/>
                  </a:lnTo>
                  <a:lnTo>
                    <a:pt x="105767" y="1152495"/>
                  </a:lnTo>
                  <a:lnTo>
                    <a:pt x="88871" y="1179675"/>
                  </a:lnTo>
                  <a:lnTo>
                    <a:pt x="55027" y="1231618"/>
                  </a:lnTo>
                  <a:lnTo>
                    <a:pt x="45151" y="1243001"/>
                  </a:lnTo>
                  <a:lnTo>
                    <a:pt x="34334" y="1253411"/>
                  </a:lnTo>
                  <a:lnTo>
                    <a:pt x="0" y="128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7934308" y="3289300"/>
              <a:ext cx="473093" cy="431801"/>
            </a:xfrm>
            <a:custGeom>
              <a:avLst/>
              <a:gdLst/>
              <a:ahLst/>
              <a:cxnLst/>
              <a:rect l="0" t="0" r="0" b="0"/>
              <a:pathLst>
                <a:path w="473093" h="431801">
                  <a:moveTo>
                    <a:pt x="307992" y="0"/>
                  </a:moveTo>
                  <a:lnTo>
                    <a:pt x="301250" y="20225"/>
                  </a:lnTo>
                  <a:lnTo>
                    <a:pt x="296441" y="31828"/>
                  </a:lnTo>
                  <a:lnTo>
                    <a:pt x="290414" y="45208"/>
                  </a:lnTo>
                  <a:lnTo>
                    <a:pt x="283573" y="59771"/>
                  </a:lnTo>
                  <a:lnTo>
                    <a:pt x="274780" y="76536"/>
                  </a:lnTo>
                  <a:lnTo>
                    <a:pt x="253720" y="113979"/>
                  </a:lnTo>
                  <a:lnTo>
                    <a:pt x="218063" y="174726"/>
                  </a:lnTo>
                  <a:lnTo>
                    <a:pt x="205705" y="191272"/>
                  </a:lnTo>
                  <a:lnTo>
                    <a:pt x="193234" y="205126"/>
                  </a:lnTo>
                  <a:lnTo>
                    <a:pt x="149543" y="247638"/>
                  </a:lnTo>
                  <a:lnTo>
                    <a:pt x="89796" y="307121"/>
                  </a:lnTo>
                  <a:lnTo>
                    <a:pt x="76450" y="319047"/>
                  </a:lnTo>
                  <a:lnTo>
                    <a:pt x="61907" y="331231"/>
                  </a:lnTo>
                  <a:lnTo>
                    <a:pt x="46569" y="343587"/>
                  </a:lnTo>
                  <a:lnTo>
                    <a:pt x="32110" y="354647"/>
                  </a:lnTo>
                  <a:lnTo>
                    <a:pt x="0" y="378052"/>
                  </a:lnTo>
                  <a:lnTo>
                    <a:pt x="1064" y="377623"/>
                  </a:lnTo>
                  <a:lnTo>
                    <a:pt x="6007" y="374515"/>
                  </a:lnTo>
                  <a:lnTo>
                    <a:pt x="14946" y="371032"/>
                  </a:lnTo>
                  <a:lnTo>
                    <a:pt x="26550" y="367299"/>
                  </a:lnTo>
                  <a:lnTo>
                    <a:pt x="53084" y="359388"/>
                  </a:lnTo>
                  <a:lnTo>
                    <a:pt x="78988" y="351169"/>
                  </a:lnTo>
                  <a:lnTo>
                    <a:pt x="94645" y="348412"/>
                  </a:lnTo>
                  <a:lnTo>
                    <a:pt x="112138" y="346575"/>
                  </a:lnTo>
                  <a:lnTo>
                    <a:pt x="130856" y="345350"/>
                  </a:lnTo>
                  <a:lnTo>
                    <a:pt x="151801" y="345944"/>
                  </a:lnTo>
                  <a:lnTo>
                    <a:pt x="174231" y="347752"/>
                  </a:lnTo>
                  <a:lnTo>
                    <a:pt x="197652" y="350368"/>
                  </a:lnTo>
                  <a:lnTo>
                    <a:pt x="220320" y="353522"/>
                  </a:lnTo>
                  <a:lnTo>
                    <a:pt x="264323" y="360791"/>
                  </a:lnTo>
                  <a:lnTo>
                    <a:pt x="328762" y="372817"/>
                  </a:lnTo>
                  <a:lnTo>
                    <a:pt x="347239" y="378367"/>
                  </a:lnTo>
                  <a:lnTo>
                    <a:pt x="363790" y="384889"/>
                  </a:lnTo>
                  <a:lnTo>
                    <a:pt x="379057" y="392059"/>
                  </a:lnTo>
                  <a:lnTo>
                    <a:pt x="393468" y="398250"/>
                  </a:lnTo>
                  <a:lnTo>
                    <a:pt x="407309" y="403789"/>
                  </a:lnTo>
                  <a:lnTo>
                    <a:pt x="473092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8674986" y="3214909"/>
              <a:ext cx="489269" cy="607792"/>
            </a:xfrm>
            <a:custGeom>
              <a:avLst/>
              <a:gdLst/>
              <a:ahLst/>
              <a:cxnLst/>
              <a:rect l="0" t="0" r="0" b="0"/>
              <a:pathLst>
                <a:path w="489269" h="607792">
                  <a:moveTo>
                    <a:pt x="443614" y="10891"/>
                  </a:moveTo>
                  <a:lnTo>
                    <a:pt x="416645" y="17633"/>
                  </a:lnTo>
                  <a:lnTo>
                    <a:pt x="403057" y="19618"/>
                  </a:lnTo>
                  <a:lnTo>
                    <a:pt x="388353" y="20943"/>
                  </a:lnTo>
                  <a:lnTo>
                    <a:pt x="372907" y="21825"/>
                  </a:lnTo>
                  <a:lnTo>
                    <a:pt x="336929" y="22806"/>
                  </a:lnTo>
                  <a:lnTo>
                    <a:pt x="317458" y="23067"/>
                  </a:lnTo>
                  <a:lnTo>
                    <a:pt x="297421" y="21831"/>
                  </a:lnTo>
                  <a:lnTo>
                    <a:pt x="277007" y="19595"/>
                  </a:lnTo>
                  <a:lnTo>
                    <a:pt x="256343" y="16694"/>
                  </a:lnTo>
                  <a:lnTo>
                    <a:pt x="235511" y="14759"/>
                  </a:lnTo>
                  <a:lnTo>
                    <a:pt x="214567" y="13470"/>
                  </a:lnTo>
                  <a:lnTo>
                    <a:pt x="173893" y="12037"/>
                  </a:lnTo>
                  <a:lnTo>
                    <a:pt x="137000" y="11400"/>
                  </a:lnTo>
                  <a:lnTo>
                    <a:pt x="119260" y="9819"/>
                  </a:lnTo>
                  <a:lnTo>
                    <a:pt x="101789" y="7354"/>
                  </a:lnTo>
                  <a:lnTo>
                    <a:pt x="84497" y="4300"/>
                  </a:lnTo>
                  <a:lnTo>
                    <a:pt x="67325" y="2263"/>
                  </a:lnTo>
                  <a:lnTo>
                    <a:pt x="50233" y="906"/>
                  </a:lnTo>
                  <a:lnTo>
                    <a:pt x="33193" y="0"/>
                  </a:lnTo>
                  <a:lnTo>
                    <a:pt x="21833" y="5042"/>
                  </a:lnTo>
                  <a:lnTo>
                    <a:pt x="14260" y="14047"/>
                  </a:lnTo>
                  <a:lnTo>
                    <a:pt x="9211" y="25695"/>
                  </a:lnTo>
                  <a:lnTo>
                    <a:pt x="5846" y="39104"/>
                  </a:lnTo>
                  <a:lnTo>
                    <a:pt x="3601" y="53689"/>
                  </a:lnTo>
                  <a:lnTo>
                    <a:pt x="2106" y="69056"/>
                  </a:lnTo>
                  <a:lnTo>
                    <a:pt x="1108" y="84945"/>
                  </a:lnTo>
                  <a:lnTo>
                    <a:pt x="0" y="117652"/>
                  </a:lnTo>
                  <a:lnTo>
                    <a:pt x="1116" y="135687"/>
                  </a:lnTo>
                  <a:lnTo>
                    <a:pt x="3271" y="154766"/>
                  </a:lnTo>
                  <a:lnTo>
                    <a:pt x="6118" y="174541"/>
                  </a:lnTo>
                  <a:lnTo>
                    <a:pt x="8017" y="193369"/>
                  </a:lnTo>
                  <a:lnTo>
                    <a:pt x="9282" y="211565"/>
                  </a:lnTo>
                  <a:lnTo>
                    <a:pt x="10126" y="229340"/>
                  </a:lnTo>
                  <a:lnTo>
                    <a:pt x="11063" y="264142"/>
                  </a:lnTo>
                  <a:lnTo>
                    <a:pt x="11314" y="281325"/>
                  </a:lnTo>
                  <a:lnTo>
                    <a:pt x="10069" y="298424"/>
                  </a:lnTo>
                  <a:lnTo>
                    <a:pt x="7828" y="315469"/>
                  </a:lnTo>
                  <a:lnTo>
                    <a:pt x="4923" y="332476"/>
                  </a:lnTo>
                  <a:lnTo>
                    <a:pt x="8632" y="340992"/>
                  </a:lnTo>
                  <a:lnTo>
                    <a:pt x="16747" y="343847"/>
                  </a:lnTo>
                  <a:lnTo>
                    <a:pt x="27803" y="342928"/>
                  </a:lnTo>
                  <a:lnTo>
                    <a:pt x="39406" y="340904"/>
                  </a:lnTo>
                  <a:lnTo>
                    <a:pt x="51375" y="338144"/>
                  </a:lnTo>
                  <a:lnTo>
                    <a:pt x="63588" y="334893"/>
                  </a:lnTo>
                  <a:lnTo>
                    <a:pt x="78785" y="329903"/>
                  </a:lnTo>
                  <a:lnTo>
                    <a:pt x="95973" y="323754"/>
                  </a:lnTo>
                  <a:lnTo>
                    <a:pt x="114486" y="316833"/>
                  </a:lnTo>
                  <a:lnTo>
                    <a:pt x="133884" y="310808"/>
                  </a:lnTo>
                  <a:lnTo>
                    <a:pt x="153872" y="305380"/>
                  </a:lnTo>
                  <a:lnTo>
                    <a:pt x="174252" y="300350"/>
                  </a:lnTo>
                  <a:lnTo>
                    <a:pt x="194895" y="296997"/>
                  </a:lnTo>
                  <a:lnTo>
                    <a:pt x="215712" y="294761"/>
                  </a:lnTo>
                  <a:lnTo>
                    <a:pt x="236646" y="293271"/>
                  </a:lnTo>
                  <a:lnTo>
                    <a:pt x="254835" y="293689"/>
                  </a:lnTo>
                  <a:lnTo>
                    <a:pt x="271195" y="295378"/>
                  </a:lnTo>
                  <a:lnTo>
                    <a:pt x="286334" y="297916"/>
                  </a:lnTo>
                  <a:lnTo>
                    <a:pt x="302072" y="303840"/>
                  </a:lnTo>
                  <a:lnTo>
                    <a:pt x="318208" y="312024"/>
                  </a:lnTo>
                  <a:lnTo>
                    <a:pt x="334610" y="321713"/>
                  </a:lnTo>
                  <a:lnTo>
                    <a:pt x="351189" y="332405"/>
                  </a:lnTo>
                  <a:lnTo>
                    <a:pt x="367886" y="343767"/>
                  </a:lnTo>
                  <a:lnTo>
                    <a:pt x="384662" y="355575"/>
                  </a:lnTo>
                  <a:lnTo>
                    <a:pt x="398668" y="366269"/>
                  </a:lnTo>
                  <a:lnTo>
                    <a:pt x="410828" y="376221"/>
                  </a:lnTo>
                  <a:lnTo>
                    <a:pt x="421757" y="385677"/>
                  </a:lnTo>
                  <a:lnTo>
                    <a:pt x="431865" y="394804"/>
                  </a:lnTo>
                  <a:lnTo>
                    <a:pt x="450622" y="412471"/>
                  </a:lnTo>
                  <a:lnTo>
                    <a:pt x="459575" y="423955"/>
                  </a:lnTo>
                  <a:lnTo>
                    <a:pt x="468365" y="437256"/>
                  </a:lnTo>
                  <a:lnTo>
                    <a:pt x="477048" y="451767"/>
                  </a:lnTo>
                  <a:lnTo>
                    <a:pt x="482837" y="467086"/>
                  </a:lnTo>
                  <a:lnTo>
                    <a:pt x="486696" y="482943"/>
                  </a:lnTo>
                  <a:lnTo>
                    <a:pt x="489268" y="499159"/>
                  </a:lnTo>
                  <a:lnTo>
                    <a:pt x="488161" y="512792"/>
                  </a:lnTo>
                  <a:lnTo>
                    <a:pt x="484601" y="524703"/>
                  </a:lnTo>
                  <a:lnTo>
                    <a:pt x="479405" y="535465"/>
                  </a:lnTo>
                  <a:lnTo>
                    <a:pt x="470297" y="545463"/>
                  </a:lnTo>
                  <a:lnTo>
                    <a:pt x="458580" y="554950"/>
                  </a:lnTo>
                  <a:lnTo>
                    <a:pt x="445125" y="564097"/>
                  </a:lnTo>
                  <a:lnTo>
                    <a:pt x="431921" y="571605"/>
                  </a:lnTo>
                  <a:lnTo>
                    <a:pt x="418886" y="578023"/>
                  </a:lnTo>
                  <a:lnTo>
                    <a:pt x="405962" y="583712"/>
                  </a:lnTo>
                  <a:lnTo>
                    <a:pt x="391701" y="588916"/>
                  </a:lnTo>
                  <a:lnTo>
                    <a:pt x="376550" y="593796"/>
                  </a:lnTo>
                  <a:lnTo>
                    <a:pt x="360805" y="598461"/>
                  </a:lnTo>
                  <a:lnTo>
                    <a:pt x="344663" y="601571"/>
                  </a:lnTo>
                  <a:lnTo>
                    <a:pt x="328258" y="603644"/>
                  </a:lnTo>
                  <a:lnTo>
                    <a:pt x="253114" y="60779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343400" y="2971800"/>
            <a:ext cx="50801" cy="419101"/>
            <a:chOff x="4343400" y="2971800"/>
            <a:chExt cx="50801" cy="419101"/>
          </a:xfrm>
        </p:grpSpPr>
        <p:sp>
          <p:nvSpPr>
            <p:cNvPr id="115" name="Freeform 114"/>
            <p:cNvSpPr/>
            <p:nvPr/>
          </p:nvSpPr>
          <p:spPr>
            <a:xfrm>
              <a:off x="4368800" y="3378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343400" y="31750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394200" y="29718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" name="Freeform 118"/>
          <p:cNvSpPr/>
          <p:nvPr/>
        </p:nvSpPr>
        <p:spPr>
          <a:xfrm>
            <a:off x="2311400" y="2794000"/>
            <a:ext cx="4279901" cy="76200"/>
          </a:xfrm>
          <a:custGeom>
            <a:avLst/>
            <a:gdLst/>
            <a:ahLst/>
            <a:cxnLst/>
            <a:rect l="0" t="0" r="0" b="0"/>
            <a:pathLst>
              <a:path w="4279901" h="76200">
                <a:moveTo>
                  <a:pt x="0" y="0"/>
                </a:moveTo>
                <a:lnTo>
                  <a:pt x="295678" y="0"/>
                </a:lnTo>
                <a:lnTo>
                  <a:pt x="311418" y="1411"/>
                </a:lnTo>
                <a:lnTo>
                  <a:pt x="326145" y="3762"/>
                </a:lnTo>
                <a:lnTo>
                  <a:pt x="340197" y="6742"/>
                </a:lnTo>
                <a:lnTo>
                  <a:pt x="356620" y="8727"/>
                </a:lnTo>
                <a:lnTo>
                  <a:pt x="393683" y="10934"/>
                </a:lnTo>
                <a:lnTo>
                  <a:pt x="523578" y="12544"/>
                </a:lnTo>
                <a:lnTo>
                  <a:pt x="737198" y="12695"/>
                </a:lnTo>
                <a:lnTo>
                  <a:pt x="762398" y="14108"/>
                </a:lnTo>
                <a:lnTo>
                  <a:pt x="787665" y="16461"/>
                </a:lnTo>
                <a:lnTo>
                  <a:pt x="812977" y="19440"/>
                </a:lnTo>
                <a:lnTo>
                  <a:pt x="838318" y="21427"/>
                </a:lnTo>
                <a:lnTo>
                  <a:pt x="889052" y="23634"/>
                </a:lnTo>
                <a:lnTo>
                  <a:pt x="1016985" y="25244"/>
                </a:lnTo>
                <a:lnTo>
                  <a:pt x="1296028" y="25398"/>
                </a:lnTo>
                <a:lnTo>
                  <a:pt x="1322630" y="26810"/>
                </a:lnTo>
                <a:lnTo>
                  <a:pt x="1350242" y="29162"/>
                </a:lnTo>
                <a:lnTo>
                  <a:pt x="1378528" y="32141"/>
                </a:lnTo>
                <a:lnTo>
                  <a:pt x="1405852" y="34127"/>
                </a:lnTo>
                <a:lnTo>
                  <a:pt x="1458790" y="36334"/>
                </a:lnTo>
                <a:lnTo>
                  <a:pt x="1587274" y="37867"/>
                </a:lnTo>
                <a:lnTo>
                  <a:pt x="1841496" y="38095"/>
                </a:lnTo>
                <a:lnTo>
                  <a:pt x="1866897" y="39508"/>
                </a:lnTo>
                <a:lnTo>
                  <a:pt x="1892298" y="41861"/>
                </a:lnTo>
                <a:lnTo>
                  <a:pt x="1917698" y="44840"/>
                </a:lnTo>
                <a:lnTo>
                  <a:pt x="1943099" y="46827"/>
                </a:lnTo>
                <a:lnTo>
                  <a:pt x="1993899" y="49034"/>
                </a:lnTo>
                <a:lnTo>
                  <a:pt x="2056615" y="50276"/>
                </a:lnTo>
                <a:lnTo>
                  <a:pt x="2073810" y="51862"/>
                </a:lnTo>
                <a:lnTo>
                  <a:pt x="2089506" y="54330"/>
                </a:lnTo>
                <a:lnTo>
                  <a:pt x="2104204" y="57387"/>
                </a:lnTo>
                <a:lnTo>
                  <a:pt x="2123880" y="59424"/>
                </a:lnTo>
                <a:lnTo>
                  <a:pt x="2172084" y="61688"/>
                </a:lnTo>
                <a:lnTo>
                  <a:pt x="2302513" y="63261"/>
                </a:lnTo>
                <a:lnTo>
                  <a:pt x="2354017" y="64805"/>
                </a:lnTo>
                <a:lnTo>
                  <a:pt x="2373677" y="67192"/>
                </a:lnTo>
                <a:lnTo>
                  <a:pt x="2391018" y="70194"/>
                </a:lnTo>
                <a:lnTo>
                  <a:pt x="2408223" y="72196"/>
                </a:lnTo>
                <a:lnTo>
                  <a:pt x="2442392" y="74420"/>
                </a:lnTo>
                <a:lnTo>
                  <a:pt x="2566081" y="76043"/>
                </a:lnTo>
                <a:lnTo>
                  <a:pt x="2939707" y="76199"/>
                </a:lnTo>
                <a:lnTo>
                  <a:pt x="2963104" y="74788"/>
                </a:lnTo>
                <a:lnTo>
                  <a:pt x="2982936" y="72436"/>
                </a:lnTo>
                <a:lnTo>
                  <a:pt x="3000390" y="69457"/>
                </a:lnTo>
                <a:lnTo>
                  <a:pt x="3046125" y="69911"/>
                </a:lnTo>
                <a:lnTo>
                  <a:pt x="3093733" y="71993"/>
                </a:lnTo>
                <a:lnTo>
                  <a:pt x="3112355" y="70573"/>
                </a:lnTo>
                <a:lnTo>
                  <a:pt x="3129003" y="68215"/>
                </a:lnTo>
                <a:lnTo>
                  <a:pt x="3158790" y="69358"/>
                </a:lnTo>
                <a:lnTo>
                  <a:pt x="3172660" y="71639"/>
                </a:lnTo>
                <a:lnTo>
                  <a:pt x="3187551" y="73159"/>
                </a:lnTo>
                <a:lnTo>
                  <a:pt x="3234065" y="73888"/>
                </a:lnTo>
                <a:lnTo>
                  <a:pt x="3248243" y="71836"/>
                </a:lnTo>
                <a:lnTo>
                  <a:pt x="3261929" y="69057"/>
                </a:lnTo>
                <a:lnTo>
                  <a:pt x="3279519" y="67205"/>
                </a:lnTo>
                <a:lnTo>
                  <a:pt x="3321641" y="65146"/>
                </a:lnTo>
                <a:lnTo>
                  <a:pt x="3442614" y="63716"/>
                </a:lnTo>
                <a:lnTo>
                  <a:pt x="3488673" y="62185"/>
                </a:lnTo>
                <a:lnTo>
                  <a:pt x="3506882" y="59801"/>
                </a:lnTo>
                <a:lnTo>
                  <a:pt x="3523254" y="56800"/>
                </a:lnTo>
                <a:lnTo>
                  <a:pt x="3542636" y="54800"/>
                </a:lnTo>
                <a:lnTo>
                  <a:pt x="3586749" y="52577"/>
                </a:lnTo>
                <a:lnTo>
                  <a:pt x="3705341" y="51034"/>
                </a:lnTo>
                <a:lnTo>
                  <a:pt x="3749373" y="49492"/>
                </a:lnTo>
                <a:lnTo>
                  <a:pt x="3770993" y="47106"/>
                </a:lnTo>
                <a:lnTo>
                  <a:pt x="3792462" y="44104"/>
                </a:lnTo>
                <a:lnTo>
                  <a:pt x="3812419" y="42102"/>
                </a:lnTo>
                <a:lnTo>
                  <a:pt x="3849645" y="39878"/>
                </a:lnTo>
                <a:lnTo>
                  <a:pt x="3867474" y="37875"/>
                </a:lnTo>
                <a:lnTo>
                  <a:pt x="3885005" y="35127"/>
                </a:lnTo>
                <a:lnTo>
                  <a:pt x="3902336" y="31885"/>
                </a:lnTo>
                <a:lnTo>
                  <a:pt x="3919535" y="29723"/>
                </a:lnTo>
                <a:lnTo>
                  <a:pt x="3936645" y="28282"/>
                </a:lnTo>
                <a:lnTo>
                  <a:pt x="4011405" y="25969"/>
                </a:lnTo>
                <a:lnTo>
                  <a:pt x="4082564" y="24101"/>
                </a:lnTo>
                <a:lnTo>
                  <a:pt x="4097543" y="21712"/>
                </a:lnTo>
                <a:lnTo>
                  <a:pt x="4111762" y="18707"/>
                </a:lnTo>
                <a:lnTo>
                  <a:pt x="4126886" y="16705"/>
                </a:lnTo>
                <a:lnTo>
                  <a:pt x="4158741" y="14480"/>
                </a:lnTo>
                <a:lnTo>
                  <a:pt x="4279900" y="127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7835900" y="3797822"/>
            <a:ext cx="520701" cy="75679"/>
          </a:xfrm>
          <a:custGeom>
            <a:avLst/>
            <a:gdLst/>
            <a:ahLst/>
            <a:cxnLst/>
            <a:rect l="0" t="0" r="0" b="0"/>
            <a:pathLst>
              <a:path w="520701" h="75679">
                <a:moveTo>
                  <a:pt x="0" y="12178"/>
                </a:moveTo>
                <a:lnTo>
                  <a:pt x="20225" y="5435"/>
                </a:lnTo>
                <a:lnTo>
                  <a:pt x="31828" y="3449"/>
                </a:lnTo>
                <a:lnTo>
                  <a:pt x="45208" y="2125"/>
                </a:lnTo>
                <a:lnTo>
                  <a:pt x="59772" y="1243"/>
                </a:lnTo>
                <a:lnTo>
                  <a:pt x="94769" y="262"/>
                </a:lnTo>
                <a:lnTo>
                  <a:pt x="113979" y="0"/>
                </a:lnTo>
                <a:lnTo>
                  <a:pt x="131019" y="1237"/>
                </a:lnTo>
                <a:lnTo>
                  <a:pt x="146612" y="3473"/>
                </a:lnTo>
                <a:lnTo>
                  <a:pt x="161242" y="6374"/>
                </a:lnTo>
                <a:lnTo>
                  <a:pt x="176638" y="11131"/>
                </a:lnTo>
                <a:lnTo>
                  <a:pt x="192548" y="17124"/>
                </a:lnTo>
                <a:lnTo>
                  <a:pt x="208798" y="23942"/>
                </a:lnTo>
                <a:lnTo>
                  <a:pt x="228099" y="29898"/>
                </a:lnTo>
                <a:lnTo>
                  <a:pt x="249432" y="35280"/>
                </a:lnTo>
                <a:lnTo>
                  <a:pt x="272122" y="40279"/>
                </a:lnTo>
                <a:lnTo>
                  <a:pt x="291481" y="45023"/>
                </a:lnTo>
                <a:lnTo>
                  <a:pt x="308620" y="49597"/>
                </a:lnTo>
                <a:lnTo>
                  <a:pt x="324280" y="54057"/>
                </a:lnTo>
                <a:lnTo>
                  <a:pt x="343186" y="58442"/>
                </a:lnTo>
                <a:lnTo>
                  <a:pt x="386772" y="67076"/>
                </a:lnTo>
                <a:lnTo>
                  <a:pt x="407425" y="69943"/>
                </a:lnTo>
                <a:lnTo>
                  <a:pt x="426839" y="71855"/>
                </a:lnTo>
                <a:lnTo>
                  <a:pt x="520700" y="7567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298700" y="2768668"/>
            <a:ext cx="4267201" cy="50733"/>
          </a:xfrm>
          <a:custGeom>
            <a:avLst/>
            <a:gdLst/>
            <a:ahLst/>
            <a:cxnLst/>
            <a:rect l="0" t="0" r="0" b="0"/>
            <a:pathLst>
              <a:path w="4267201" h="50733">
                <a:moveTo>
                  <a:pt x="0" y="12632"/>
                </a:moveTo>
                <a:lnTo>
                  <a:pt x="169594" y="12632"/>
                </a:lnTo>
                <a:lnTo>
                  <a:pt x="186440" y="11220"/>
                </a:lnTo>
                <a:lnTo>
                  <a:pt x="203315" y="8869"/>
                </a:lnTo>
                <a:lnTo>
                  <a:pt x="220210" y="5889"/>
                </a:lnTo>
                <a:lnTo>
                  <a:pt x="237118" y="3904"/>
                </a:lnTo>
                <a:lnTo>
                  <a:pt x="254034" y="2580"/>
                </a:lnTo>
                <a:lnTo>
                  <a:pt x="287881" y="1108"/>
                </a:lnTo>
                <a:lnTo>
                  <a:pt x="410163" y="0"/>
                </a:lnTo>
                <a:lnTo>
                  <a:pt x="448995" y="1373"/>
                </a:lnTo>
                <a:lnTo>
                  <a:pt x="467252" y="3715"/>
                </a:lnTo>
                <a:lnTo>
                  <a:pt x="485068" y="6687"/>
                </a:lnTo>
                <a:lnTo>
                  <a:pt x="504001" y="8669"/>
                </a:lnTo>
                <a:lnTo>
                  <a:pt x="523678" y="9990"/>
                </a:lnTo>
                <a:lnTo>
                  <a:pt x="564357" y="11457"/>
                </a:lnTo>
                <a:lnTo>
                  <a:pt x="605955" y="12110"/>
                </a:lnTo>
                <a:lnTo>
                  <a:pt x="625514" y="13695"/>
                </a:lnTo>
                <a:lnTo>
                  <a:pt x="644198" y="16162"/>
                </a:lnTo>
                <a:lnTo>
                  <a:pt x="662298" y="19219"/>
                </a:lnTo>
                <a:lnTo>
                  <a:pt x="681421" y="21256"/>
                </a:lnTo>
                <a:lnTo>
                  <a:pt x="701225" y="22615"/>
                </a:lnTo>
                <a:lnTo>
                  <a:pt x="721483" y="23520"/>
                </a:lnTo>
                <a:lnTo>
                  <a:pt x="739222" y="25535"/>
                </a:lnTo>
                <a:lnTo>
                  <a:pt x="755281" y="28289"/>
                </a:lnTo>
                <a:lnTo>
                  <a:pt x="770221" y="31537"/>
                </a:lnTo>
                <a:lnTo>
                  <a:pt x="787236" y="33702"/>
                </a:lnTo>
                <a:lnTo>
                  <a:pt x="805635" y="35145"/>
                </a:lnTo>
                <a:lnTo>
                  <a:pt x="824956" y="36107"/>
                </a:lnTo>
                <a:lnTo>
                  <a:pt x="879118" y="37461"/>
                </a:lnTo>
                <a:lnTo>
                  <a:pt x="897934" y="39062"/>
                </a:lnTo>
                <a:lnTo>
                  <a:pt x="917533" y="41541"/>
                </a:lnTo>
                <a:lnTo>
                  <a:pt x="937655" y="44605"/>
                </a:lnTo>
                <a:lnTo>
                  <a:pt x="956715" y="46647"/>
                </a:lnTo>
                <a:lnTo>
                  <a:pt x="975065" y="48008"/>
                </a:lnTo>
                <a:lnTo>
                  <a:pt x="1011918" y="49521"/>
                </a:lnTo>
                <a:lnTo>
                  <a:pt x="1133507" y="50625"/>
                </a:lnTo>
                <a:lnTo>
                  <a:pt x="1331714" y="50730"/>
                </a:lnTo>
                <a:lnTo>
                  <a:pt x="1350653" y="49320"/>
                </a:lnTo>
                <a:lnTo>
                  <a:pt x="1368924" y="46968"/>
                </a:lnTo>
                <a:lnTo>
                  <a:pt x="1386749" y="43989"/>
                </a:lnTo>
                <a:lnTo>
                  <a:pt x="1404277" y="42003"/>
                </a:lnTo>
                <a:lnTo>
                  <a:pt x="1421607" y="40679"/>
                </a:lnTo>
                <a:lnTo>
                  <a:pt x="1455914" y="39208"/>
                </a:lnTo>
                <a:lnTo>
                  <a:pt x="1540886" y="38187"/>
                </a:lnTo>
                <a:lnTo>
                  <a:pt x="1559246" y="36724"/>
                </a:lnTo>
                <a:lnTo>
                  <a:pt x="1578542" y="34338"/>
                </a:lnTo>
                <a:lnTo>
                  <a:pt x="1598461" y="31336"/>
                </a:lnTo>
                <a:lnTo>
                  <a:pt x="1618796" y="29334"/>
                </a:lnTo>
                <a:lnTo>
                  <a:pt x="1639408" y="28000"/>
                </a:lnTo>
                <a:lnTo>
                  <a:pt x="1679714" y="26517"/>
                </a:lnTo>
                <a:lnTo>
                  <a:pt x="1803098" y="25401"/>
                </a:lnTo>
                <a:lnTo>
                  <a:pt x="1837132" y="23951"/>
                </a:lnTo>
                <a:lnTo>
                  <a:pt x="1854110" y="21589"/>
                </a:lnTo>
                <a:lnTo>
                  <a:pt x="1871073" y="18603"/>
                </a:lnTo>
                <a:lnTo>
                  <a:pt x="1888027" y="16613"/>
                </a:lnTo>
                <a:lnTo>
                  <a:pt x="1904973" y="15286"/>
                </a:lnTo>
                <a:lnTo>
                  <a:pt x="1938854" y="15222"/>
                </a:lnTo>
                <a:lnTo>
                  <a:pt x="1955792" y="17181"/>
                </a:lnTo>
                <a:lnTo>
                  <a:pt x="1972728" y="19898"/>
                </a:lnTo>
                <a:lnTo>
                  <a:pt x="1989663" y="21709"/>
                </a:lnTo>
                <a:lnTo>
                  <a:pt x="2006597" y="22917"/>
                </a:lnTo>
                <a:lnTo>
                  <a:pt x="2040465" y="24258"/>
                </a:lnTo>
                <a:lnTo>
                  <a:pt x="2162762" y="25269"/>
                </a:lnTo>
                <a:lnTo>
                  <a:pt x="2289710" y="25328"/>
                </a:lnTo>
                <a:lnTo>
                  <a:pt x="2306817" y="26740"/>
                </a:lnTo>
                <a:lnTo>
                  <a:pt x="2323867" y="29093"/>
                </a:lnTo>
                <a:lnTo>
                  <a:pt x="2340878" y="32072"/>
                </a:lnTo>
                <a:lnTo>
                  <a:pt x="2357863" y="34059"/>
                </a:lnTo>
                <a:lnTo>
                  <a:pt x="2374831" y="35383"/>
                </a:lnTo>
                <a:lnTo>
                  <a:pt x="2408735" y="36854"/>
                </a:lnTo>
                <a:lnTo>
                  <a:pt x="2537350" y="37963"/>
                </a:lnTo>
                <a:lnTo>
                  <a:pt x="2572689" y="39412"/>
                </a:lnTo>
                <a:lnTo>
                  <a:pt x="2590014" y="41774"/>
                </a:lnTo>
                <a:lnTo>
                  <a:pt x="2607209" y="44760"/>
                </a:lnTo>
                <a:lnTo>
                  <a:pt x="2625728" y="46750"/>
                </a:lnTo>
                <a:lnTo>
                  <a:pt x="2645130" y="48077"/>
                </a:lnTo>
                <a:lnTo>
                  <a:pt x="2685502" y="49552"/>
                </a:lnTo>
                <a:lnTo>
                  <a:pt x="2802343" y="50628"/>
                </a:lnTo>
                <a:lnTo>
                  <a:pt x="3297612" y="50732"/>
                </a:lnTo>
                <a:lnTo>
                  <a:pt x="3318830" y="49320"/>
                </a:lnTo>
                <a:lnTo>
                  <a:pt x="3340031" y="46969"/>
                </a:lnTo>
                <a:lnTo>
                  <a:pt x="3361220" y="43989"/>
                </a:lnTo>
                <a:lnTo>
                  <a:pt x="3383813" y="42004"/>
                </a:lnTo>
                <a:lnTo>
                  <a:pt x="3407342" y="40680"/>
                </a:lnTo>
                <a:lnTo>
                  <a:pt x="3453241" y="39208"/>
                </a:lnTo>
                <a:lnTo>
                  <a:pt x="3492455" y="38555"/>
                </a:lnTo>
                <a:lnTo>
                  <a:pt x="3509403" y="36969"/>
                </a:lnTo>
                <a:lnTo>
                  <a:pt x="3524935" y="34501"/>
                </a:lnTo>
                <a:lnTo>
                  <a:pt x="3539523" y="31444"/>
                </a:lnTo>
                <a:lnTo>
                  <a:pt x="3556304" y="29407"/>
                </a:lnTo>
                <a:lnTo>
                  <a:pt x="3574547" y="28048"/>
                </a:lnTo>
                <a:lnTo>
                  <a:pt x="3613632" y="26539"/>
                </a:lnTo>
                <a:lnTo>
                  <a:pt x="3738261" y="25438"/>
                </a:lnTo>
                <a:lnTo>
                  <a:pt x="3854914" y="23930"/>
                </a:lnTo>
                <a:lnTo>
                  <a:pt x="3872398" y="21575"/>
                </a:lnTo>
                <a:lnTo>
                  <a:pt x="3889699" y="18594"/>
                </a:lnTo>
                <a:lnTo>
                  <a:pt x="3906877" y="16606"/>
                </a:lnTo>
                <a:lnTo>
                  <a:pt x="3923973" y="15281"/>
                </a:lnTo>
                <a:lnTo>
                  <a:pt x="3958021" y="13809"/>
                </a:lnTo>
                <a:lnTo>
                  <a:pt x="4086743" y="12700"/>
                </a:lnTo>
                <a:lnTo>
                  <a:pt x="4120675" y="11251"/>
                </a:lnTo>
                <a:lnTo>
                  <a:pt x="4135649" y="8889"/>
                </a:lnTo>
                <a:lnTo>
                  <a:pt x="4149866" y="5903"/>
                </a:lnTo>
                <a:lnTo>
                  <a:pt x="4164988" y="3913"/>
                </a:lnTo>
                <a:lnTo>
                  <a:pt x="4180714" y="2586"/>
                </a:lnTo>
                <a:lnTo>
                  <a:pt x="4211828" y="2522"/>
                </a:lnTo>
                <a:lnTo>
                  <a:pt x="4226052" y="4481"/>
                </a:lnTo>
                <a:lnTo>
                  <a:pt x="4267200" y="2533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68300"/>
            <a:ext cx="4800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Additional Example: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NBK-2960-15d04c1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92100" y="-12700"/>
            <a:ext cx="4038600" cy="41529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9" name="Group 48"/>
          <p:cNvGrpSpPr/>
          <p:nvPr/>
        </p:nvGrpSpPr>
        <p:grpSpPr>
          <a:xfrm>
            <a:off x="4696459" y="467359"/>
            <a:ext cx="4417569" cy="4393819"/>
            <a:chOff x="4696459" y="467359"/>
            <a:chExt cx="4417569" cy="4393819"/>
          </a:xfrm>
        </p:grpSpPr>
        <p:grpSp>
          <p:nvGrpSpPr>
            <p:cNvPr id="46" name="Group 45"/>
            <p:cNvGrpSpPr/>
            <p:nvPr/>
          </p:nvGrpSpPr>
          <p:grpSpPr>
            <a:xfrm>
              <a:off x="4850384" y="597662"/>
              <a:ext cx="4137025" cy="4132708"/>
              <a:chOff x="4850384" y="597662"/>
              <a:chExt cx="4137025" cy="4132708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4850384" y="606805"/>
                <a:ext cx="20575" cy="4109086"/>
              </a:xfrm>
              <a:custGeom>
                <a:avLst/>
                <a:gdLst/>
                <a:ahLst/>
                <a:cxnLst/>
                <a:rect l="0" t="0" r="0" b="0"/>
                <a:pathLst>
                  <a:path w="20575" h="4109086">
                    <a:moveTo>
                      <a:pt x="0" y="0"/>
                    </a:moveTo>
                    <a:lnTo>
                      <a:pt x="20574" y="0"/>
                    </a:lnTo>
                    <a:lnTo>
                      <a:pt x="20574" y="4109085"/>
                    </a:lnTo>
                    <a:lnTo>
                      <a:pt x="0" y="410908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850384" y="597662"/>
                <a:ext cx="4135501" cy="20575"/>
              </a:xfrm>
              <a:custGeom>
                <a:avLst/>
                <a:gdLst/>
                <a:ahLst/>
                <a:cxnLst/>
                <a:rect l="0" t="0" r="0" b="0"/>
                <a:pathLst>
                  <a:path w="4135501" h="20575">
                    <a:moveTo>
                      <a:pt x="0" y="0"/>
                    </a:moveTo>
                    <a:lnTo>
                      <a:pt x="4135500" y="0"/>
                    </a:lnTo>
                    <a:lnTo>
                      <a:pt x="4135500" y="20574"/>
                    </a:lnTo>
                    <a:lnTo>
                      <a:pt x="0" y="2057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864861" y="804163"/>
                <a:ext cx="4114040" cy="21465"/>
              </a:xfrm>
              <a:custGeom>
                <a:avLst/>
                <a:gdLst/>
                <a:ahLst/>
                <a:cxnLst/>
                <a:rect l="0" t="0" r="0" b="0"/>
                <a:pathLst>
                  <a:path w="4114040" h="21465">
                    <a:moveTo>
                      <a:pt x="0" y="0"/>
                    </a:moveTo>
                    <a:lnTo>
                      <a:pt x="4114039" y="0"/>
                    </a:lnTo>
                    <a:lnTo>
                      <a:pt x="4114039" y="21464"/>
                    </a:lnTo>
                    <a:lnTo>
                      <a:pt x="0" y="2146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058028" y="607948"/>
                <a:ext cx="21592" cy="4108960"/>
              </a:xfrm>
              <a:custGeom>
                <a:avLst/>
                <a:gdLst/>
                <a:ahLst/>
                <a:cxnLst/>
                <a:rect l="0" t="0" r="0" b="0"/>
                <a:pathLst>
                  <a:path w="21592" h="4108960">
                    <a:moveTo>
                      <a:pt x="0" y="0"/>
                    </a:moveTo>
                    <a:lnTo>
                      <a:pt x="21591" y="0"/>
                    </a:lnTo>
                    <a:lnTo>
                      <a:pt x="21591" y="4108959"/>
                    </a:lnTo>
                    <a:lnTo>
                      <a:pt x="0" y="410895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262371" y="606805"/>
                <a:ext cx="21464" cy="4109086"/>
              </a:xfrm>
              <a:custGeom>
                <a:avLst/>
                <a:gdLst/>
                <a:ahLst/>
                <a:cxnLst/>
                <a:rect l="0" t="0" r="0" b="0"/>
                <a:pathLst>
                  <a:path w="21464" h="4109086">
                    <a:moveTo>
                      <a:pt x="0" y="0"/>
                    </a:moveTo>
                    <a:lnTo>
                      <a:pt x="21463" y="0"/>
                    </a:lnTo>
                    <a:lnTo>
                      <a:pt x="21463" y="4109085"/>
                    </a:lnTo>
                    <a:lnTo>
                      <a:pt x="0" y="410908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469763" y="607948"/>
                <a:ext cx="23749" cy="4110103"/>
              </a:xfrm>
              <a:custGeom>
                <a:avLst/>
                <a:gdLst/>
                <a:ahLst/>
                <a:cxnLst/>
                <a:rect l="0" t="0" r="0" b="0"/>
                <a:pathLst>
                  <a:path w="23749" h="4110103">
                    <a:moveTo>
                      <a:pt x="0" y="0"/>
                    </a:moveTo>
                    <a:lnTo>
                      <a:pt x="23748" y="0"/>
                    </a:lnTo>
                    <a:lnTo>
                      <a:pt x="23748" y="4110102"/>
                    </a:lnTo>
                    <a:lnTo>
                      <a:pt x="0" y="411010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671184" y="606805"/>
                <a:ext cx="24639" cy="4111246"/>
              </a:xfrm>
              <a:custGeom>
                <a:avLst/>
                <a:gdLst/>
                <a:ahLst/>
                <a:cxnLst/>
                <a:rect l="0" t="0" r="0" b="0"/>
                <a:pathLst>
                  <a:path w="24639" h="4111246">
                    <a:moveTo>
                      <a:pt x="0" y="0"/>
                    </a:moveTo>
                    <a:lnTo>
                      <a:pt x="24638" y="0"/>
                    </a:lnTo>
                    <a:lnTo>
                      <a:pt x="24638" y="4111245"/>
                    </a:lnTo>
                    <a:lnTo>
                      <a:pt x="0" y="411124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878576" y="607948"/>
                <a:ext cx="21464" cy="4108960"/>
              </a:xfrm>
              <a:custGeom>
                <a:avLst/>
                <a:gdLst/>
                <a:ahLst/>
                <a:cxnLst/>
                <a:rect l="0" t="0" r="0" b="0"/>
                <a:pathLst>
                  <a:path w="21464" h="4108960">
                    <a:moveTo>
                      <a:pt x="0" y="0"/>
                    </a:moveTo>
                    <a:lnTo>
                      <a:pt x="21463" y="0"/>
                    </a:lnTo>
                    <a:lnTo>
                      <a:pt x="21463" y="4108959"/>
                    </a:lnTo>
                    <a:lnTo>
                      <a:pt x="0" y="410895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086221" y="608965"/>
                <a:ext cx="23750" cy="4110228"/>
              </a:xfrm>
              <a:custGeom>
                <a:avLst/>
                <a:gdLst/>
                <a:ahLst/>
                <a:cxnLst/>
                <a:rect l="0" t="0" r="0" b="0"/>
                <a:pathLst>
                  <a:path w="23750" h="4110228">
                    <a:moveTo>
                      <a:pt x="0" y="0"/>
                    </a:moveTo>
                    <a:lnTo>
                      <a:pt x="23749" y="0"/>
                    </a:lnTo>
                    <a:lnTo>
                      <a:pt x="23749" y="4110227"/>
                    </a:lnTo>
                    <a:lnTo>
                      <a:pt x="0" y="411022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291707" y="607948"/>
                <a:ext cx="22479" cy="4108960"/>
              </a:xfrm>
              <a:custGeom>
                <a:avLst/>
                <a:gdLst/>
                <a:ahLst/>
                <a:cxnLst/>
                <a:rect l="0" t="0" r="0" b="0"/>
                <a:pathLst>
                  <a:path w="22479" h="4108960">
                    <a:moveTo>
                      <a:pt x="0" y="0"/>
                    </a:moveTo>
                    <a:lnTo>
                      <a:pt x="22478" y="0"/>
                    </a:lnTo>
                    <a:lnTo>
                      <a:pt x="22478" y="4108959"/>
                    </a:lnTo>
                    <a:lnTo>
                      <a:pt x="0" y="410895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498082" y="609854"/>
                <a:ext cx="24638" cy="4107943"/>
              </a:xfrm>
              <a:custGeom>
                <a:avLst/>
                <a:gdLst/>
                <a:ahLst/>
                <a:cxnLst/>
                <a:rect l="0" t="0" r="0" b="0"/>
                <a:pathLst>
                  <a:path w="24638" h="4107943">
                    <a:moveTo>
                      <a:pt x="0" y="0"/>
                    </a:moveTo>
                    <a:lnTo>
                      <a:pt x="24637" y="0"/>
                    </a:lnTo>
                    <a:lnTo>
                      <a:pt x="24637" y="4107942"/>
                    </a:lnTo>
                    <a:lnTo>
                      <a:pt x="0" y="41079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698233" y="607948"/>
                <a:ext cx="26672" cy="4108960"/>
              </a:xfrm>
              <a:custGeom>
                <a:avLst/>
                <a:gdLst/>
                <a:ahLst/>
                <a:cxnLst/>
                <a:rect l="0" t="0" r="0" b="0"/>
                <a:pathLst>
                  <a:path w="26672" h="4108960">
                    <a:moveTo>
                      <a:pt x="0" y="0"/>
                    </a:moveTo>
                    <a:lnTo>
                      <a:pt x="26671" y="0"/>
                    </a:lnTo>
                    <a:lnTo>
                      <a:pt x="26671" y="4108959"/>
                    </a:lnTo>
                    <a:lnTo>
                      <a:pt x="0" y="410895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907148" y="608965"/>
                <a:ext cx="21337" cy="4106038"/>
              </a:xfrm>
              <a:custGeom>
                <a:avLst/>
                <a:gdLst/>
                <a:ahLst/>
                <a:cxnLst/>
                <a:rect l="0" t="0" r="0" b="0"/>
                <a:pathLst>
                  <a:path w="21337" h="4106038">
                    <a:moveTo>
                      <a:pt x="0" y="0"/>
                    </a:moveTo>
                    <a:lnTo>
                      <a:pt x="21336" y="0"/>
                    </a:lnTo>
                    <a:lnTo>
                      <a:pt x="21336" y="4106037"/>
                    </a:lnTo>
                    <a:lnTo>
                      <a:pt x="0" y="410603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114413" y="608965"/>
                <a:ext cx="23622" cy="4107181"/>
              </a:xfrm>
              <a:custGeom>
                <a:avLst/>
                <a:gdLst/>
                <a:ahLst/>
                <a:cxnLst/>
                <a:rect l="0" t="0" r="0" b="0"/>
                <a:pathLst>
                  <a:path w="23622" h="4107181">
                    <a:moveTo>
                      <a:pt x="0" y="0"/>
                    </a:moveTo>
                    <a:lnTo>
                      <a:pt x="23621" y="0"/>
                    </a:lnTo>
                    <a:lnTo>
                      <a:pt x="23621" y="4107180"/>
                    </a:lnTo>
                    <a:lnTo>
                      <a:pt x="0" y="410718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319898" y="608965"/>
                <a:ext cx="22608" cy="4107943"/>
              </a:xfrm>
              <a:custGeom>
                <a:avLst/>
                <a:gdLst/>
                <a:ahLst/>
                <a:cxnLst/>
                <a:rect l="0" t="0" r="0" b="0"/>
                <a:pathLst>
                  <a:path w="22608" h="4107943">
                    <a:moveTo>
                      <a:pt x="0" y="0"/>
                    </a:moveTo>
                    <a:lnTo>
                      <a:pt x="22607" y="0"/>
                    </a:lnTo>
                    <a:lnTo>
                      <a:pt x="22607" y="4107942"/>
                    </a:lnTo>
                    <a:lnTo>
                      <a:pt x="0" y="41079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526528" y="609854"/>
                <a:ext cx="24766" cy="4110101"/>
              </a:xfrm>
              <a:custGeom>
                <a:avLst/>
                <a:gdLst/>
                <a:ahLst/>
                <a:cxnLst/>
                <a:rect l="0" t="0" r="0" b="0"/>
                <a:pathLst>
                  <a:path w="24766" h="4110101">
                    <a:moveTo>
                      <a:pt x="0" y="0"/>
                    </a:moveTo>
                    <a:lnTo>
                      <a:pt x="24765" y="0"/>
                    </a:lnTo>
                    <a:lnTo>
                      <a:pt x="24765" y="4110100"/>
                    </a:lnTo>
                    <a:lnTo>
                      <a:pt x="0" y="41101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726806" y="607948"/>
                <a:ext cx="26545" cy="4111245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111245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111244"/>
                    </a:lnTo>
                    <a:lnTo>
                      <a:pt x="0" y="41112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935214" y="608965"/>
                <a:ext cx="23622" cy="4109086"/>
              </a:xfrm>
              <a:custGeom>
                <a:avLst/>
                <a:gdLst/>
                <a:ahLst/>
                <a:cxnLst/>
                <a:rect l="0" t="0" r="0" b="0"/>
                <a:pathLst>
                  <a:path w="23622" h="4109086">
                    <a:moveTo>
                      <a:pt x="0" y="0"/>
                    </a:moveTo>
                    <a:lnTo>
                      <a:pt x="23621" y="0"/>
                    </a:lnTo>
                    <a:lnTo>
                      <a:pt x="23621" y="4109085"/>
                    </a:lnTo>
                    <a:lnTo>
                      <a:pt x="0" y="410908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142605" y="609854"/>
                <a:ext cx="25527" cy="4110101"/>
              </a:xfrm>
              <a:custGeom>
                <a:avLst/>
                <a:gdLst/>
                <a:ahLst/>
                <a:cxnLst/>
                <a:rect l="0" t="0" r="0" b="0"/>
                <a:pathLst>
                  <a:path w="25527" h="4110101">
                    <a:moveTo>
                      <a:pt x="0" y="0"/>
                    </a:moveTo>
                    <a:lnTo>
                      <a:pt x="25526" y="0"/>
                    </a:lnTo>
                    <a:lnTo>
                      <a:pt x="25526" y="4110100"/>
                    </a:lnTo>
                    <a:lnTo>
                      <a:pt x="0" y="411010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348091" y="608965"/>
                <a:ext cx="24766" cy="4109086"/>
              </a:xfrm>
              <a:custGeom>
                <a:avLst/>
                <a:gdLst/>
                <a:ahLst/>
                <a:cxnLst/>
                <a:rect l="0" t="0" r="0" b="0"/>
                <a:pathLst>
                  <a:path w="24766" h="4109086">
                    <a:moveTo>
                      <a:pt x="0" y="0"/>
                    </a:moveTo>
                    <a:lnTo>
                      <a:pt x="24765" y="0"/>
                    </a:lnTo>
                    <a:lnTo>
                      <a:pt x="24765" y="4109085"/>
                    </a:lnTo>
                    <a:lnTo>
                      <a:pt x="0" y="410908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553577" y="608965"/>
                <a:ext cx="26670" cy="4111245"/>
              </a:xfrm>
              <a:custGeom>
                <a:avLst/>
                <a:gdLst/>
                <a:ahLst/>
                <a:cxnLst/>
                <a:rect l="0" t="0" r="0" b="0"/>
                <a:pathLst>
                  <a:path w="26670" h="4111245">
                    <a:moveTo>
                      <a:pt x="0" y="0"/>
                    </a:moveTo>
                    <a:lnTo>
                      <a:pt x="26669" y="0"/>
                    </a:lnTo>
                    <a:lnTo>
                      <a:pt x="26669" y="4111244"/>
                    </a:lnTo>
                    <a:lnTo>
                      <a:pt x="0" y="41112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754998" y="608965"/>
                <a:ext cx="28831" cy="4111245"/>
              </a:xfrm>
              <a:custGeom>
                <a:avLst/>
                <a:gdLst/>
                <a:ahLst/>
                <a:cxnLst/>
                <a:rect l="0" t="0" r="0" b="0"/>
                <a:pathLst>
                  <a:path w="28831" h="4111245">
                    <a:moveTo>
                      <a:pt x="0" y="0"/>
                    </a:moveTo>
                    <a:lnTo>
                      <a:pt x="28830" y="0"/>
                    </a:lnTo>
                    <a:lnTo>
                      <a:pt x="28830" y="4111244"/>
                    </a:lnTo>
                    <a:lnTo>
                      <a:pt x="0" y="41112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957436" y="605790"/>
                <a:ext cx="29973" cy="4112007"/>
              </a:xfrm>
              <a:custGeom>
                <a:avLst/>
                <a:gdLst/>
                <a:ahLst/>
                <a:cxnLst/>
                <a:rect l="0" t="0" r="0" b="0"/>
                <a:pathLst>
                  <a:path w="29973" h="4112007">
                    <a:moveTo>
                      <a:pt x="0" y="0"/>
                    </a:moveTo>
                    <a:lnTo>
                      <a:pt x="29972" y="0"/>
                    </a:lnTo>
                    <a:lnTo>
                      <a:pt x="29972" y="4112006"/>
                    </a:lnTo>
                    <a:lnTo>
                      <a:pt x="0" y="411200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862576" y="1010411"/>
                <a:ext cx="4110102" cy="21465"/>
              </a:xfrm>
              <a:custGeom>
                <a:avLst/>
                <a:gdLst/>
                <a:ahLst/>
                <a:cxnLst/>
                <a:rect l="0" t="0" r="0" b="0"/>
                <a:pathLst>
                  <a:path w="4110102" h="21465">
                    <a:moveTo>
                      <a:pt x="0" y="0"/>
                    </a:moveTo>
                    <a:lnTo>
                      <a:pt x="4110101" y="0"/>
                    </a:lnTo>
                    <a:lnTo>
                      <a:pt x="4110101" y="21464"/>
                    </a:lnTo>
                    <a:lnTo>
                      <a:pt x="0" y="2146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863719" y="1215136"/>
                <a:ext cx="4116325" cy="21464"/>
              </a:xfrm>
              <a:custGeom>
                <a:avLst/>
                <a:gdLst/>
                <a:ahLst/>
                <a:cxnLst/>
                <a:rect l="0" t="0" r="0" b="0"/>
                <a:pathLst>
                  <a:path w="4116325" h="21464">
                    <a:moveTo>
                      <a:pt x="0" y="0"/>
                    </a:moveTo>
                    <a:lnTo>
                      <a:pt x="4116324" y="0"/>
                    </a:lnTo>
                    <a:lnTo>
                      <a:pt x="4116324" y="21463"/>
                    </a:lnTo>
                    <a:lnTo>
                      <a:pt x="0" y="2146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861814" y="1416177"/>
                <a:ext cx="4117087" cy="22607"/>
              </a:xfrm>
              <a:custGeom>
                <a:avLst/>
                <a:gdLst/>
                <a:ahLst/>
                <a:cxnLst/>
                <a:rect l="0" t="0" r="0" b="0"/>
                <a:pathLst>
                  <a:path w="4117087" h="22607">
                    <a:moveTo>
                      <a:pt x="0" y="0"/>
                    </a:moveTo>
                    <a:lnTo>
                      <a:pt x="4117086" y="0"/>
                    </a:lnTo>
                    <a:lnTo>
                      <a:pt x="4117086" y="22606"/>
                    </a:lnTo>
                    <a:lnTo>
                      <a:pt x="0" y="2260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865878" y="2447798"/>
                <a:ext cx="4117087" cy="22479"/>
              </a:xfrm>
              <a:custGeom>
                <a:avLst/>
                <a:gdLst/>
                <a:ahLst/>
                <a:cxnLst/>
                <a:rect l="0" t="0" r="0" b="0"/>
                <a:pathLst>
                  <a:path w="4117087" h="22479">
                    <a:moveTo>
                      <a:pt x="0" y="0"/>
                    </a:moveTo>
                    <a:lnTo>
                      <a:pt x="4117086" y="0"/>
                    </a:lnTo>
                    <a:lnTo>
                      <a:pt x="4117086" y="22478"/>
                    </a:lnTo>
                    <a:lnTo>
                      <a:pt x="0" y="224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863719" y="2243327"/>
                <a:ext cx="4117087" cy="22481"/>
              </a:xfrm>
              <a:custGeom>
                <a:avLst/>
                <a:gdLst/>
                <a:ahLst/>
                <a:cxnLst/>
                <a:rect l="0" t="0" r="0" b="0"/>
                <a:pathLst>
                  <a:path w="4117087" h="22481">
                    <a:moveTo>
                      <a:pt x="0" y="0"/>
                    </a:moveTo>
                    <a:lnTo>
                      <a:pt x="4117086" y="0"/>
                    </a:lnTo>
                    <a:lnTo>
                      <a:pt x="4117086" y="22480"/>
                    </a:lnTo>
                    <a:lnTo>
                      <a:pt x="0" y="2248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863719" y="2036826"/>
                <a:ext cx="4109975" cy="22479"/>
              </a:xfrm>
              <a:custGeom>
                <a:avLst/>
                <a:gdLst/>
                <a:ahLst/>
                <a:cxnLst/>
                <a:rect l="0" t="0" r="0" b="0"/>
                <a:pathLst>
                  <a:path w="4109975" h="22479">
                    <a:moveTo>
                      <a:pt x="0" y="0"/>
                    </a:moveTo>
                    <a:lnTo>
                      <a:pt x="4109974" y="0"/>
                    </a:lnTo>
                    <a:lnTo>
                      <a:pt x="4109974" y="22478"/>
                    </a:lnTo>
                    <a:lnTo>
                      <a:pt x="0" y="224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865878" y="1830451"/>
                <a:ext cx="4116325" cy="21464"/>
              </a:xfrm>
              <a:custGeom>
                <a:avLst/>
                <a:gdLst/>
                <a:ahLst/>
                <a:cxnLst/>
                <a:rect l="0" t="0" r="0" b="0"/>
                <a:pathLst>
                  <a:path w="4116325" h="21464">
                    <a:moveTo>
                      <a:pt x="0" y="0"/>
                    </a:moveTo>
                    <a:lnTo>
                      <a:pt x="4116324" y="0"/>
                    </a:lnTo>
                    <a:lnTo>
                      <a:pt x="4116324" y="21463"/>
                    </a:lnTo>
                    <a:lnTo>
                      <a:pt x="0" y="2146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864861" y="1625854"/>
                <a:ext cx="4104896" cy="21464"/>
              </a:xfrm>
              <a:custGeom>
                <a:avLst/>
                <a:gdLst/>
                <a:ahLst/>
                <a:cxnLst/>
                <a:rect l="0" t="0" r="0" b="0"/>
                <a:pathLst>
                  <a:path w="4104896" h="21464">
                    <a:moveTo>
                      <a:pt x="0" y="0"/>
                    </a:moveTo>
                    <a:lnTo>
                      <a:pt x="4104895" y="0"/>
                    </a:lnTo>
                    <a:lnTo>
                      <a:pt x="4104895" y="21463"/>
                    </a:lnTo>
                    <a:lnTo>
                      <a:pt x="0" y="2146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862576" y="2650998"/>
                <a:ext cx="4109085" cy="21591"/>
              </a:xfrm>
              <a:custGeom>
                <a:avLst/>
                <a:gdLst/>
                <a:ahLst/>
                <a:cxnLst/>
                <a:rect l="0" t="0" r="0" b="0"/>
                <a:pathLst>
                  <a:path w="4109085" h="21591">
                    <a:moveTo>
                      <a:pt x="0" y="0"/>
                    </a:moveTo>
                    <a:lnTo>
                      <a:pt x="4109084" y="0"/>
                    </a:lnTo>
                    <a:lnTo>
                      <a:pt x="4109084" y="21590"/>
                    </a:lnTo>
                    <a:lnTo>
                      <a:pt x="0" y="215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861814" y="2857626"/>
                <a:ext cx="4116325" cy="21464"/>
              </a:xfrm>
              <a:custGeom>
                <a:avLst/>
                <a:gdLst/>
                <a:ahLst/>
                <a:cxnLst/>
                <a:rect l="0" t="0" r="0" b="0"/>
                <a:pathLst>
                  <a:path w="4116325" h="21464">
                    <a:moveTo>
                      <a:pt x="0" y="0"/>
                    </a:moveTo>
                    <a:lnTo>
                      <a:pt x="4116324" y="0"/>
                    </a:lnTo>
                    <a:lnTo>
                      <a:pt x="4116324" y="21463"/>
                    </a:lnTo>
                    <a:lnTo>
                      <a:pt x="0" y="2146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860671" y="3064255"/>
                <a:ext cx="4114165" cy="22481"/>
              </a:xfrm>
              <a:custGeom>
                <a:avLst/>
                <a:gdLst/>
                <a:ahLst/>
                <a:cxnLst/>
                <a:rect l="0" t="0" r="0" b="0"/>
                <a:pathLst>
                  <a:path w="4114165" h="22481">
                    <a:moveTo>
                      <a:pt x="0" y="0"/>
                    </a:moveTo>
                    <a:lnTo>
                      <a:pt x="4114164" y="0"/>
                    </a:lnTo>
                    <a:lnTo>
                      <a:pt x="4114164" y="22480"/>
                    </a:lnTo>
                    <a:lnTo>
                      <a:pt x="0" y="2248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861814" y="3268598"/>
                <a:ext cx="4117087" cy="22481"/>
              </a:xfrm>
              <a:custGeom>
                <a:avLst/>
                <a:gdLst/>
                <a:ahLst/>
                <a:cxnLst/>
                <a:rect l="0" t="0" r="0" b="0"/>
                <a:pathLst>
                  <a:path w="4117087" h="22481">
                    <a:moveTo>
                      <a:pt x="0" y="0"/>
                    </a:moveTo>
                    <a:lnTo>
                      <a:pt x="4117086" y="0"/>
                    </a:lnTo>
                    <a:lnTo>
                      <a:pt x="4117086" y="22480"/>
                    </a:lnTo>
                    <a:lnTo>
                      <a:pt x="0" y="2248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860671" y="3469894"/>
                <a:ext cx="4117086" cy="22734"/>
              </a:xfrm>
              <a:custGeom>
                <a:avLst/>
                <a:gdLst/>
                <a:ahLst/>
                <a:cxnLst/>
                <a:rect l="0" t="0" r="0" b="0"/>
                <a:pathLst>
                  <a:path w="4117086" h="22734">
                    <a:moveTo>
                      <a:pt x="0" y="0"/>
                    </a:moveTo>
                    <a:lnTo>
                      <a:pt x="4117085" y="0"/>
                    </a:lnTo>
                    <a:lnTo>
                      <a:pt x="4117085" y="22733"/>
                    </a:lnTo>
                    <a:lnTo>
                      <a:pt x="0" y="227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863719" y="4497070"/>
                <a:ext cx="4117087" cy="24765"/>
              </a:xfrm>
              <a:custGeom>
                <a:avLst/>
                <a:gdLst/>
                <a:ahLst/>
                <a:cxnLst/>
                <a:rect l="0" t="0" r="0" b="0"/>
                <a:pathLst>
                  <a:path w="4117087" h="24765">
                    <a:moveTo>
                      <a:pt x="0" y="0"/>
                    </a:moveTo>
                    <a:lnTo>
                      <a:pt x="4117086" y="0"/>
                    </a:lnTo>
                    <a:lnTo>
                      <a:pt x="4117086" y="24764"/>
                    </a:lnTo>
                    <a:lnTo>
                      <a:pt x="0" y="2476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863719" y="4295647"/>
                <a:ext cx="4118229" cy="24767"/>
              </a:xfrm>
              <a:custGeom>
                <a:avLst/>
                <a:gdLst/>
                <a:ahLst/>
                <a:cxnLst/>
                <a:rect l="0" t="0" r="0" b="0"/>
                <a:pathLst>
                  <a:path w="4118229" h="24767">
                    <a:moveTo>
                      <a:pt x="0" y="0"/>
                    </a:moveTo>
                    <a:lnTo>
                      <a:pt x="4118228" y="0"/>
                    </a:lnTo>
                    <a:lnTo>
                      <a:pt x="4118228" y="24766"/>
                    </a:lnTo>
                    <a:lnTo>
                      <a:pt x="0" y="247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860671" y="4090161"/>
                <a:ext cx="4116324" cy="22607"/>
              </a:xfrm>
              <a:custGeom>
                <a:avLst/>
                <a:gdLst/>
                <a:ahLst/>
                <a:cxnLst/>
                <a:rect l="0" t="0" r="0" b="0"/>
                <a:pathLst>
                  <a:path w="4116324" h="22607">
                    <a:moveTo>
                      <a:pt x="0" y="0"/>
                    </a:moveTo>
                    <a:lnTo>
                      <a:pt x="4116323" y="0"/>
                    </a:lnTo>
                    <a:lnTo>
                      <a:pt x="4116323" y="22606"/>
                    </a:lnTo>
                    <a:lnTo>
                      <a:pt x="0" y="2260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861814" y="3883914"/>
                <a:ext cx="4117087" cy="22607"/>
              </a:xfrm>
              <a:custGeom>
                <a:avLst/>
                <a:gdLst/>
                <a:ahLst/>
                <a:cxnLst/>
                <a:rect l="0" t="0" r="0" b="0"/>
                <a:pathLst>
                  <a:path w="4117087" h="22607">
                    <a:moveTo>
                      <a:pt x="0" y="0"/>
                    </a:moveTo>
                    <a:lnTo>
                      <a:pt x="4117086" y="0"/>
                    </a:lnTo>
                    <a:lnTo>
                      <a:pt x="4117086" y="22606"/>
                    </a:lnTo>
                    <a:lnTo>
                      <a:pt x="0" y="2260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861814" y="3679571"/>
                <a:ext cx="4111880" cy="22480"/>
              </a:xfrm>
              <a:custGeom>
                <a:avLst/>
                <a:gdLst/>
                <a:ahLst/>
                <a:cxnLst/>
                <a:rect l="0" t="0" r="0" b="0"/>
                <a:pathLst>
                  <a:path w="4111880" h="22480">
                    <a:moveTo>
                      <a:pt x="0" y="0"/>
                    </a:moveTo>
                    <a:lnTo>
                      <a:pt x="4111879" y="0"/>
                    </a:lnTo>
                    <a:lnTo>
                      <a:pt x="4111879" y="22479"/>
                    </a:lnTo>
                    <a:lnTo>
                      <a:pt x="0" y="224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4850384" y="4705603"/>
                <a:ext cx="4136772" cy="24767"/>
              </a:xfrm>
              <a:custGeom>
                <a:avLst/>
                <a:gdLst/>
                <a:ahLst/>
                <a:cxnLst/>
                <a:rect l="0" t="0" r="0" b="0"/>
                <a:pathLst>
                  <a:path w="4136772" h="24767">
                    <a:moveTo>
                      <a:pt x="0" y="0"/>
                    </a:moveTo>
                    <a:lnTo>
                      <a:pt x="4136771" y="0"/>
                    </a:lnTo>
                    <a:lnTo>
                      <a:pt x="4136771" y="24766"/>
                    </a:lnTo>
                    <a:lnTo>
                      <a:pt x="0" y="247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6899275" y="467359"/>
              <a:ext cx="0" cy="4393819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696459" y="2634614"/>
              <a:ext cx="4417569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85800"/>
            <a:ext cx="5207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Treasure Hunt Activity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3100" y="2184400"/>
            <a:ext cx="88900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Record the possible locations of the treasure by listing the ordered pairs.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Graph the systems of inequalities to determine which ordered pair is located within the solution.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429500" y="698500"/>
            <a:ext cx="1735202" cy="1151764"/>
            <a:chOff x="7429500" y="698500"/>
            <a:chExt cx="1735202" cy="1151764"/>
          </a:xfrm>
        </p:grpSpPr>
        <p:sp>
          <p:nvSpPr>
            <p:cNvPr id="4" name="Freeform 3"/>
            <p:cNvSpPr/>
            <p:nvPr/>
          </p:nvSpPr>
          <p:spPr>
            <a:xfrm>
              <a:off x="7873110" y="698500"/>
              <a:ext cx="1291592" cy="605917"/>
            </a:xfrm>
            <a:custGeom>
              <a:avLst/>
              <a:gdLst/>
              <a:ahLst/>
              <a:cxnLst/>
              <a:rect l="0" t="0" r="0" b="0"/>
              <a:pathLst>
                <a:path w="1291592" h="605917">
                  <a:moveTo>
                    <a:pt x="741934" y="4826"/>
                  </a:moveTo>
                  <a:lnTo>
                    <a:pt x="800735" y="8508"/>
                  </a:lnTo>
                  <a:lnTo>
                    <a:pt x="854837" y="15240"/>
                  </a:lnTo>
                  <a:lnTo>
                    <a:pt x="903351" y="24130"/>
                  </a:lnTo>
                  <a:lnTo>
                    <a:pt x="946912" y="35687"/>
                  </a:lnTo>
                  <a:lnTo>
                    <a:pt x="996443" y="55244"/>
                  </a:lnTo>
                  <a:lnTo>
                    <a:pt x="1036194" y="78866"/>
                  </a:lnTo>
                  <a:lnTo>
                    <a:pt x="1066546" y="107061"/>
                  </a:lnTo>
                  <a:lnTo>
                    <a:pt x="1086994" y="139700"/>
                  </a:lnTo>
                  <a:lnTo>
                    <a:pt x="1098170" y="177038"/>
                  </a:lnTo>
                  <a:lnTo>
                    <a:pt x="1098423" y="244221"/>
                  </a:lnTo>
                  <a:lnTo>
                    <a:pt x="1105408" y="303530"/>
                  </a:lnTo>
                  <a:lnTo>
                    <a:pt x="1123570" y="366141"/>
                  </a:lnTo>
                  <a:lnTo>
                    <a:pt x="1155446" y="411733"/>
                  </a:lnTo>
                  <a:lnTo>
                    <a:pt x="1199008" y="439166"/>
                  </a:lnTo>
                  <a:lnTo>
                    <a:pt x="1248283" y="456057"/>
                  </a:lnTo>
                  <a:lnTo>
                    <a:pt x="1291591" y="462025"/>
                  </a:lnTo>
                  <a:lnTo>
                    <a:pt x="526161" y="583946"/>
                  </a:lnTo>
                  <a:lnTo>
                    <a:pt x="209550" y="605916"/>
                  </a:lnTo>
                  <a:lnTo>
                    <a:pt x="0" y="20447"/>
                  </a:lnTo>
                  <a:lnTo>
                    <a:pt x="19812" y="14986"/>
                  </a:lnTo>
                  <a:lnTo>
                    <a:pt x="77090" y="3809"/>
                  </a:lnTo>
                  <a:lnTo>
                    <a:pt x="113031" y="508"/>
                  </a:lnTo>
                  <a:lnTo>
                    <a:pt x="138938" y="0"/>
                  </a:lnTo>
                  <a:lnTo>
                    <a:pt x="179706" y="3683"/>
                  </a:lnTo>
                  <a:close/>
                </a:path>
              </a:pathLst>
            </a:custGeom>
            <a:solidFill>
              <a:srgbClr val="985F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8052816" y="701294"/>
              <a:ext cx="811912" cy="210820"/>
            </a:xfrm>
            <a:custGeom>
              <a:avLst/>
              <a:gdLst/>
              <a:ahLst/>
              <a:cxnLst/>
              <a:rect l="0" t="0" r="0" b="0"/>
              <a:pathLst>
                <a:path w="811912" h="210820">
                  <a:moveTo>
                    <a:pt x="211327" y="97789"/>
                  </a:moveTo>
                  <a:lnTo>
                    <a:pt x="201676" y="87883"/>
                  </a:lnTo>
                  <a:lnTo>
                    <a:pt x="159512" y="54229"/>
                  </a:lnTo>
                  <a:lnTo>
                    <a:pt x="122681" y="34289"/>
                  </a:lnTo>
                  <a:lnTo>
                    <a:pt x="65659" y="13715"/>
                  </a:lnTo>
                  <a:lnTo>
                    <a:pt x="0" y="0"/>
                  </a:lnTo>
                  <a:lnTo>
                    <a:pt x="545338" y="2032"/>
                  </a:lnTo>
                  <a:lnTo>
                    <a:pt x="589406" y="10922"/>
                  </a:lnTo>
                  <a:lnTo>
                    <a:pt x="627761" y="20574"/>
                  </a:lnTo>
                  <a:lnTo>
                    <a:pt x="673353" y="35560"/>
                  </a:lnTo>
                  <a:lnTo>
                    <a:pt x="712597" y="53212"/>
                  </a:lnTo>
                  <a:lnTo>
                    <a:pt x="745743" y="73406"/>
                  </a:lnTo>
                  <a:lnTo>
                    <a:pt x="771905" y="95757"/>
                  </a:lnTo>
                  <a:lnTo>
                    <a:pt x="791844" y="121158"/>
                  </a:lnTo>
                  <a:lnTo>
                    <a:pt x="805688" y="148589"/>
                  </a:lnTo>
                  <a:lnTo>
                    <a:pt x="811911" y="171450"/>
                  </a:lnTo>
                  <a:lnTo>
                    <a:pt x="252602" y="210819"/>
                  </a:lnTo>
                  <a:lnTo>
                    <a:pt x="242951" y="160781"/>
                  </a:lnTo>
                  <a:lnTo>
                    <a:pt x="234695" y="139827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8244205" y="872744"/>
              <a:ext cx="627762" cy="250190"/>
            </a:xfrm>
            <a:custGeom>
              <a:avLst/>
              <a:gdLst/>
              <a:ahLst/>
              <a:cxnLst/>
              <a:rect l="0" t="0" r="0" b="0"/>
              <a:pathLst>
                <a:path w="627762" h="250190">
                  <a:moveTo>
                    <a:pt x="32385" y="152145"/>
                  </a:moveTo>
                  <a:lnTo>
                    <a:pt x="51053" y="109600"/>
                  </a:lnTo>
                  <a:lnTo>
                    <a:pt x="58038" y="81406"/>
                  </a:lnTo>
                  <a:lnTo>
                    <a:pt x="61213" y="39369"/>
                  </a:lnTo>
                  <a:lnTo>
                    <a:pt x="620522" y="0"/>
                  </a:lnTo>
                  <a:lnTo>
                    <a:pt x="621538" y="7239"/>
                  </a:lnTo>
                  <a:lnTo>
                    <a:pt x="620522" y="46608"/>
                  </a:lnTo>
                  <a:lnTo>
                    <a:pt x="622046" y="100075"/>
                  </a:lnTo>
                  <a:lnTo>
                    <a:pt x="627761" y="146811"/>
                  </a:lnTo>
                  <a:lnTo>
                    <a:pt x="0" y="250189"/>
                  </a:lnTo>
                  <a:lnTo>
                    <a:pt x="762" y="239648"/>
                  </a:lnTo>
                  <a:lnTo>
                    <a:pt x="11049" y="198373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8244205" y="1019555"/>
              <a:ext cx="707264" cy="206631"/>
            </a:xfrm>
            <a:custGeom>
              <a:avLst/>
              <a:gdLst/>
              <a:ahLst/>
              <a:cxnLst/>
              <a:rect l="0" t="0" r="0" b="0"/>
              <a:pathLst>
                <a:path w="707264" h="206631">
                  <a:moveTo>
                    <a:pt x="0" y="103378"/>
                  </a:moveTo>
                  <a:lnTo>
                    <a:pt x="627761" y="0"/>
                  </a:lnTo>
                  <a:lnTo>
                    <a:pt x="629792" y="12700"/>
                  </a:lnTo>
                  <a:lnTo>
                    <a:pt x="639063" y="47880"/>
                  </a:lnTo>
                  <a:lnTo>
                    <a:pt x="651383" y="76455"/>
                  </a:lnTo>
                  <a:lnTo>
                    <a:pt x="666876" y="99187"/>
                  </a:lnTo>
                  <a:lnTo>
                    <a:pt x="685291" y="115317"/>
                  </a:lnTo>
                  <a:lnTo>
                    <a:pt x="707263" y="125731"/>
                  </a:lnTo>
                  <a:lnTo>
                    <a:pt x="179197" y="204725"/>
                  </a:lnTo>
                  <a:lnTo>
                    <a:pt x="153288" y="206630"/>
                  </a:lnTo>
                  <a:lnTo>
                    <a:pt x="110743" y="203962"/>
                  </a:lnTo>
                  <a:lnTo>
                    <a:pt x="59309" y="192025"/>
                  </a:lnTo>
                  <a:lnTo>
                    <a:pt x="31623" y="177547"/>
                  </a:lnTo>
                  <a:lnTo>
                    <a:pt x="16637" y="163577"/>
                  </a:lnTo>
                  <a:lnTo>
                    <a:pt x="3937" y="140208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7488046" y="1343278"/>
              <a:ext cx="880873" cy="506986"/>
            </a:xfrm>
            <a:custGeom>
              <a:avLst/>
              <a:gdLst/>
              <a:ahLst/>
              <a:cxnLst/>
              <a:rect l="0" t="0" r="0" b="0"/>
              <a:pathLst>
                <a:path w="880873" h="506986">
                  <a:moveTo>
                    <a:pt x="190882" y="458979"/>
                  </a:moveTo>
                  <a:lnTo>
                    <a:pt x="170181" y="398526"/>
                  </a:lnTo>
                  <a:lnTo>
                    <a:pt x="136398" y="307848"/>
                  </a:lnTo>
                  <a:lnTo>
                    <a:pt x="86360" y="186944"/>
                  </a:lnTo>
                  <a:lnTo>
                    <a:pt x="44959" y="96266"/>
                  </a:lnTo>
                  <a:lnTo>
                    <a:pt x="0" y="5969"/>
                  </a:lnTo>
                  <a:lnTo>
                    <a:pt x="439547" y="0"/>
                  </a:lnTo>
                  <a:lnTo>
                    <a:pt x="880872" y="49911"/>
                  </a:lnTo>
                  <a:lnTo>
                    <a:pt x="868935" y="108713"/>
                  </a:lnTo>
                  <a:lnTo>
                    <a:pt x="848234" y="221743"/>
                  </a:lnTo>
                  <a:lnTo>
                    <a:pt x="830581" y="334899"/>
                  </a:lnTo>
                  <a:lnTo>
                    <a:pt x="816610" y="447929"/>
                  </a:lnTo>
                  <a:lnTo>
                    <a:pt x="810642" y="506985"/>
                  </a:lnTo>
                  <a:lnTo>
                    <a:pt x="727837" y="498983"/>
                  </a:lnTo>
                  <a:lnTo>
                    <a:pt x="647193" y="493014"/>
                  </a:lnTo>
                  <a:lnTo>
                    <a:pt x="529718" y="486538"/>
                  </a:lnTo>
                  <a:lnTo>
                    <a:pt x="416180" y="484251"/>
                  </a:lnTo>
                  <a:lnTo>
                    <a:pt x="306833" y="485014"/>
                  </a:lnTo>
                  <a:lnTo>
                    <a:pt x="201804" y="489586"/>
                  </a:lnTo>
                  <a:close/>
                </a:path>
              </a:pathLst>
            </a:custGeom>
            <a:solidFill>
              <a:srgbClr val="985F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7633081" y="1432560"/>
              <a:ext cx="611633" cy="322073"/>
            </a:xfrm>
            <a:custGeom>
              <a:avLst/>
              <a:gdLst/>
              <a:ahLst/>
              <a:cxnLst/>
              <a:rect l="0" t="0" r="0" b="0"/>
              <a:pathLst>
                <a:path w="611633" h="322073">
                  <a:moveTo>
                    <a:pt x="0" y="0"/>
                  </a:moveTo>
                  <a:lnTo>
                    <a:pt x="611632" y="42037"/>
                  </a:lnTo>
                  <a:lnTo>
                    <a:pt x="596900" y="322072"/>
                  </a:lnTo>
                  <a:lnTo>
                    <a:pt x="556133" y="317119"/>
                  </a:lnTo>
                  <a:lnTo>
                    <a:pt x="479171" y="309244"/>
                  </a:lnTo>
                  <a:lnTo>
                    <a:pt x="374650" y="301497"/>
                  </a:lnTo>
                  <a:lnTo>
                    <a:pt x="282575" y="298195"/>
                  </a:lnTo>
                  <a:lnTo>
                    <a:pt x="203453" y="298957"/>
                  </a:lnTo>
                  <a:lnTo>
                    <a:pt x="117855" y="306959"/>
                  </a:lnTo>
                  <a:lnTo>
                    <a:pt x="106934" y="268604"/>
                  </a:lnTo>
                  <a:lnTo>
                    <a:pt x="74929" y="173228"/>
                  </a:lnTo>
                  <a:lnTo>
                    <a:pt x="60071" y="134873"/>
                  </a:lnTo>
                  <a:lnTo>
                    <a:pt x="35940" y="77215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7429500" y="718947"/>
              <a:ext cx="969772" cy="674243"/>
            </a:xfrm>
            <a:custGeom>
              <a:avLst/>
              <a:gdLst/>
              <a:ahLst/>
              <a:cxnLst/>
              <a:rect l="0" t="0" r="0" b="0"/>
              <a:pathLst>
                <a:path w="969772" h="674243">
                  <a:moveTo>
                    <a:pt x="788161" y="191135"/>
                  </a:moveTo>
                  <a:lnTo>
                    <a:pt x="788034" y="243713"/>
                  </a:lnTo>
                  <a:lnTo>
                    <a:pt x="775081" y="303911"/>
                  </a:lnTo>
                  <a:lnTo>
                    <a:pt x="749554" y="371347"/>
                  </a:lnTo>
                  <a:lnTo>
                    <a:pt x="739775" y="442086"/>
                  </a:lnTo>
                  <a:lnTo>
                    <a:pt x="749045" y="475869"/>
                  </a:lnTo>
                  <a:lnTo>
                    <a:pt x="777113" y="511555"/>
                  </a:lnTo>
                  <a:lnTo>
                    <a:pt x="802767" y="526922"/>
                  </a:lnTo>
                  <a:lnTo>
                    <a:pt x="884935" y="555370"/>
                  </a:lnTo>
                  <a:lnTo>
                    <a:pt x="936243" y="562991"/>
                  </a:lnTo>
                  <a:lnTo>
                    <a:pt x="969771" y="564514"/>
                  </a:lnTo>
                  <a:lnTo>
                    <a:pt x="943864" y="674242"/>
                  </a:lnTo>
                  <a:lnTo>
                    <a:pt x="826134" y="672338"/>
                  </a:lnTo>
                  <a:lnTo>
                    <a:pt x="713993" y="669797"/>
                  </a:lnTo>
                  <a:lnTo>
                    <a:pt x="602615" y="665606"/>
                  </a:lnTo>
                  <a:lnTo>
                    <a:pt x="437133" y="657860"/>
                  </a:lnTo>
                  <a:lnTo>
                    <a:pt x="328041" y="651383"/>
                  </a:lnTo>
                  <a:lnTo>
                    <a:pt x="165734" y="639444"/>
                  </a:lnTo>
                  <a:lnTo>
                    <a:pt x="58546" y="630300"/>
                  </a:lnTo>
                  <a:lnTo>
                    <a:pt x="0" y="526922"/>
                  </a:lnTo>
                  <a:lnTo>
                    <a:pt x="50800" y="503808"/>
                  </a:lnTo>
                  <a:lnTo>
                    <a:pt x="99568" y="476377"/>
                  </a:lnTo>
                  <a:lnTo>
                    <a:pt x="133731" y="449580"/>
                  </a:lnTo>
                  <a:lnTo>
                    <a:pt x="157860" y="425450"/>
                  </a:lnTo>
                  <a:lnTo>
                    <a:pt x="179069" y="393700"/>
                  </a:lnTo>
                  <a:lnTo>
                    <a:pt x="185039" y="381127"/>
                  </a:lnTo>
                  <a:lnTo>
                    <a:pt x="195198" y="342264"/>
                  </a:lnTo>
                  <a:lnTo>
                    <a:pt x="195198" y="310133"/>
                  </a:lnTo>
                  <a:lnTo>
                    <a:pt x="188976" y="276986"/>
                  </a:lnTo>
                  <a:lnTo>
                    <a:pt x="187452" y="264794"/>
                  </a:lnTo>
                  <a:lnTo>
                    <a:pt x="187197" y="208914"/>
                  </a:lnTo>
                  <a:lnTo>
                    <a:pt x="194182" y="169036"/>
                  </a:lnTo>
                  <a:lnTo>
                    <a:pt x="217043" y="116966"/>
                  </a:lnTo>
                  <a:lnTo>
                    <a:pt x="253872" y="73151"/>
                  </a:lnTo>
                  <a:lnTo>
                    <a:pt x="295782" y="43561"/>
                  </a:lnTo>
                  <a:lnTo>
                    <a:pt x="336804" y="24891"/>
                  </a:lnTo>
                  <a:lnTo>
                    <a:pt x="393572" y="7239"/>
                  </a:lnTo>
                  <a:lnTo>
                    <a:pt x="443610" y="0"/>
                  </a:lnTo>
                  <a:lnTo>
                    <a:pt x="497078" y="0"/>
                  </a:lnTo>
                  <a:lnTo>
                    <a:pt x="568579" y="14858"/>
                  </a:lnTo>
                  <a:lnTo>
                    <a:pt x="634492" y="34290"/>
                  </a:lnTo>
                  <a:lnTo>
                    <a:pt x="677291" y="53466"/>
                  </a:lnTo>
                  <a:lnTo>
                    <a:pt x="719963" y="82422"/>
                  </a:lnTo>
                  <a:lnTo>
                    <a:pt x="755522" y="119253"/>
                  </a:lnTo>
                  <a:lnTo>
                    <a:pt x="780795" y="156591"/>
                  </a:lnTo>
                  <a:close/>
                </a:path>
              </a:pathLst>
            </a:custGeom>
            <a:solidFill>
              <a:srgbClr val="985F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8372220" y="1160525"/>
              <a:ext cx="792482" cy="234443"/>
            </a:xfrm>
            <a:custGeom>
              <a:avLst/>
              <a:gdLst/>
              <a:ahLst/>
              <a:cxnLst/>
              <a:rect l="0" t="0" r="0" b="0"/>
              <a:pathLst>
                <a:path w="792482" h="234443">
                  <a:moveTo>
                    <a:pt x="27051" y="121921"/>
                  </a:moveTo>
                  <a:lnTo>
                    <a:pt x="792481" y="0"/>
                  </a:lnTo>
                  <a:lnTo>
                    <a:pt x="769112" y="81661"/>
                  </a:lnTo>
                  <a:lnTo>
                    <a:pt x="382" y="234442"/>
                  </a:lnTo>
                  <a:lnTo>
                    <a:pt x="0" y="232664"/>
                  </a:lnTo>
                  <a:lnTo>
                    <a:pt x="27051" y="122936"/>
                  </a:lnTo>
                  <a:close/>
                </a:path>
              </a:pathLst>
            </a:custGeom>
            <a:solidFill>
              <a:srgbClr val="985F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8298815" y="1242186"/>
              <a:ext cx="842518" cy="605791"/>
            </a:xfrm>
            <a:custGeom>
              <a:avLst/>
              <a:gdLst/>
              <a:ahLst/>
              <a:cxnLst/>
              <a:rect l="0" t="0" r="0" b="0"/>
              <a:pathLst>
                <a:path w="842518" h="605791">
                  <a:moveTo>
                    <a:pt x="73787" y="152781"/>
                  </a:moveTo>
                  <a:lnTo>
                    <a:pt x="842517" y="0"/>
                  </a:lnTo>
                  <a:lnTo>
                    <a:pt x="828293" y="51436"/>
                  </a:lnTo>
                  <a:lnTo>
                    <a:pt x="815086" y="102744"/>
                  </a:lnTo>
                  <a:lnTo>
                    <a:pt x="802386" y="154052"/>
                  </a:lnTo>
                  <a:lnTo>
                    <a:pt x="790448" y="205360"/>
                  </a:lnTo>
                  <a:lnTo>
                    <a:pt x="778764" y="256794"/>
                  </a:lnTo>
                  <a:lnTo>
                    <a:pt x="767841" y="308102"/>
                  </a:lnTo>
                  <a:lnTo>
                    <a:pt x="757681" y="359411"/>
                  </a:lnTo>
                  <a:lnTo>
                    <a:pt x="748411" y="411353"/>
                  </a:lnTo>
                  <a:lnTo>
                    <a:pt x="0" y="605790"/>
                  </a:lnTo>
                  <a:lnTo>
                    <a:pt x="2666" y="577215"/>
                  </a:lnTo>
                  <a:lnTo>
                    <a:pt x="5841" y="549021"/>
                  </a:lnTo>
                  <a:lnTo>
                    <a:pt x="12573" y="492506"/>
                  </a:lnTo>
                  <a:lnTo>
                    <a:pt x="19812" y="435991"/>
                  </a:lnTo>
                  <a:lnTo>
                    <a:pt x="28320" y="379350"/>
                  </a:lnTo>
                  <a:lnTo>
                    <a:pt x="37465" y="322835"/>
                  </a:lnTo>
                  <a:lnTo>
                    <a:pt x="47498" y="266319"/>
                  </a:lnTo>
                  <a:lnTo>
                    <a:pt x="58166" y="209805"/>
                  </a:lnTo>
                  <a:lnTo>
                    <a:pt x="70103" y="153289"/>
                  </a:lnTo>
                  <a:close/>
                </a:path>
              </a:pathLst>
            </a:custGeom>
            <a:solidFill>
              <a:srgbClr val="985F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7725029" y="951357"/>
              <a:ext cx="374904" cy="204597"/>
            </a:xfrm>
            <a:custGeom>
              <a:avLst/>
              <a:gdLst/>
              <a:ahLst/>
              <a:cxnLst/>
              <a:rect l="0" t="0" r="0" b="0"/>
              <a:pathLst>
                <a:path w="374904" h="204597">
                  <a:moveTo>
                    <a:pt x="342518" y="105790"/>
                  </a:moveTo>
                  <a:lnTo>
                    <a:pt x="333248" y="132460"/>
                  </a:lnTo>
                  <a:lnTo>
                    <a:pt x="326516" y="157860"/>
                  </a:lnTo>
                  <a:lnTo>
                    <a:pt x="323850" y="170053"/>
                  </a:lnTo>
                  <a:lnTo>
                    <a:pt x="320039" y="204596"/>
                  </a:lnTo>
                  <a:lnTo>
                    <a:pt x="19177" y="181990"/>
                  </a:lnTo>
                  <a:lnTo>
                    <a:pt x="22860" y="149732"/>
                  </a:lnTo>
                  <a:lnTo>
                    <a:pt x="23367" y="128015"/>
                  </a:lnTo>
                  <a:lnTo>
                    <a:pt x="21589" y="94615"/>
                  </a:lnTo>
                  <a:lnTo>
                    <a:pt x="18161" y="71501"/>
                  </a:lnTo>
                  <a:lnTo>
                    <a:pt x="13842" y="48132"/>
                  </a:lnTo>
                  <a:lnTo>
                    <a:pt x="7619" y="24003"/>
                  </a:lnTo>
                  <a:lnTo>
                    <a:pt x="0" y="0"/>
                  </a:lnTo>
                  <a:lnTo>
                    <a:pt x="374903" y="0"/>
                  </a:lnTo>
                  <a:lnTo>
                    <a:pt x="371093" y="23240"/>
                  </a:lnTo>
                  <a:lnTo>
                    <a:pt x="364363" y="48640"/>
                  </a:lnTo>
                  <a:lnTo>
                    <a:pt x="354838" y="76200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585582" y="1133347"/>
              <a:ext cx="589916" cy="169292"/>
            </a:xfrm>
            <a:custGeom>
              <a:avLst/>
              <a:gdLst/>
              <a:ahLst/>
              <a:cxnLst/>
              <a:rect l="0" t="0" r="0" b="0"/>
              <a:pathLst>
                <a:path w="589916" h="169292">
                  <a:moveTo>
                    <a:pt x="589915" y="169291"/>
                  </a:moveTo>
                  <a:lnTo>
                    <a:pt x="0" y="142367"/>
                  </a:lnTo>
                  <a:lnTo>
                    <a:pt x="36831" y="129794"/>
                  </a:lnTo>
                  <a:lnTo>
                    <a:pt x="90171" y="100585"/>
                  </a:lnTo>
                  <a:lnTo>
                    <a:pt x="132461" y="66294"/>
                  </a:lnTo>
                  <a:lnTo>
                    <a:pt x="151385" y="27433"/>
                  </a:lnTo>
                  <a:lnTo>
                    <a:pt x="158624" y="0"/>
                  </a:lnTo>
                  <a:lnTo>
                    <a:pt x="459486" y="22606"/>
                  </a:lnTo>
                  <a:lnTo>
                    <a:pt x="459233" y="43561"/>
                  </a:lnTo>
                  <a:lnTo>
                    <a:pt x="462026" y="63500"/>
                  </a:lnTo>
                  <a:lnTo>
                    <a:pt x="469647" y="87377"/>
                  </a:lnTo>
                  <a:lnTo>
                    <a:pt x="481458" y="108331"/>
                  </a:lnTo>
                  <a:lnTo>
                    <a:pt x="493141" y="122428"/>
                  </a:lnTo>
                  <a:lnTo>
                    <a:pt x="507620" y="135002"/>
                  </a:lnTo>
                  <a:lnTo>
                    <a:pt x="530861" y="149353"/>
                  </a:lnTo>
                  <a:lnTo>
                    <a:pt x="557911" y="160402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7719314" y="829183"/>
              <a:ext cx="381255" cy="122175"/>
            </a:xfrm>
            <a:custGeom>
              <a:avLst/>
              <a:gdLst/>
              <a:ahLst/>
              <a:cxnLst/>
              <a:rect l="0" t="0" r="0" b="0"/>
              <a:pathLst>
                <a:path w="381255" h="122175">
                  <a:moveTo>
                    <a:pt x="380618" y="122174"/>
                  </a:moveTo>
                  <a:lnTo>
                    <a:pt x="5715" y="122174"/>
                  </a:lnTo>
                  <a:lnTo>
                    <a:pt x="3429" y="116586"/>
                  </a:lnTo>
                  <a:lnTo>
                    <a:pt x="0" y="98297"/>
                  </a:lnTo>
                  <a:lnTo>
                    <a:pt x="5206" y="77724"/>
                  </a:lnTo>
                  <a:lnTo>
                    <a:pt x="20701" y="58039"/>
                  </a:lnTo>
                  <a:lnTo>
                    <a:pt x="56515" y="32892"/>
                  </a:lnTo>
                  <a:lnTo>
                    <a:pt x="95250" y="14986"/>
                  </a:lnTo>
                  <a:lnTo>
                    <a:pt x="150749" y="1778"/>
                  </a:lnTo>
                  <a:lnTo>
                    <a:pt x="214503" y="0"/>
                  </a:lnTo>
                  <a:lnTo>
                    <a:pt x="288417" y="9778"/>
                  </a:lnTo>
                  <a:lnTo>
                    <a:pt x="318389" y="16509"/>
                  </a:lnTo>
                  <a:lnTo>
                    <a:pt x="346709" y="30480"/>
                  </a:lnTo>
                  <a:lnTo>
                    <a:pt x="366649" y="50800"/>
                  </a:lnTo>
                  <a:lnTo>
                    <a:pt x="378332" y="77216"/>
                  </a:lnTo>
                  <a:lnTo>
                    <a:pt x="381254" y="103631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8436356" y="1327022"/>
              <a:ext cx="603631" cy="244984"/>
            </a:xfrm>
            <a:custGeom>
              <a:avLst/>
              <a:gdLst/>
              <a:ahLst/>
              <a:cxnLst/>
              <a:rect l="0" t="0" r="0" b="0"/>
              <a:pathLst>
                <a:path w="603631" h="244984">
                  <a:moveTo>
                    <a:pt x="7238" y="135636"/>
                  </a:moveTo>
                  <a:lnTo>
                    <a:pt x="7238" y="134875"/>
                  </a:lnTo>
                  <a:lnTo>
                    <a:pt x="603630" y="0"/>
                  </a:lnTo>
                  <a:lnTo>
                    <a:pt x="574801" y="132969"/>
                  </a:lnTo>
                  <a:lnTo>
                    <a:pt x="0" y="244983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8428481" y="1459991"/>
              <a:ext cx="582677" cy="232920"/>
            </a:xfrm>
            <a:custGeom>
              <a:avLst/>
              <a:gdLst/>
              <a:ahLst/>
              <a:cxnLst/>
              <a:rect l="0" t="0" r="0" b="0"/>
              <a:pathLst>
                <a:path w="582677" h="232920">
                  <a:moveTo>
                    <a:pt x="7875" y="112014"/>
                  </a:moveTo>
                  <a:lnTo>
                    <a:pt x="582676" y="0"/>
                  </a:lnTo>
                  <a:lnTo>
                    <a:pt x="555245" y="124714"/>
                  </a:lnTo>
                  <a:lnTo>
                    <a:pt x="0" y="232919"/>
                  </a:lnTo>
                  <a:lnTo>
                    <a:pt x="7875" y="113158"/>
                  </a:lnTo>
                  <a:close/>
                </a:path>
              </a:pathLst>
            </a:custGeom>
            <a:solidFill>
              <a:srgbClr val="7448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661654" y="1329563"/>
              <a:ext cx="48515" cy="149734"/>
            </a:xfrm>
            <a:custGeom>
              <a:avLst/>
              <a:gdLst/>
              <a:ahLst/>
              <a:cxnLst/>
              <a:rect l="0" t="0" r="0" b="0"/>
              <a:pathLst>
                <a:path w="48515" h="149734">
                  <a:moveTo>
                    <a:pt x="36067" y="0"/>
                  </a:moveTo>
                  <a:lnTo>
                    <a:pt x="41275" y="0"/>
                  </a:lnTo>
                  <a:lnTo>
                    <a:pt x="48514" y="149733"/>
                  </a:lnTo>
                  <a:lnTo>
                    <a:pt x="10922" y="126873"/>
                  </a:lnTo>
                  <a:lnTo>
                    <a:pt x="0" y="5969"/>
                  </a:lnTo>
                  <a:close/>
                </a:path>
              </a:pathLst>
            </a:custGeom>
            <a:solidFill>
              <a:srgbClr val="E9E9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8702929" y="1292225"/>
              <a:ext cx="171831" cy="188087"/>
            </a:xfrm>
            <a:custGeom>
              <a:avLst/>
              <a:gdLst/>
              <a:ahLst/>
              <a:cxnLst/>
              <a:rect l="0" t="0" r="0" b="0"/>
              <a:pathLst>
                <a:path w="171831" h="188087">
                  <a:moveTo>
                    <a:pt x="0" y="36830"/>
                  </a:moveTo>
                  <a:lnTo>
                    <a:pt x="171830" y="0"/>
                  </a:lnTo>
                  <a:lnTo>
                    <a:pt x="155575" y="154050"/>
                  </a:lnTo>
                  <a:lnTo>
                    <a:pt x="11938" y="188086"/>
                  </a:lnTo>
                  <a:lnTo>
                    <a:pt x="7239" y="187071"/>
                  </a:lnTo>
                  <a:lnTo>
                    <a:pt x="0" y="37338"/>
                  </a:lnTo>
                  <a:close/>
                </a:path>
              </a:pathLst>
            </a:custGeom>
            <a:solidFill>
              <a:srgbClr val="E9E9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770111" y="1335532"/>
              <a:ext cx="48896" cy="93472"/>
            </a:xfrm>
            <a:custGeom>
              <a:avLst/>
              <a:gdLst/>
              <a:ahLst/>
              <a:cxnLst/>
              <a:rect l="0" t="0" r="0" b="0"/>
              <a:pathLst>
                <a:path w="48896" h="93472">
                  <a:moveTo>
                    <a:pt x="382" y="21590"/>
                  </a:moveTo>
                  <a:lnTo>
                    <a:pt x="2286" y="10668"/>
                  </a:lnTo>
                  <a:lnTo>
                    <a:pt x="20702" y="0"/>
                  </a:lnTo>
                  <a:lnTo>
                    <a:pt x="39370" y="1778"/>
                  </a:lnTo>
                  <a:lnTo>
                    <a:pt x="40132" y="12445"/>
                  </a:lnTo>
                  <a:lnTo>
                    <a:pt x="33909" y="23876"/>
                  </a:lnTo>
                  <a:lnTo>
                    <a:pt x="48895" y="79120"/>
                  </a:lnTo>
                  <a:lnTo>
                    <a:pt x="2286" y="93471"/>
                  </a:lnTo>
                  <a:lnTo>
                    <a:pt x="0" y="93471"/>
                  </a:lnTo>
                  <a:lnTo>
                    <a:pt x="8256" y="27559"/>
                  </a:lnTo>
                  <a:close/>
                </a:path>
              </a:pathLst>
            </a:custGeom>
            <a:solidFill>
              <a:srgbClr val="000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7709534" y="1450340"/>
              <a:ext cx="184150" cy="193040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8013445" y="1469263"/>
              <a:ext cx="184150" cy="193039"/>
            </a:xfrm>
            <a:prstGeom prst="ellipse">
              <a:avLst/>
            </a:prstGeom>
            <a:solidFill>
              <a:srgbClr val="FFFF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769225" y="1539113"/>
              <a:ext cx="356235" cy="157989"/>
            </a:xfrm>
            <a:custGeom>
              <a:avLst/>
              <a:gdLst/>
              <a:ahLst/>
              <a:cxnLst/>
              <a:rect l="0" t="0" r="0" b="0"/>
              <a:pathLst>
                <a:path w="356235" h="157989">
                  <a:moveTo>
                    <a:pt x="81915" y="4190"/>
                  </a:moveTo>
                  <a:lnTo>
                    <a:pt x="90931" y="13715"/>
                  </a:lnTo>
                  <a:lnTo>
                    <a:pt x="93091" y="26162"/>
                  </a:lnTo>
                  <a:lnTo>
                    <a:pt x="90931" y="40004"/>
                  </a:lnTo>
                  <a:lnTo>
                    <a:pt x="84963" y="44831"/>
                  </a:lnTo>
                  <a:lnTo>
                    <a:pt x="73532" y="57531"/>
                  </a:lnTo>
                  <a:lnTo>
                    <a:pt x="80136" y="73406"/>
                  </a:lnTo>
                  <a:lnTo>
                    <a:pt x="110363" y="77597"/>
                  </a:lnTo>
                  <a:lnTo>
                    <a:pt x="155702" y="77215"/>
                  </a:lnTo>
                  <a:lnTo>
                    <a:pt x="228092" y="77215"/>
                  </a:lnTo>
                  <a:lnTo>
                    <a:pt x="266192" y="75945"/>
                  </a:lnTo>
                  <a:lnTo>
                    <a:pt x="282067" y="69723"/>
                  </a:lnTo>
                  <a:lnTo>
                    <a:pt x="287528" y="56006"/>
                  </a:lnTo>
                  <a:lnTo>
                    <a:pt x="279018" y="43053"/>
                  </a:lnTo>
                  <a:lnTo>
                    <a:pt x="279018" y="21717"/>
                  </a:lnTo>
                  <a:lnTo>
                    <a:pt x="292354" y="5206"/>
                  </a:lnTo>
                  <a:lnTo>
                    <a:pt x="311911" y="3428"/>
                  </a:lnTo>
                  <a:lnTo>
                    <a:pt x="349504" y="13715"/>
                  </a:lnTo>
                  <a:lnTo>
                    <a:pt x="356234" y="22351"/>
                  </a:lnTo>
                  <a:lnTo>
                    <a:pt x="354330" y="38100"/>
                  </a:lnTo>
                  <a:lnTo>
                    <a:pt x="351790" y="42545"/>
                  </a:lnTo>
                  <a:lnTo>
                    <a:pt x="333629" y="53339"/>
                  </a:lnTo>
                  <a:lnTo>
                    <a:pt x="331596" y="68198"/>
                  </a:lnTo>
                  <a:lnTo>
                    <a:pt x="337057" y="89788"/>
                  </a:lnTo>
                  <a:lnTo>
                    <a:pt x="336677" y="113538"/>
                  </a:lnTo>
                  <a:lnTo>
                    <a:pt x="331089" y="126491"/>
                  </a:lnTo>
                  <a:lnTo>
                    <a:pt x="319151" y="138429"/>
                  </a:lnTo>
                  <a:lnTo>
                    <a:pt x="303530" y="146176"/>
                  </a:lnTo>
                  <a:lnTo>
                    <a:pt x="269875" y="152400"/>
                  </a:lnTo>
                  <a:lnTo>
                    <a:pt x="232029" y="156844"/>
                  </a:lnTo>
                  <a:lnTo>
                    <a:pt x="171068" y="157988"/>
                  </a:lnTo>
                  <a:lnTo>
                    <a:pt x="90169" y="155066"/>
                  </a:lnTo>
                  <a:lnTo>
                    <a:pt x="66547" y="148335"/>
                  </a:lnTo>
                  <a:lnTo>
                    <a:pt x="40131" y="133095"/>
                  </a:lnTo>
                  <a:lnTo>
                    <a:pt x="29971" y="121538"/>
                  </a:lnTo>
                  <a:lnTo>
                    <a:pt x="22986" y="101091"/>
                  </a:lnTo>
                  <a:lnTo>
                    <a:pt x="28702" y="79375"/>
                  </a:lnTo>
                  <a:lnTo>
                    <a:pt x="37845" y="66928"/>
                  </a:lnTo>
                  <a:lnTo>
                    <a:pt x="35941" y="58547"/>
                  </a:lnTo>
                  <a:lnTo>
                    <a:pt x="4826" y="31876"/>
                  </a:lnTo>
                  <a:lnTo>
                    <a:pt x="0" y="22733"/>
                  </a:lnTo>
                  <a:lnTo>
                    <a:pt x="4064" y="9398"/>
                  </a:lnTo>
                  <a:lnTo>
                    <a:pt x="14478" y="4190"/>
                  </a:lnTo>
                  <a:lnTo>
                    <a:pt x="70739" y="0"/>
                  </a:lnTo>
                  <a:close/>
                </a:path>
              </a:pathLst>
            </a:custGeom>
            <a:solidFill>
              <a:srgbClr val="E9E90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2197100" y="1447800"/>
            <a:ext cx="4737100" cy="4711700"/>
            <a:chOff x="2197100" y="1447800"/>
            <a:chExt cx="4737100" cy="4711700"/>
          </a:xfrm>
        </p:grpSpPr>
        <p:grpSp>
          <p:nvGrpSpPr>
            <p:cNvPr id="44" name="Group 43"/>
            <p:cNvGrpSpPr/>
            <p:nvPr/>
          </p:nvGrpSpPr>
          <p:grpSpPr>
            <a:xfrm>
              <a:off x="2362200" y="1587500"/>
              <a:ext cx="4436237" cy="4431666"/>
              <a:chOff x="2362200" y="1587500"/>
              <a:chExt cx="4436237" cy="4431666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2362200" y="1597405"/>
                <a:ext cx="2209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9" h="4406267">
                    <a:moveTo>
                      <a:pt x="0" y="0"/>
                    </a:moveTo>
                    <a:lnTo>
                      <a:pt x="22098" y="0"/>
                    </a:lnTo>
                    <a:lnTo>
                      <a:pt x="2209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2362200" y="15875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2377694" y="18089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2584830" y="15985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2804032" y="1597405"/>
                <a:ext cx="22989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9" h="4406267">
                    <a:moveTo>
                      <a:pt x="0" y="0"/>
                    </a:moveTo>
                    <a:lnTo>
                      <a:pt x="22988" y="0"/>
                    </a:lnTo>
                    <a:lnTo>
                      <a:pt x="22988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026410" y="15985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3242436" y="15974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3464814" y="15985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687445" y="15996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3907790" y="1598549"/>
                <a:ext cx="24131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6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129023" y="16005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4343780" y="15985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567682" y="15996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790059" y="15996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010403" y="1599691"/>
                <a:ext cx="24132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5124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231891" y="1600580"/>
                <a:ext cx="2654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7536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5446648" y="15985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5670169" y="15996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5892546" y="1600580"/>
                <a:ext cx="2743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3" h="4407536">
                    <a:moveTo>
                      <a:pt x="0" y="0"/>
                    </a:moveTo>
                    <a:lnTo>
                      <a:pt x="27432" y="0"/>
                    </a:lnTo>
                    <a:lnTo>
                      <a:pt x="2743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112890" y="1599691"/>
                <a:ext cx="26545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639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6333235" y="15996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6549263" y="15996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6766306" y="15962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2375280" y="20302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376423" y="22496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2374392" y="2465323"/>
                <a:ext cx="4415028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258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2378836" y="35714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2376423" y="33522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376423" y="31308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378836" y="29095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2377694" y="26901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2375280" y="37894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2374392" y="4011040"/>
                <a:ext cx="441414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0" h="22989">
                    <a:moveTo>
                      <a:pt x="0" y="0"/>
                    </a:moveTo>
                    <a:lnTo>
                      <a:pt x="4414139" y="0"/>
                    </a:lnTo>
                    <a:lnTo>
                      <a:pt x="441413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2373248" y="42325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2374392" y="4451730"/>
                <a:ext cx="4415028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131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2373248" y="46676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2376423" y="57691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2376423" y="55530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2373248" y="53327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2374392" y="5111496"/>
                <a:ext cx="4415028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8" h="24258">
                    <a:moveTo>
                      <a:pt x="0" y="0"/>
                    </a:moveTo>
                    <a:lnTo>
                      <a:pt x="4415027" y="0"/>
                    </a:lnTo>
                    <a:lnTo>
                      <a:pt x="4415027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2374392" y="4892421"/>
                <a:ext cx="440944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0" h="24131">
                    <a:moveTo>
                      <a:pt x="0" y="0"/>
                    </a:moveTo>
                    <a:lnTo>
                      <a:pt x="4409439" y="0"/>
                    </a:lnTo>
                    <a:lnTo>
                      <a:pt x="440943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2362200" y="59926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flipV="1">
              <a:off x="4559300" y="14478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197100" y="37719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600" y="520700"/>
            <a:ext cx="2819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8000" y="1600200"/>
            <a:ext cx="7137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Page 469 (problems 18 and 20)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2100" y="0"/>
            <a:ext cx="259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918200"/>
            <a:ext cx="7874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2.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pic>
        <p:nvPicPr>
          <p:cNvPr id="4" name="Picture 3" descr="clipboard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52900" y="1066800"/>
            <a:ext cx="5405755" cy="394144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Oval 4"/>
          <p:cNvSpPr/>
          <p:nvPr/>
        </p:nvSpPr>
        <p:spPr>
          <a:xfrm>
            <a:off x="9684893" y="4757292"/>
            <a:ext cx="38100" cy="38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184396" y="1047495"/>
            <a:ext cx="1257807" cy="1257809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22192" y="4808092"/>
            <a:ext cx="38100" cy="38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0200" y="5854700"/>
            <a:ext cx="98298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Does it look like the ordered pair (2,-5) would be a solution to the system of inequalities? 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00" y="6921500"/>
            <a:ext cx="9626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3. Determine algebraically if (2, -5) is a solution to the system of inequalities.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660400"/>
            <a:ext cx="10160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The following system of inequalities is shown with its graph.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pic>
        <p:nvPicPr>
          <p:cNvPr id="11" name="Picture 10" descr="NBK-2960-15caaba.png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2100" y="317500"/>
            <a:ext cx="4775200" cy="4597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12" name="TextBox 11"/>
          <p:cNvSpPr txBox="1"/>
          <p:nvPr/>
        </p:nvSpPr>
        <p:spPr>
          <a:xfrm>
            <a:off x="38100" y="4292600"/>
            <a:ext cx="53086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1. Name an ordered pair that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is a solution to the system of</a:t>
            </a:r>
          </a:p>
          <a:p>
            <a:r>
              <a:rPr lang="en-US" sz="2100" smtClean="0">
                <a:solidFill>
                  <a:srgbClr val="0000FF"/>
                </a:solidFill>
                <a:latin typeface="Comic Sans MS - 28"/>
              </a:rPr>
              <a:t>inequalities.</a:t>
            </a:r>
            <a:endParaRPr lang="en-US" sz="2100">
              <a:solidFill>
                <a:srgbClr val="0000FF"/>
              </a:solidFill>
              <a:latin typeface="Comic Sans MS - 28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36398" y="1727658"/>
            <a:ext cx="173022" cy="206188"/>
          </a:xfrm>
          <a:custGeom>
            <a:avLst/>
            <a:gdLst/>
            <a:ahLst/>
            <a:cxnLst/>
            <a:rect l="0" t="0" r="0" b="0"/>
            <a:pathLst>
              <a:path w="173022" h="206188">
                <a:moveTo>
                  <a:pt x="85102" y="12242"/>
                </a:moveTo>
                <a:lnTo>
                  <a:pt x="32071" y="29918"/>
                </a:lnTo>
                <a:lnTo>
                  <a:pt x="22937" y="36726"/>
                </a:lnTo>
                <a:lnTo>
                  <a:pt x="15436" y="45498"/>
                </a:lnTo>
                <a:lnTo>
                  <a:pt x="9025" y="55579"/>
                </a:lnTo>
                <a:lnTo>
                  <a:pt x="4751" y="67944"/>
                </a:lnTo>
                <a:lnTo>
                  <a:pt x="1900" y="81832"/>
                </a:lnTo>
                <a:lnTo>
                  <a:pt x="0" y="96735"/>
                </a:lnTo>
                <a:lnTo>
                  <a:pt x="145" y="112315"/>
                </a:lnTo>
                <a:lnTo>
                  <a:pt x="1653" y="128346"/>
                </a:lnTo>
                <a:lnTo>
                  <a:pt x="4069" y="144678"/>
                </a:lnTo>
                <a:lnTo>
                  <a:pt x="8502" y="158388"/>
                </a:lnTo>
                <a:lnTo>
                  <a:pt x="14280" y="170350"/>
                </a:lnTo>
                <a:lnTo>
                  <a:pt x="20953" y="181147"/>
                </a:lnTo>
                <a:lnTo>
                  <a:pt x="29637" y="189757"/>
                </a:lnTo>
                <a:lnTo>
                  <a:pt x="39658" y="196907"/>
                </a:lnTo>
                <a:lnTo>
                  <a:pt x="50573" y="203085"/>
                </a:lnTo>
                <a:lnTo>
                  <a:pt x="62082" y="205793"/>
                </a:lnTo>
                <a:lnTo>
                  <a:pt x="73988" y="206187"/>
                </a:lnTo>
                <a:lnTo>
                  <a:pt x="86160" y="205038"/>
                </a:lnTo>
                <a:lnTo>
                  <a:pt x="97095" y="201450"/>
                </a:lnTo>
                <a:lnTo>
                  <a:pt x="107209" y="196236"/>
                </a:lnTo>
                <a:lnTo>
                  <a:pt x="116773" y="189938"/>
                </a:lnTo>
                <a:lnTo>
                  <a:pt x="125971" y="182917"/>
                </a:lnTo>
                <a:lnTo>
                  <a:pt x="134926" y="175414"/>
                </a:lnTo>
                <a:lnTo>
                  <a:pt x="143718" y="167590"/>
                </a:lnTo>
                <a:lnTo>
                  <a:pt x="150990" y="158141"/>
                </a:lnTo>
                <a:lnTo>
                  <a:pt x="157249" y="147607"/>
                </a:lnTo>
                <a:lnTo>
                  <a:pt x="162833" y="136352"/>
                </a:lnTo>
                <a:lnTo>
                  <a:pt x="166556" y="123204"/>
                </a:lnTo>
                <a:lnTo>
                  <a:pt x="169037" y="108795"/>
                </a:lnTo>
                <a:lnTo>
                  <a:pt x="170692" y="93544"/>
                </a:lnTo>
                <a:lnTo>
                  <a:pt x="171795" y="77732"/>
                </a:lnTo>
                <a:lnTo>
                  <a:pt x="172530" y="61546"/>
                </a:lnTo>
                <a:lnTo>
                  <a:pt x="173021" y="45111"/>
                </a:lnTo>
                <a:lnTo>
                  <a:pt x="170526" y="31332"/>
                </a:lnTo>
                <a:lnTo>
                  <a:pt x="166040" y="19324"/>
                </a:lnTo>
                <a:lnTo>
                  <a:pt x="160227" y="8497"/>
                </a:lnTo>
                <a:lnTo>
                  <a:pt x="152118" y="2690"/>
                </a:lnTo>
                <a:lnTo>
                  <a:pt x="142479" y="229"/>
                </a:lnTo>
                <a:lnTo>
                  <a:pt x="131820" y="0"/>
                </a:lnTo>
                <a:lnTo>
                  <a:pt x="120481" y="2669"/>
                </a:lnTo>
                <a:lnTo>
                  <a:pt x="108688" y="7271"/>
                </a:lnTo>
                <a:lnTo>
                  <a:pt x="96592" y="13161"/>
                </a:lnTo>
                <a:lnTo>
                  <a:pt x="84295" y="19910"/>
                </a:lnTo>
                <a:lnTo>
                  <a:pt x="71864" y="27232"/>
                </a:lnTo>
                <a:lnTo>
                  <a:pt x="34302" y="5034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943029" y="7378700"/>
            <a:ext cx="942089" cy="469901"/>
            <a:chOff x="4943029" y="7378700"/>
            <a:chExt cx="942089" cy="469901"/>
          </a:xfrm>
        </p:grpSpPr>
        <p:sp>
          <p:nvSpPr>
            <p:cNvPr id="14" name="Freeform 13"/>
            <p:cNvSpPr/>
            <p:nvPr/>
          </p:nvSpPr>
          <p:spPr>
            <a:xfrm>
              <a:off x="5105400" y="7429500"/>
              <a:ext cx="152401" cy="266701"/>
            </a:xfrm>
            <a:custGeom>
              <a:avLst/>
              <a:gdLst/>
              <a:ahLst/>
              <a:cxnLst/>
              <a:rect l="0" t="0" r="0" b="0"/>
              <a:pathLst>
                <a:path w="152401" h="266701">
                  <a:moveTo>
                    <a:pt x="0" y="0"/>
                  </a:moveTo>
                  <a:lnTo>
                    <a:pt x="6742" y="26968"/>
                  </a:lnTo>
                  <a:lnTo>
                    <a:pt x="10139" y="39144"/>
                  </a:lnTo>
                  <a:lnTo>
                    <a:pt x="17676" y="63964"/>
                  </a:lnTo>
                  <a:lnTo>
                    <a:pt x="23073" y="77920"/>
                  </a:lnTo>
                  <a:lnTo>
                    <a:pt x="29493" y="92869"/>
                  </a:lnTo>
                  <a:lnTo>
                    <a:pt x="36595" y="108479"/>
                  </a:lnTo>
                  <a:lnTo>
                    <a:pt x="42741" y="123119"/>
                  </a:lnTo>
                  <a:lnTo>
                    <a:pt x="48249" y="137113"/>
                  </a:lnTo>
                  <a:lnTo>
                    <a:pt x="53333" y="150675"/>
                  </a:lnTo>
                  <a:lnTo>
                    <a:pt x="59544" y="162538"/>
                  </a:lnTo>
                  <a:lnTo>
                    <a:pt x="66507" y="173270"/>
                  </a:lnTo>
                  <a:lnTo>
                    <a:pt x="73971" y="183246"/>
                  </a:lnTo>
                  <a:lnTo>
                    <a:pt x="81769" y="192720"/>
                  </a:lnTo>
                  <a:lnTo>
                    <a:pt x="89791" y="201857"/>
                  </a:lnTo>
                  <a:lnTo>
                    <a:pt x="97960" y="210771"/>
                  </a:lnTo>
                  <a:lnTo>
                    <a:pt x="104818" y="220947"/>
                  </a:lnTo>
                  <a:lnTo>
                    <a:pt x="110800" y="231964"/>
                  </a:lnTo>
                  <a:lnTo>
                    <a:pt x="15240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080000" y="7404100"/>
              <a:ext cx="165101" cy="228601"/>
            </a:xfrm>
            <a:custGeom>
              <a:avLst/>
              <a:gdLst/>
              <a:ahLst/>
              <a:cxnLst/>
              <a:rect l="0" t="0" r="0" b="0"/>
              <a:pathLst>
                <a:path w="165101" h="228601">
                  <a:moveTo>
                    <a:pt x="165100" y="0"/>
                  </a:moveTo>
                  <a:lnTo>
                    <a:pt x="135246" y="89561"/>
                  </a:lnTo>
                  <a:lnTo>
                    <a:pt x="129675" y="102040"/>
                  </a:lnTo>
                  <a:lnTo>
                    <a:pt x="123138" y="114593"/>
                  </a:lnTo>
                  <a:lnTo>
                    <a:pt x="115959" y="127195"/>
                  </a:lnTo>
                  <a:lnTo>
                    <a:pt x="108350" y="138419"/>
                  </a:lnTo>
                  <a:lnTo>
                    <a:pt x="100455" y="148724"/>
                  </a:lnTo>
                  <a:lnTo>
                    <a:pt x="92370" y="158415"/>
                  </a:lnTo>
                  <a:lnTo>
                    <a:pt x="82746" y="166288"/>
                  </a:lnTo>
                  <a:lnTo>
                    <a:pt x="72097" y="172947"/>
                  </a:lnTo>
                  <a:lnTo>
                    <a:pt x="60765" y="178798"/>
                  </a:lnTo>
                  <a:lnTo>
                    <a:pt x="50388" y="185521"/>
                  </a:lnTo>
                  <a:lnTo>
                    <a:pt x="40647" y="192825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552188" y="7493000"/>
              <a:ext cx="198980" cy="355601"/>
            </a:xfrm>
            <a:custGeom>
              <a:avLst/>
              <a:gdLst/>
              <a:ahLst/>
              <a:cxnLst/>
              <a:rect l="0" t="0" r="0" b="0"/>
              <a:pathLst>
                <a:path w="198980" h="355601">
                  <a:moveTo>
                    <a:pt x="23112" y="0"/>
                  </a:moveTo>
                  <a:lnTo>
                    <a:pt x="5435" y="53030"/>
                  </a:lnTo>
                  <a:lnTo>
                    <a:pt x="2860" y="66397"/>
                  </a:lnTo>
                  <a:lnTo>
                    <a:pt x="1144" y="80953"/>
                  </a:lnTo>
                  <a:lnTo>
                    <a:pt x="0" y="96302"/>
                  </a:lnTo>
                  <a:lnTo>
                    <a:pt x="2059" y="109357"/>
                  </a:lnTo>
                  <a:lnTo>
                    <a:pt x="6255" y="120882"/>
                  </a:lnTo>
                  <a:lnTo>
                    <a:pt x="11873" y="131388"/>
                  </a:lnTo>
                  <a:lnTo>
                    <a:pt x="19853" y="136981"/>
                  </a:lnTo>
                  <a:lnTo>
                    <a:pt x="29406" y="139298"/>
                  </a:lnTo>
                  <a:lnTo>
                    <a:pt x="40008" y="139432"/>
                  </a:lnTo>
                  <a:lnTo>
                    <a:pt x="51309" y="136699"/>
                  </a:lnTo>
                  <a:lnTo>
                    <a:pt x="63077" y="132055"/>
                  </a:lnTo>
                  <a:lnTo>
                    <a:pt x="75155" y="126137"/>
                  </a:lnTo>
                  <a:lnTo>
                    <a:pt x="86029" y="119368"/>
                  </a:lnTo>
                  <a:lnTo>
                    <a:pt x="96101" y="112035"/>
                  </a:lnTo>
                  <a:lnTo>
                    <a:pt x="105638" y="104323"/>
                  </a:lnTo>
                  <a:lnTo>
                    <a:pt x="114818" y="96360"/>
                  </a:lnTo>
                  <a:lnTo>
                    <a:pt x="123760" y="88228"/>
                  </a:lnTo>
                  <a:lnTo>
                    <a:pt x="141222" y="71668"/>
                  </a:lnTo>
                  <a:lnTo>
                    <a:pt x="158390" y="54900"/>
                  </a:lnTo>
                  <a:lnTo>
                    <a:pt x="164097" y="54944"/>
                  </a:lnTo>
                  <a:lnTo>
                    <a:pt x="167902" y="60618"/>
                  </a:lnTo>
                  <a:lnTo>
                    <a:pt x="170439" y="70045"/>
                  </a:lnTo>
                  <a:lnTo>
                    <a:pt x="172130" y="81974"/>
                  </a:lnTo>
                  <a:lnTo>
                    <a:pt x="173257" y="95572"/>
                  </a:lnTo>
                  <a:lnTo>
                    <a:pt x="174008" y="110281"/>
                  </a:lnTo>
                  <a:lnTo>
                    <a:pt x="175920" y="124321"/>
                  </a:lnTo>
                  <a:lnTo>
                    <a:pt x="178606" y="137914"/>
                  </a:lnTo>
                  <a:lnTo>
                    <a:pt x="181808" y="151209"/>
                  </a:lnTo>
                  <a:lnTo>
                    <a:pt x="183942" y="165717"/>
                  </a:lnTo>
                  <a:lnTo>
                    <a:pt x="185366" y="181033"/>
                  </a:lnTo>
                  <a:lnTo>
                    <a:pt x="186314" y="196888"/>
                  </a:lnTo>
                  <a:lnTo>
                    <a:pt x="188358" y="213104"/>
                  </a:lnTo>
                  <a:lnTo>
                    <a:pt x="191131" y="229558"/>
                  </a:lnTo>
                  <a:lnTo>
                    <a:pt x="194391" y="246172"/>
                  </a:lnTo>
                  <a:lnTo>
                    <a:pt x="196565" y="262892"/>
                  </a:lnTo>
                  <a:lnTo>
                    <a:pt x="198014" y="279683"/>
                  </a:lnTo>
                  <a:lnTo>
                    <a:pt x="198979" y="296522"/>
                  </a:lnTo>
                  <a:lnTo>
                    <a:pt x="196801" y="310570"/>
                  </a:lnTo>
                  <a:lnTo>
                    <a:pt x="192527" y="322757"/>
                  </a:lnTo>
                  <a:lnTo>
                    <a:pt x="162812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84800" y="7620000"/>
              <a:ext cx="30364" cy="127001"/>
            </a:xfrm>
            <a:custGeom>
              <a:avLst/>
              <a:gdLst/>
              <a:ahLst/>
              <a:cxnLst/>
              <a:rect l="0" t="0" r="0" b="0"/>
              <a:pathLst>
                <a:path w="30364" h="1270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5"/>
                  </a:lnTo>
                  <a:lnTo>
                    <a:pt x="28611" y="53030"/>
                  </a:lnTo>
                  <a:lnTo>
                    <a:pt x="30363" y="64986"/>
                  </a:lnTo>
                  <a:lnTo>
                    <a:pt x="30119" y="77191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4943029" y="7378700"/>
              <a:ext cx="136972" cy="330201"/>
            </a:xfrm>
            <a:custGeom>
              <a:avLst/>
              <a:gdLst/>
              <a:ahLst/>
              <a:cxnLst/>
              <a:rect l="0" t="0" r="0" b="0"/>
              <a:pathLst>
                <a:path w="136972" h="330201">
                  <a:moveTo>
                    <a:pt x="136971" y="0"/>
                  </a:moveTo>
                  <a:lnTo>
                    <a:pt x="116745" y="6741"/>
                  </a:lnTo>
                  <a:lnTo>
                    <a:pt x="107965" y="11550"/>
                  </a:lnTo>
                  <a:lnTo>
                    <a:pt x="99289" y="17577"/>
                  </a:lnTo>
                  <a:lnTo>
                    <a:pt x="90683" y="24418"/>
                  </a:lnTo>
                  <a:lnTo>
                    <a:pt x="82123" y="31801"/>
                  </a:lnTo>
                  <a:lnTo>
                    <a:pt x="73595" y="39544"/>
                  </a:lnTo>
                  <a:lnTo>
                    <a:pt x="65087" y="47529"/>
                  </a:lnTo>
                  <a:lnTo>
                    <a:pt x="56592" y="58497"/>
                  </a:lnTo>
                  <a:lnTo>
                    <a:pt x="48107" y="71453"/>
                  </a:lnTo>
                  <a:lnTo>
                    <a:pt x="39628" y="85735"/>
                  </a:lnTo>
                  <a:lnTo>
                    <a:pt x="32564" y="100901"/>
                  </a:lnTo>
                  <a:lnTo>
                    <a:pt x="26444" y="116656"/>
                  </a:lnTo>
                  <a:lnTo>
                    <a:pt x="20953" y="132804"/>
                  </a:lnTo>
                  <a:lnTo>
                    <a:pt x="15881" y="149214"/>
                  </a:lnTo>
                  <a:lnTo>
                    <a:pt x="6483" y="182498"/>
                  </a:lnTo>
                  <a:lnTo>
                    <a:pt x="3412" y="199276"/>
                  </a:lnTo>
                  <a:lnTo>
                    <a:pt x="1365" y="216106"/>
                  </a:lnTo>
                  <a:lnTo>
                    <a:pt x="0" y="232971"/>
                  </a:lnTo>
                  <a:lnTo>
                    <a:pt x="501" y="249858"/>
                  </a:lnTo>
                  <a:lnTo>
                    <a:pt x="2247" y="266761"/>
                  </a:lnTo>
                  <a:lnTo>
                    <a:pt x="9971" y="330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715000" y="7404100"/>
              <a:ext cx="170118" cy="368301"/>
            </a:xfrm>
            <a:custGeom>
              <a:avLst/>
              <a:gdLst/>
              <a:ahLst/>
              <a:cxnLst/>
              <a:rect l="0" t="0" r="0" b="0"/>
              <a:pathLst>
                <a:path w="170118" h="3683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30" y="31393"/>
                  </a:lnTo>
                  <a:lnTo>
                    <a:pt x="55223" y="69039"/>
                  </a:lnTo>
                  <a:lnTo>
                    <a:pt x="66449" y="84125"/>
                  </a:lnTo>
                  <a:lnTo>
                    <a:pt x="78166" y="101239"/>
                  </a:lnTo>
                  <a:lnTo>
                    <a:pt x="102473" y="139069"/>
                  </a:lnTo>
                  <a:lnTo>
                    <a:pt x="113471" y="157623"/>
                  </a:lnTo>
                  <a:lnTo>
                    <a:pt x="123625" y="175638"/>
                  </a:lnTo>
                  <a:lnTo>
                    <a:pt x="133216" y="193292"/>
                  </a:lnTo>
                  <a:lnTo>
                    <a:pt x="141022" y="210705"/>
                  </a:lnTo>
                  <a:lnTo>
                    <a:pt x="147636" y="227959"/>
                  </a:lnTo>
                  <a:lnTo>
                    <a:pt x="168392" y="289464"/>
                  </a:lnTo>
                  <a:lnTo>
                    <a:pt x="170117" y="303043"/>
                  </a:lnTo>
                  <a:lnTo>
                    <a:pt x="169856" y="316328"/>
                  </a:lnTo>
                  <a:lnTo>
                    <a:pt x="168270" y="329419"/>
                  </a:lnTo>
                  <a:lnTo>
                    <a:pt x="162980" y="339557"/>
                  </a:lnTo>
                  <a:lnTo>
                    <a:pt x="155219" y="347727"/>
                  </a:lnTo>
                  <a:lnTo>
                    <a:pt x="11430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05881" y="2349500"/>
            <a:ext cx="1071760" cy="393701"/>
            <a:chOff x="7605881" y="2349500"/>
            <a:chExt cx="1071760" cy="393701"/>
          </a:xfrm>
        </p:grpSpPr>
        <p:sp>
          <p:nvSpPr>
            <p:cNvPr id="21" name="Freeform 20"/>
            <p:cNvSpPr/>
            <p:nvPr/>
          </p:nvSpPr>
          <p:spPr>
            <a:xfrm>
              <a:off x="7605881" y="2578658"/>
              <a:ext cx="105456" cy="119529"/>
            </a:xfrm>
            <a:custGeom>
              <a:avLst/>
              <a:gdLst/>
              <a:ahLst/>
              <a:cxnLst/>
              <a:rect l="0" t="0" r="0" b="0"/>
              <a:pathLst>
                <a:path w="105456" h="119529">
                  <a:moveTo>
                    <a:pt x="64919" y="37542"/>
                  </a:moveTo>
                  <a:lnTo>
                    <a:pt x="51434" y="51026"/>
                  </a:lnTo>
                  <a:lnTo>
                    <a:pt x="46051" y="59231"/>
                  </a:lnTo>
                  <a:lnTo>
                    <a:pt x="41052" y="68934"/>
                  </a:lnTo>
                  <a:lnTo>
                    <a:pt x="36307" y="79637"/>
                  </a:lnTo>
                  <a:lnTo>
                    <a:pt x="38789" y="86772"/>
                  </a:lnTo>
                  <a:lnTo>
                    <a:pt x="46088" y="91528"/>
                  </a:lnTo>
                  <a:lnTo>
                    <a:pt x="56598" y="94699"/>
                  </a:lnTo>
                  <a:lnTo>
                    <a:pt x="66427" y="92580"/>
                  </a:lnTo>
                  <a:lnTo>
                    <a:pt x="75802" y="86934"/>
                  </a:lnTo>
                  <a:lnTo>
                    <a:pt x="84875" y="78936"/>
                  </a:lnTo>
                  <a:lnTo>
                    <a:pt x="92334" y="69371"/>
                  </a:lnTo>
                  <a:lnTo>
                    <a:pt x="98718" y="58761"/>
                  </a:lnTo>
                  <a:lnTo>
                    <a:pt x="104384" y="47455"/>
                  </a:lnTo>
                  <a:lnTo>
                    <a:pt x="103929" y="38506"/>
                  </a:lnTo>
                  <a:lnTo>
                    <a:pt x="99392" y="31129"/>
                  </a:lnTo>
                  <a:lnTo>
                    <a:pt x="92135" y="24800"/>
                  </a:lnTo>
                  <a:lnTo>
                    <a:pt x="84473" y="23402"/>
                  </a:lnTo>
                  <a:lnTo>
                    <a:pt x="76544" y="25293"/>
                  </a:lnTo>
                  <a:lnTo>
                    <a:pt x="68435" y="29376"/>
                  </a:lnTo>
                  <a:lnTo>
                    <a:pt x="64441" y="36331"/>
                  </a:lnTo>
                  <a:lnTo>
                    <a:pt x="63189" y="45201"/>
                  </a:lnTo>
                  <a:lnTo>
                    <a:pt x="63766" y="55348"/>
                  </a:lnTo>
                  <a:lnTo>
                    <a:pt x="68383" y="59290"/>
                  </a:lnTo>
                  <a:lnTo>
                    <a:pt x="75695" y="59096"/>
                  </a:lnTo>
                  <a:lnTo>
                    <a:pt x="84803" y="56145"/>
                  </a:lnTo>
                  <a:lnTo>
                    <a:pt x="90874" y="48532"/>
                  </a:lnTo>
                  <a:lnTo>
                    <a:pt x="94923" y="37813"/>
                  </a:lnTo>
                  <a:lnTo>
                    <a:pt x="97621" y="25023"/>
                  </a:lnTo>
                  <a:lnTo>
                    <a:pt x="95187" y="15085"/>
                  </a:lnTo>
                  <a:lnTo>
                    <a:pt x="89331" y="7048"/>
                  </a:lnTo>
                  <a:lnTo>
                    <a:pt x="81193" y="279"/>
                  </a:lnTo>
                  <a:lnTo>
                    <a:pt x="72947" y="0"/>
                  </a:lnTo>
                  <a:lnTo>
                    <a:pt x="64625" y="4047"/>
                  </a:lnTo>
                  <a:lnTo>
                    <a:pt x="56256" y="10979"/>
                  </a:lnTo>
                  <a:lnTo>
                    <a:pt x="47855" y="19833"/>
                  </a:lnTo>
                  <a:lnTo>
                    <a:pt x="39432" y="29969"/>
                  </a:lnTo>
                  <a:lnTo>
                    <a:pt x="30994" y="40960"/>
                  </a:lnTo>
                  <a:lnTo>
                    <a:pt x="22547" y="51109"/>
                  </a:lnTo>
                  <a:lnTo>
                    <a:pt x="14093" y="60698"/>
                  </a:lnTo>
                  <a:lnTo>
                    <a:pt x="5635" y="69912"/>
                  </a:lnTo>
                  <a:lnTo>
                    <a:pt x="1407" y="80289"/>
                  </a:lnTo>
                  <a:lnTo>
                    <a:pt x="0" y="91440"/>
                  </a:lnTo>
                  <a:lnTo>
                    <a:pt x="473" y="103107"/>
                  </a:lnTo>
                  <a:lnTo>
                    <a:pt x="6432" y="110885"/>
                  </a:lnTo>
                  <a:lnTo>
                    <a:pt x="16050" y="116071"/>
                  </a:lnTo>
                  <a:lnTo>
                    <a:pt x="28106" y="119528"/>
                  </a:lnTo>
                  <a:lnTo>
                    <a:pt x="38966" y="119010"/>
                  </a:lnTo>
                  <a:lnTo>
                    <a:pt x="49028" y="115843"/>
                  </a:lnTo>
                  <a:lnTo>
                    <a:pt x="58558" y="110909"/>
                  </a:lnTo>
                  <a:lnTo>
                    <a:pt x="67734" y="104798"/>
                  </a:lnTo>
                  <a:lnTo>
                    <a:pt x="76673" y="97901"/>
                  </a:lnTo>
                  <a:lnTo>
                    <a:pt x="85455" y="90481"/>
                  </a:lnTo>
                  <a:lnTo>
                    <a:pt x="92721" y="81301"/>
                  </a:lnTo>
                  <a:lnTo>
                    <a:pt x="98975" y="70948"/>
                  </a:lnTo>
                  <a:lnTo>
                    <a:pt x="104556" y="59813"/>
                  </a:lnTo>
                  <a:lnTo>
                    <a:pt x="105455" y="49567"/>
                  </a:lnTo>
                  <a:lnTo>
                    <a:pt x="103232" y="39914"/>
                  </a:lnTo>
                  <a:lnTo>
                    <a:pt x="98927" y="30656"/>
                  </a:lnTo>
                  <a:lnTo>
                    <a:pt x="89002" y="25896"/>
                  </a:lnTo>
                  <a:lnTo>
                    <a:pt x="75329" y="24133"/>
                  </a:lnTo>
                  <a:lnTo>
                    <a:pt x="59159" y="24369"/>
                  </a:lnTo>
                  <a:lnTo>
                    <a:pt x="45557" y="27349"/>
                  </a:lnTo>
                  <a:lnTo>
                    <a:pt x="33666" y="32158"/>
                  </a:lnTo>
                  <a:lnTo>
                    <a:pt x="1419" y="502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7889453" y="2476500"/>
              <a:ext cx="98848" cy="203201"/>
            </a:xfrm>
            <a:custGeom>
              <a:avLst/>
              <a:gdLst/>
              <a:ahLst/>
              <a:cxnLst/>
              <a:rect l="0" t="0" r="0" b="0"/>
              <a:pathLst>
                <a:path w="98848" h="203201">
                  <a:moveTo>
                    <a:pt x="60747" y="0"/>
                  </a:moveTo>
                  <a:lnTo>
                    <a:pt x="40521" y="13484"/>
                  </a:lnTo>
                  <a:lnTo>
                    <a:pt x="33151" y="23100"/>
                  </a:lnTo>
                  <a:lnTo>
                    <a:pt x="26828" y="35155"/>
                  </a:lnTo>
                  <a:lnTo>
                    <a:pt x="21201" y="48837"/>
                  </a:lnTo>
                  <a:lnTo>
                    <a:pt x="16038" y="62191"/>
                  </a:lnTo>
                  <a:lnTo>
                    <a:pt x="6539" y="88318"/>
                  </a:lnTo>
                  <a:lnTo>
                    <a:pt x="3441" y="102623"/>
                  </a:lnTo>
                  <a:lnTo>
                    <a:pt x="1376" y="117804"/>
                  </a:lnTo>
                  <a:lnTo>
                    <a:pt x="0" y="133569"/>
                  </a:lnTo>
                  <a:lnTo>
                    <a:pt x="1904" y="146902"/>
                  </a:lnTo>
                  <a:lnTo>
                    <a:pt x="5996" y="158612"/>
                  </a:lnTo>
                  <a:lnTo>
                    <a:pt x="11546" y="169241"/>
                  </a:lnTo>
                  <a:lnTo>
                    <a:pt x="20891" y="177738"/>
                  </a:lnTo>
                  <a:lnTo>
                    <a:pt x="32764" y="184814"/>
                  </a:lnTo>
                  <a:lnTo>
                    <a:pt x="98847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988300" y="2529065"/>
              <a:ext cx="215901" cy="126385"/>
            </a:xfrm>
            <a:custGeom>
              <a:avLst/>
              <a:gdLst/>
              <a:ahLst/>
              <a:cxnLst/>
              <a:rect l="0" t="0" r="0" b="0"/>
              <a:pathLst>
                <a:path w="215901" h="126385">
                  <a:moveTo>
                    <a:pt x="0" y="10935"/>
                  </a:moveTo>
                  <a:lnTo>
                    <a:pt x="20225" y="4192"/>
                  </a:lnTo>
                  <a:lnTo>
                    <a:pt x="31828" y="2207"/>
                  </a:lnTo>
                  <a:lnTo>
                    <a:pt x="45208" y="883"/>
                  </a:lnTo>
                  <a:lnTo>
                    <a:pt x="59772" y="0"/>
                  </a:lnTo>
                  <a:lnTo>
                    <a:pt x="73714" y="823"/>
                  </a:lnTo>
                  <a:lnTo>
                    <a:pt x="87242" y="2782"/>
                  </a:lnTo>
                  <a:lnTo>
                    <a:pt x="100495" y="5500"/>
                  </a:lnTo>
                  <a:lnTo>
                    <a:pt x="110741" y="11545"/>
                  </a:lnTo>
                  <a:lnTo>
                    <a:pt x="118983" y="19808"/>
                  </a:lnTo>
                  <a:lnTo>
                    <a:pt x="125889" y="29550"/>
                  </a:lnTo>
                  <a:lnTo>
                    <a:pt x="127670" y="40278"/>
                  </a:lnTo>
                  <a:lnTo>
                    <a:pt x="126035" y="51664"/>
                  </a:lnTo>
                  <a:lnTo>
                    <a:pt x="122124" y="63487"/>
                  </a:lnTo>
                  <a:lnTo>
                    <a:pt x="116693" y="74192"/>
                  </a:lnTo>
                  <a:lnTo>
                    <a:pt x="110251" y="84151"/>
                  </a:lnTo>
                  <a:lnTo>
                    <a:pt x="103134" y="93612"/>
                  </a:lnTo>
                  <a:lnTo>
                    <a:pt x="95567" y="102742"/>
                  </a:lnTo>
                  <a:lnTo>
                    <a:pt x="87700" y="111650"/>
                  </a:lnTo>
                  <a:lnTo>
                    <a:pt x="79633" y="120412"/>
                  </a:lnTo>
                  <a:lnTo>
                    <a:pt x="79900" y="124842"/>
                  </a:lnTo>
                  <a:lnTo>
                    <a:pt x="85721" y="126384"/>
                  </a:lnTo>
                  <a:lnTo>
                    <a:pt x="95248" y="126001"/>
                  </a:lnTo>
                  <a:lnTo>
                    <a:pt x="105832" y="124334"/>
                  </a:lnTo>
                  <a:lnTo>
                    <a:pt x="117121" y="121812"/>
                  </a:lnTo>
                  <a:lnTo>
                    <a:pt x="128881" y="118719"/>
                  </a:lnTo>
                  <a:lnTo>
                    <a:pt x="140954" y="115247"/>
                  </a:lnTo>
                  <a:lnTo>
                    <a:pt x="153235" y="111520"/>
                  </a:lnTo>
                  <a:lnTo>
                    <a:pt x="215900" y="998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255000" y="2603500"/>
              <a:ext cx="33883" cy="139701"/>
            </a:xfrm>
            <a:custGeom>
              <a:avLst/>
              <a:gdLst/>
              <a:ahLst/>
              <a:cxnLst/>
              <a:rect l="0" t="0" r="0" b="0"/>
              <a:pathLst>
                <a:path w="33883" h="139701">
                  <a:moveTo>
                    <a:pt x="0" y="0"/>
                  </a:moveTo>
                  <a:lnTo>
                    <a:pt x="13484" y="20225"/>
                  </a:lnTo>
                  <a:lnTo>
                    <a:pt x="18867" y="30417"/>
                  </a:lnTo>
                  <a:lnTo>
                    <a:pt x="23866" y="41444"/>
                  </a:lnTo>
                  <a:lnTo>
                    <a:pt x="28611" y="53029"/>
                  </a:lnTo>
                  <a:lnTo>
                    <a:pt x="31774" y="66397"/>
                  </a:lnTo>
                  <a:lnTo>
                    <a:pt x="33882" y="80953"/>
                  </a:lnTo>
                  <a:lnTo>
                    <a:pt x="2540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8331200" y="2456483"/>
              <a:ext cx="139701" cy="135393"/>
            </a:xfrm>
            <a:custGeom>
              <a:avLst/>
              <a:gdLst/>
              <a:ahLst/>
              <a:cxnLst/>
              <a:rect l="0" t="0" r="0" b="0"/>
              <a:pathLst>
                <a:path w="139701" h="135393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5" y="1028"/>
                  </a:lnTo>
                  <a:lnTo>
                    <a:pt x="53030" y="3124"/>
                  </a:lnTo>
                  <a:lnTo>
                    <a:pt x="64986" y="7344"/>
                  </a:lnTo>
                  <a:lnTo>
                    <a:pt x="77191" y="12979"/>
                  </a:lnTo>
                  <a:lnTo>
                    <a:pt x="89561" y="19558"/>
                  </a:lnTo>
                  <a:lnTo>
                    <a:pt x="99218" y="28178"/>
                  </a:lnTo>
                  <a:lnTo>
                    <a:pt x="107067" y="38157"/>
                  </a:lnTo>
                  <a:lnTo>
                    <a:pt x="113711" y="49044"/>
                  </a:lnTo>
                  <a:lnTo>
                    <a:pt x="115319" y="60535"/>
                  </a:lnTo>
                  <a:lnTo>
                    <a:pt x="113568" y="72429"/>
                  </a:lnTo>
                  <a:lnTo>
                    <a:pt x="109578" y="84591"/>
                  </a:lnTo>
                  <a:lnTo>
                    <a:pt x="104096" y="95522"/>
                  </a:lnTo>
                  <a:lnTo>
                    <a:pt x="97620" y="105631"/>
                  </a:lnTo>
                  <a:lnTo>
                    <a:pt x="90480" y="115193"/>
                  </a:lnTo>
                  <a:lnTo>
                    <a:pt x="80075" y="122979"/>
                  </a:lnTo>
                  <a:lnTo>
                    <a:pt x="67495" y="129580"/>
                  </a:lnTo>
                  <a:lnTo>
                    <a:pt x="53463" y="135392"/>
                  </a:lnTo>
                  <a:lnTo>
                    <a:pt x="42697" y="135034"/>
                  </a:lnTo>
                  <a:lnTo>
                    <a:pt x="34109" y="130561"/>
                  </a:lnTo>
                  <a:lnTo>
                    <a:pt x="26973" y="123346"/>
                  </a:lnTo>
                  <a:lnTo>
                    <a:pt x="25038" y="115714"/>
                  </a:lnTo>
                  <a:lnTo>
                    <a:pt x="26568" y="107804"/>
                  </a:lnTo>
                  <a:lnTo>
                    <a:pt x="30412" y="99708"/>
                  </a:lnTo>
                  <a:lnTo>
                    <a:pt x="37208" y="95722"/>
                  </a:lnTo>
                  <a:lnTo>
                    <a:pt x="45972" y="94476"/>
                  </a:lnTo>
                  <a:lnTo>
                    <a:pt x="56047" y="95056"/>
                  </a:lnTo>
                  <a:lnTo>
                    <a:pt x="66999" y="96854"/>
                  </a:lnTo>
                  <a:lnTo>
                    <a:pt x="78532" y="99464"/>
                  </a:lnTo>
                  <a:lnTo>
                    <a:pt x="139700" y="1216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8242300" y="25019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8496300" y="2349500"/>
              <a:ext cx="181341" cy="355601"/>
            </a:xfrm>
            <a:custGeom>
              <a:avLst/>
              <a:gdLst/>
              <a:ahLst/>
              <a:cxnLst/>
              <a:rect l="0" t="0" r="0" b="0"/>
              <a:pathLst>
                <a:path w="181341" h="355601">
                  <a:moveTo>
                    <a:pt x="0" y="0"/>
                  </a:moveTo>
                  <a:lnTo>
                    <a:pt x="20225" y="6742"/>
                  </a:lnTo>
                  <a:lnTo>
                    <a:pt x="33239" y="10139"/>
                  </a:lnTo>
                  <a:lnTo>
                    <a:pt x="66513" y="17676"/>
                  </a:lnTo>
                  <a:lnTo>
                    <a:pt x="82442" y="23073"/>
                  </a:lnTo>
                  <a:lnTo>
                    <a:pt x="97294" y="29493"/>
                  </a:lnTo>
                  <a:lnTo>
                    <a:pt x="111429" y="36595"/>
                  </a:lnTo>
                  <a:lnTo>
                    <a:pt x="123675" y="44152"/>
                  </a:lnTo>
                  <a:lnTo>
                    <a:pt x="134661" y="52012"/>
                  </a:lnTo>
                  <a:lnTo>
                    <a:pt x="144807" y="60075"/>
                  </a:lnTo>
                  <a:lnTo>
                    <a:pt x="152982" y="69683"/>
                  </a:lnTo>
                  <a:lnTo>
                    <a:pt x="159844" y="80322"/>
                  </a:lnTo>
                  <a:lnTo>
                    <a:pt x="165829" y="91648"/>
                  </a:lnTo>
                  <a:lnTo>
                    <a:pt x="171230" y="103432"/>
                  </a:lnTo>
                  <a:lnTo>
                    <a:pt x="176242" y="115521"/>
                  </a:lnTo>
                  <a:lnTo>
                    <a:pt x="180995" y="127814"/>
                  </a:lnTo>
                  <a:lnTo>
                    <a:pt x="181340" y="141653"/>
                  </a:lnTo>
                  <a:lnTo>
                    <a:pt x="178749" y="156524"/>
                  </a:lnTo>
                  <a:lnTo>
                    <a:pt x="174199" y="172083"/>
                  </a:lnTo>
                  <a:lnTo>
                    <a:pt x="168343" y="186688"/>
                  </a:lnTo>
                  <a:lnTo>
                    <a:pt x="161618" y="200659"/>
                  </a:lnTo>
                  <a:lnTo>
                    <a:pt x="154312" y="214206"/>
                  </a:lnTo>
                  <a:lnTo>
                    <a:pt x="146618" y="226059"/>
                  </a:lnTo>
                  <a:lnTo>
                    <a:pt x="138668" y="236784"/>
                  </a:lnTo>
                  <a:lnTo>
                    <a:pt x="130545" y="246756"/>
                  </a:lnTo>
                  <a:lnTo>
                    <a:pt x="98887" y="287758"/>
                  </a:lnTo>
                  <a:lnTo>
                    <a:pt x="87091" y="301905"/>
                  </a:lnTo>
                  <a:lnTo>
                    <a:pt x="74993" y="315570"/>
                  </a:lnTo>
                  <a:lnTo>
                    <a:pt x="25400" y="355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077200" y="1690308"/>
            <a:ext cx="771401" cy="506793"/>
            <a:chOff x="8077200" y="1690308"/>
            <a:chExt cx="771401" cy="506793"/>
          </a:xfrm>
        </p:grpSpPr>
        <p:sp>
          <p:nvSpPr>
            <p:cNvPr id="29" name="Freeform 28"/>
            <p:cNvSpPr/>
            <p:nvPr/>
          </p:nvSpPr>
          <p:spPr>
            <a:xfrm>
              <a:off x="8077200" y="1690308"/>
              <a:ext cx="105358" cy="100393"/>
            </a:xfrm>
            <a:custGeom>
              <a:avLst/>
              <a:gdLst/>
              <a:ahLst/>
              <a:cxnLst/>
              <a:rect l="0" t="0" r="0" b="0"/>
              <a:pathLst>
                <a:path w="105358" h="100393">
                  <a:moveTo>
                    <a:pt x="76200" y="74992"/>
                  </a:moveTo>
                  <a:lnTo>
                    <a:pt x="89684" y="61507"/>
                  </a:lnTo>
                  <a:lnTo>
                    <a:pt x="90833" y="54713"/>
                  </a:lnTo>
                  <a:lnTo>
                    <a:pt x="88778" y="47362"/>
                  </a:lnTo>
                  <a:lnTo>
                    <a:pt x="84585" y="39638"/>
                  </a:lnTo>
                  <a:lnTo>
                    <a:pt x="78968" y="31667"/>
                  </a:lnTo>
                  <a:lnTo>
                    <a:pt x="72401" y="23531"/>
                  </a:lnTo>
                  <a:lnTo>
                    <a:pt x="65200" y="15284"/>
                  </a:lnTo>
                  <a:lnTo>
                    <a:pt x="57577" y="12609"/>
                  </a:lnTo>
                  <a:lnTo>
                    <a:pt x="49674" y="13648"/>
                  </a:lnTo>
                  <a:lnTo>
                    <a:pt x="41582" y="17162"/>
                  </a:lnTo>
                  <a:lnTo>
                    <a:pt x="34777" y="23739"/>
                  </a:lnTo>
                  <a:lnTo>
                    <a:pt x="28829" y="32356"/>
                  </a:lnTo>
                  <a:lnTo>
                    <a:pt x="23452" y="42335"/>
                  </a:lnTo>
                  <a:lnTo>
                    <a:pt x="21279" y="53220"/>
                  </a:lnTo>
                  <a:lnTo>
                    <a:pt x="21242" y="64711"/>
                  </a:lnTo>
                  <a:lnTo>
                    <a:pt x="22628" y="76604"/>
                  </a:lnTo>
                  <a:lnTo>
                    <a:pt x="29196" y="83122"/>
                  </a:lnTo>
                  <a:lnTo>
                    <a:pt x="39219" y="86057"/>
                  </a:lnTo>
                  <a:lnTo>
                    <a:pt x="51546" y="86601"/>
                  </a:lnTo>
                  <a:lnTo>
                    <a:pt x="62586" y="84143"/>
                  </a:lnTo>
                  <a:lnTo>
                    <a:pt x="72768" y="79681"/>
                  </a:lnTo>
                  <a:lnTo>
                    <a:pt x="82379" y="73885"/>
                  </a:lnTo>
                  <a:lnTo>
                    <a:pt x="90196" y="65787"/>
                  </a:lnTo>
                  <a:lnTo>
                    <a:pt x="96820" y="56155"/>
                  </a:lnTo>
                  <a:lnTo>
                    <a:pt x="102647" y="45500"/>
                  </a:lnTo>
                  <a:lnTo>
                    <a:pt x="105119" y="34164"/>
                  </a:lnTo>
                  <a:lnTo>
                    <a:pt x="105357" y="22373"/>
                  </a:lnTo>
                  <a:lnTo>
                    <a:pt x="104105" y="10279"/>
                  </a:lnTo>
                  <a:lnTo>
                    <a:pt x="97625" y="3628"/>
                  </a:lnTo>
                  <a:lnTo>
                    <a:pt x="87662" y="605"/>
                  </a:lnTo>
                  <a:lnTo>
                    <a:pt x="75374" y="0"/>
                  </a:lnTo>
                  <a:lnTo>
                    <a:pt x="64361" y="2420"/>
                  </a:lnTo>
                  <a:lnTo>
                    <a:pt x="54195" y="6855"/>
                  </a:lnTo>
                  <a:lnTo>
                    <a:pt x="44597" y="12633"/>
                  </a:lnTo>
                  <a:lnTo>
                    <a:pt x="39609" y="20720"/>
                  </a:lnTo>
                  <a:lnTo>
                    <a:pt x="37694" y="30344"/>
                  </a:lnTo>
                  <a:lnTo>
                    <a:pt x="37830" y="40993"/>
                  </a:lnTo>
                  <a:lnTo>
                    <a:pt x="42153" y="49504"/>
                  </a:lnTo>
                  <a:lnTo>
                    <a:pt x="49269" y="56589"/>
                  </a:lnTo>
                  <a:lnTo>
                    <a:pt x="58246" y="62723"/>
                  </a:lnTo>
                  <a:lnTo>
                    <a:pt x="67053" y="63990"/>
                  </a:lnTo>
                  <a:lnTo>
                    <a:pt x="75746" y="62013"/>
                  </a:lnTo>
                  <a:lnTo>
                    <a:pt x="84364" y="57872"/>
                  </a:lnTo>
                  <a:lnTo>
                    <a:pt x="88698" y="50879"/>
                  </a:lnTo>
                  <a:lnTo>
                    <a:pt x="90176" y="41983"/>
                  </a:lnTo>
                  <a:lnTo>
                    <a:pt x="89751" y="31819"/>
                  </a:lnTo>
                  <a:lnTo>
                    <a:pt x="86645" y="22221"/>
                  </a:lnTo>
                  <a:lnTo>
                    <a:pt x="81752" y="13000"/>
                  </a:lnTo>
                  <a:lnTo>
                    <a:pt x="75668" y="4031"/>
                  </a:lnTo>
                  <a:lnTo>
                    <a:pt x="70201" y="2284"/>
                  </a:lnTo>
                  <a:lnTo>
                    <a:pt x="65145" y="5353"/>
                  </a:lnTo>
                  <a:lnTo>
                    <a:pt x="60363" y="11633"/>
                  </a:lnTo>
                  <a:lnTo>
                    <a:pt x="54353" y="18641"/>
                  </a:lnTo>
                  <a:lnTo>
                    <a:pt x="47524" y="26136"/>
                  </a:lnTo>
                  <a:lnTo>
                    <a:pt x="40149" y="33954"/>
                  </a:lnTo>
                  <a:lnTo>
                    <a:pt x="32411" y="43400"/>
                  </a:lnTo>
                  <a:lnTo>
                    <a:pt x="24429" y="53931"/>
                  </a:lnTo>
                  <a:lnTo>
                    <a:pt x="0" y="10039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8255810" y="1778000"/>
              <a:ext cx="100791" cy="304801"/>
            </a:xfrm>
            <a:custGeom>
              <a:avLst/>
              <a:gdLst/>
              <a:ahLst/>
              <a:cxnLst/>
              <a:rect l="0" t="0" r="0" b="0"/>
              <a:pathLst>
                <a:path w="100791" h="304801">
                  <a:moveTo>
                    <a:pt x="88090" y="0"/>
                  </a:moveTo>
                  <a:lnTo>
                    <a:pt x="67864" y="13484"/>
                  </a:lnTo>
                  <a:lnTo>
                    <a:pt x="59084" y="20278"/>
                  </a:lnTo>
                  <a:lnTo>
                    <a:pt x="50408" y="27629"/>
                  </a:lnTo>
                  <a:lnTo>
                    <a:pt x="41802" y="35353"/>
                  </a:lnTo>
                  <a:lnTo>
                    <a:pt x="34653" y="44735"/>
                  </a:lnTo>
                  <a:lnTo>
                    <a:pt x="28476" y="55223"/>
                  </a:lnTo>
                  <a:lnTo>
                    <a:pt x="22947" y="66449"/>
                  </a:lnTo>
                  <a:lnTo>
                    <a:pt x="17850" y="78166"/>
                  </a:lnTo>
                  <a:lnTo>
                    <a:pt x="13041" y="90210"/>
                  </a:lnTo>
                  <a:lnTo>
                    <a:pt x="8424" y="102473"/>
                  </a:lnTo>
                  <a:lnTo>
                    <a:pt x="5346" y="117704"/>
                  </a:lnTo>
                  <a:lnTo>
                    <a:pt x="3293" y="134914"/>
                  </a:lnTo>
                  <a:lnTo>
                    <a:pt x="1925" y="153442"/>
                  </a:lnTo>
                  <a:lnTo>
                    <a:pt x="1013" y="171439"/>
                  </a:lnTo>
                  <a:lnTo>
                    <a:pt x="0" y="206487"/>
                  </a:lnTo>
                  <a:lnTo>
                    <a:pt x="2552" y="222325"/>
                  </a:lnTo>
                  <a:lnTo>
                    <a:pt x="7076" y="237116"/>
                  </a:lnTo>
                  <a:lnTo>
                    <a:pt x="12913" y="251211"/>
                  </a:lnTo>
                  <a:lnTo>
                    <a:pt x="19628" y="263429"/>
                  </a:lnTo>
                  <a:lnTo>
                    <a:pt x="26926" y="274397"/>
                  </a:lnTo>
                  <a:lnTo>
                    <a:pt x="34614" y="284531"/>
                  </a:lnTo>
                  <a:lnTo>
                    <a:pt x="45384" y="291287"/>
                  </a:lnTo>
                  <a:lnTo>
                    <a:pt x="58208" y="295792"/>
                  </a:lnTo>
                  <a:lnTo>
                    <a:pt x="10079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8387958" y="1840212"/>
              <a:ext cx="134526" cy="242589"/>
            </a:xfrm>
            <a:custGeom>
              <a:avLst/>
              <a:gdLst/>
              <a:ahLst/>
              <a:cxnLst/>
              <a:rect l="0" t="0" r="0" b="0"/>
              <a:pathLst>
                <a:path w="134526" h="242589">
                  <a:moveTo>
                    <a:pt x="6742" y="52088"/>
                  </a:moveTo>
                  <a:lnTo>
                    <a:pt x="0" y="31862"/>
                  </a:lnTo>
                  <a:lnTo>
                    <a:pt x="2247" y="23081"/>
                  </a:lnTo>
                  <a:lnTo>
                    <a:pt x="7979" y="14405"/>
                  </a:lnTo>
                  <a:lnTo>
                    <a:pt x="16032" y="5800"/>
                  </a:lnTo>
                  <a:lnTo>
                    <a:pt x="27046" y="1473"/>
                  </a:lnTo>
                  <a:lnTo>
                    <a:pt x="40034" y="0"/>
                  </a:lnTo>
                  <a:lnTo>
                    <a:pt x="54336" y="429"/>
                  </a:lnTo>
                  <a:lnTo>
                    <a:pt x="65283" y="4949"/>
                  </a:lnTo>
                  <a:lnTo>
                    <a:pt x="73991" y="12195"/>
                  </a:lnTo>
                  <a:lnTo>
                    <a:pt x="81208" y="21259"/>
                  </a:lnTo>
                  <a:lnTo>
                    <a:pt x="83197" y="31535"/>
                  </a:lnTo>
                  <a:lnTo>
                    <a:pt x="81700" y="42619"/>
                  </a:lnTo>
                  <a:lnTo>
                    <a:pt x="77881" y="54242"/>
                  </a:lnTo>
                  <a:lnTo>
                    <a:pt x="72512" y="64813"/>
                  </a:lnTo>
                  <a:lnTo>
                    <a:pt x="66111" y="74682"/>
                  </a:lnTo>
                  <a:lnTo>
                    <a:pt x="59021" y="84084"/>
                  </a:lnTo>
                  <a:lnTo>
                    <a:pt x="50061" y="91763"/>
                  </a:lnTo>
                  <a:lnTo>
                    <a:pt x="39854" y="98293"/>
                  </a:lnTo>
                  <a:lnTo>
                    <a:pt x="28817" y="104058"/>
                  </a:lnTo>
                  <a:lnTo>
                    <a:pt x="25692" y="106490"/>
                  </a:lnTo>
                  <a:lnTo>
                    <a:pt x="27841" y="106700"/>
                  </a:lnTo>
                  <a:lnTo>
                    <a:pt x="33508" y="105429"/>
                  </a:lnTo>
                  <a:lnTo>
                    <a:pt x="68452" y="96899"/>
                  </a:lnTo>
                  <a:lnTo>
                    <a:pt x="81748" y="97484"/>
                  </a:lnTo>
                  <a:lnTo>
                    <a:pt x="94845" y="100696"/>
                  </a:lnTo>
                  <a:lnTo>
                    <a:pt x="107811" y="105660"/>
                  </a:lnTo>
                  <a:lnTo>
                    <a:pt x="117866" y="113203"/>
                  </a:lnTo>
                  <a:lnTo>
                    <a:pt x="125980" y="122464"/>
                  </a:lnTo>
                  <a:lnTo>
                    <a:pt x="132800" y="132872"/>
                  </a:lnTo>
                  <a:lnTo>
                    <a:pt x="134525" y="144044"/>
                  </a:lnTo>
                  <a:lnTo>
                    <a:pt x="132852" y="155725"/>
                  </a:lnTo>
                  <a:lnTo>
                    <a:pt x="128915" y="167746"/>
                  </a:lnTo>
                  <a:lnTo>
                    <a:pt x="123468" y="179993"/>
                  </a:lnTo>
                  <a:lnTo>
                    <a:pt x="117015" y="192391"/>
                  </a:lnTo>
                  <a:lnTo>
                    <a:pt x="109890" y="204890"/>
                  </a:lnTo>
                  <a:lnTo>
                    <a:pt x="100907" y="214634"/>
                  </a:lnTo>
                  <a:lnTo>
                    <a:pt x="90685" y="222540"/>
                  </a:lnTo>
                  <a:lnTo>
                    <a:pt x="32142" y="242588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8585200" y="2006600"/>
              <a:ext cx="31192" cy="165101"/>
            </a:xfrm>
            <a:custGeom>
              <a:avLst/>
              <a:gdLst/>
              <a:ahLst/>
              <a:cxnLst/>
              <a:rect l="0" t="0" r="0" b="0"/>
              <a:pathLst>
                <a:path w="31192" h="165101">
                  <a:moveTo>
                    <a:pt x="0" y="0"/>
                  </a:moveTo>
                  <a:lnTo>
                    <a:pt x="6741" y="20225"/>
                  </a:lnTo>
                  <a:lnTo>
                    <a:pt x="10138" y="31828"/>
                  </a:lnTo>
                  <a:lnTo>
                    <a:pt x="21662" y="73714"/>
                  </a:lnTo>
                  <a:lnTo>
                    <a:pt x="29853" y="100495"/>
                  </a:lnTo>
                  <a:lnTo>
                    <a:pt x="31191" y="113563"/>
                  </a:lnTo>
                  <a:lnTo>
                    <a:pt x="30671" y="126509"/>
                  </a:lnTo>
                  <a:lnTo>
                    <a:pt x="2540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623300" y="1803400"/>
              <a:ext cx="118264" cy="203224"/>
            </a:xfrm>
            <a:custGeom>
              <a:avLst/>
              <a:gdLst/>
              <a:ahLst/>
              <a:cxnLst/>
              <a:rect l="0" t="0" r="0" b="0"/>
              <a:pathLst>
                <a:path w="118264" h="203224">
                  <a:moveTo>
                    <a:pt x="76200" y="0"/>
                  </a:moveTo>
                  <a:lnTo>
                    <a:pt x="62715" y="20225"/>
                  </a:lnTo>
                  <a:lnTo>
                    <a:pt x="57332" y="33239"/>
                  </a:lnTo>
                  <a:lnTo>
                    <a:pt x="52333" y="48970"/>
                  </a:lnTo>
                  <a:lnTo>
                    <a:pt x="47588" y="66513"/>
                  </a:lnTo>
                  <a:lnTo>
                    <a:pt x="44425" y="85264"/>
                  </a:lnTo>
                  <a:lnTo>
                    <a:pt x="42317" y="104820"/>
                  </a:lnTo>
                  <a:lnTo>
                    <a:pt x="40911" y="124914"/>
                  </a:lnTo>
                  <a:lnTo>
                    <a:pt x="41385" y="142542"/>
                  </a:lnTo>
                  <a:lnTo>
                    <a:pt x="43112" y="158528"/>
                  </a:lnTo>
                  <a:lnTo>
                    <a:pt x="45674" y="173419"/>
                  </a:lnTo>
                  <a:lnTo>
                    <a:pt x="51617" y="184757"/>
                  </a:lnTo>
                  <a:lnTo>
                    <a:pt x="59811" y="193726"/>
                  </a:lnTo>
                  <a:lnTo>
                    <a:pt x="69507" y="201117"/>
                  </a:lnTo>
                  <a:lnTo>
                    <a:pt x="78793" y="203223"/>
                  </a:lnTo>
                  <a:lnTo>
                    <a:pt x="87807" y="201804"/>
                  </a:lnTo>
                  <a:lnTo>
                    <a:pt x="96638" y="198036"/>
                  </a:lnTo>
                  <a:lnTo>
                    <a:pt x="103936" y="191290"/>
                  </a:lnTo>
                  <a:lnTo>
                    <a:pt x="110213" y="182560"/>
                  </a:lnTo>
                  <a:lnTo>
                    <a:pt x="115809" y="172506"/>
                  </a:lnTo>
                  <a:lnTo>
                    <a:pt x="118128" y="160160"/>
                  </a:lnTo>
                  <a:lnTo>
                    <a:pt x="118263" y="146284"/>
                  </a:lnTo>
                  <a:lnTo>
                    <a:pt x="116942" y="131389"/>
                  </a:lnTo>
                  <a:lnTo>
                    <a:pt x="114650" y="117226"/>
                  </a:lnTo>
                  <a:lnTo>
                    <a:pt x="111711" y="103551"/>
                  </a:lnTo>
                  <a:lnTo>
                    <a:pt x="108340" y="90200"/>
                  </a:lnTo>
                  <a:lnTo>
                    <a:pt x="103271" y="78478"/>
                  </a:lnTo>
                  <a:lnTo>
                    <a:pt x="97070" y="67841"/>
                  </a:lnTo>
                  <a:lnTo>
                    <a:pt x="90113" y="57927"/>
                  </a:lnTo>
                  <a:lnTo>
                    <a:pt x="81242" y="49907"/>
                  </a:lnTo>
                  <a:lnTo>
                    <a:pt x="71094" y="43149"/>
                  </a:lnTo>
                  <a:lnTo>
                    <a:pt x="60096" y="37232"/>
                  </a:lnTo>
                  <a:lnTo>
                    <a:pt x="48531" y="31877"/>
                  </a:lnTo>
                  <a:lnTo>
                    <a:pt x="36587" y="26896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699500" y="1739900"/>
              <a:ext cx="149101" cy="457201"/>
            </a:xfrm>
            <a:custGeom>
              <a:avLst/>
              <a:gdLst/>
              <a:ahLst/>
              <a:cxnLst/>
              <a:rect l="0" t="0" r="0" b="0"/>
              <a:pathLst>
                <a:path w="149101" h="457201">
                  <a:moveTo>
                    <a:pt x="12700" y="0"/>
                  </a:moveTo>
                  <a:lnTo>
                    <a:pt x="65730" y="35353"/>
                  </a:lnTo>
                  <a:lnTo>
                    <a:pt x="76275" y="44735"/>
                  </a:lnTo>
                  <a:lnTo>
                    <a:pt x="86128" y="55223"/>
                  </a:lnTo>
                  <a:lnTo>
                    <a:pt x="95518" y="66449"/>
                  </a:lnTo>
                  <a:lnTo>
                    <a:pt x="104601" y="78166"/>
                  </a:lnTo>
                  <a:lnTo>
                    <a:pt x="113478" y="90210"/>
                  </a:lnTo>
                  <a:lnTo>
                    <a:pt x="122218" y="102473"/>
                  </a:lnTo>
                  <a:lnTo>
                    <a:pt x="129457" y="116293"/>
                  </a:lnTo>
                  <a:lnTo>
                    <a:pt x="135693" y="131151"/>
                  </a:lnTo>
                  <a:lnTo>
                    <a:pt x="141261" y="146700"/>
                  </a:lnTo>
                  <a:lnTo>
                    <a:pt x="144974" y="162711"/>
                  </a:lnTo>
                  <a:lnTo>
                    <a:pt x="147449" y="179030"/>
                  </a:lnTo>
                  <a:lnTo>
                    <a:pt x="149100" y="195553"/>
                  </a:lnTo>
                  <a:lnTo>
                    <a:pt x="147377" y="212213"/>
                  </a:lnTo>
                  <a:lnTo>
                    <a:pt x="143407" y="228964"/>
                  </a:lnTo>
                  <a:lnTo>
                    <a:pt x="123498" y="289663"/>
                  </a:lnTo>
                  <a:lnTo>
                    <a:pt x="117610" y="303175"/>
                  </a:lnTo>
                  <a:lnTo>
                    <a:pt x="110862" y="316417"/>
                  </a:lnTo>
                  <a:lnTo>
                    <a:pt x="103541" y="329477"/>
                  </a:lnTo>
                  <a:lnTo>
                    <a:pt x="95839" y="341007"/>
                  </a:lnTo>
                  <a:lnTo>
                    <a:pt x="87881" y="351516"/>
                  </a:lnTo>
                  <a:lnTo>
                    <a:pt x="79754" y="361344"/>
                  </a:lnTo>
                  <a:lnTo>
                    <a:pt x="71514" y="372129"/>
                  </a:lnTo>
                  <a:lnTo>
                    <a:pt x="63198" y="383552"/>
                  </a:lnTo>
                  <a:lnTo>
                    <a:pt x="54832" y="395402"/>
                  </a:lnTo>
                  <a:lnTo>
                    <a:pt x="46432" y="406123"/>
                  </a:lnTo>
                  <a:lnTo>
                    <a:pt x="38010" y="416093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625958" y="2857500"/>
            <a:ext cx="748034" cy="355601"/>
            <a:chOff x="7625958" y="2857500"/>
            <a:chExt cx="748034" cy="355601"/>
          </a:xfrm>
        </p:grpSpPr>
        <p:sp>
          <p:nvSpPr>
            <p:cNvPr id="36" name="Freeform 35"/>
            <p:cNvSpPr/>
            <p:nvPr/>
          </p:nvSpPr>
          <p:spPr>
            <a:xfrm>
              <a:off x="7625958" y="2997200"/>
              <a:ext cx="82854" cy="101601"/>
            </a:xfrm>
            <a:custGeom>
              <a:avLst/>
              <a:gdLst/>
              <a:ahLst/>
              <a:cxnLst/>
              <a:rect l="0" t="0" r="0" b="0"/>
              <a:pathLst>
                <a:path w="82854" h="101601">
                  <a:moveTo>
                    <a:pt x="6742" y="0"/>
                  </a:moveTo>
                  <a:lnTo>
                    <a:pt x="0" y="20225"/>
                  </a:lnTo>
                  <a:lnTo>
                    <a:pt x="2247" y="27595"/>
                  </a:lnTo>
                  <a:lnTo>
                    <a:pt x="7979" y="33919"/>
                  </a:lnTo>
                  <a:lnTo>
                    <a:pt x="16032" y="39546"/>
                  </a:lnTo>
                  <a:lnTo>
                    <a:pt x="25636" y="40475"/>
                  </a:lnTo>
                  <a:lnTo>
                    <a:pt x="36271" y="38272"/>
                  </a:lnTo>
                  <a:lnTo>
                    <a:pt x="47594" y="33981"/>
                  </a:lnTo>
                  <a:lnTo>
                    <a:pt x="57966" y="28298"/>
                  </a:lnTo>
                  <a:lnTo>
                    <a:pt x="67702" y="21687"/>
                  </a:lnTo>
                  <a:lnTo>
                    <a:pt x="77015" y="14458"/>
                  </a:lnTo>
                  <a:lnTo>
                    <a:pt x="77579" y="11050"/>
                  </a:lnTo>
                  <a:lnTo>
                    <a:pt x="72311" y="10188"/>
                  </a:lnTo>
                  <a:lnTo>
                    <a:pt x="63154" y="11025"/>
                  </a:lnTo>
                  <a:lnTo>
                    <a:pt x="55639" y="15817"/>
                  </a:lnTo>
                  <a:lnTo>
                    <a:pt x="49217" y="23244"/>
                  </a:lnTo>
                  <a:lnTo>
                    <a:pt x="43525" y="32429"/>
                  </a:lnTo>
                  <a:lnTo>
                    <a:pt x="42553" y="42786"/>
                  </a:lnTo>
                  <a:lnTo>
                    <a:pt x="44727" y="53924"/>
                  </a:lnTo>
                  <a:lnTo>
                    <a:pt x="48999" y="65582"/>
                  </a:lnTo>
                  <a:lnTo>
                    <a:pt x="56080" y="71944"/>
                  </a:lnTo>
                  <a:lnTo>
                    <a:pt x="65033" y="74773"/>
                  </a:lnTo>
                  <a:lnTo>
                    <a:pt x="75236" y="75249"/>
                  </a:lnTo>
                  <a:lnTo>
                    <a:pt x="80627" y="71332"/>
                  </a:lnTo>
                  <a:lnTo>
                    <a:pt x="82809" y="64488"/>
                  </a:lnTo>
                  <a:lnTo>
                    <a:pt x="82853" y="55692"/>
                  </a:lnTo>
                  <a:lnTo>
                    <a:pt x="78650" y="51239"/>
                  </a:lnTo>
                  <a:lnTo>
                    <a:pt x="71614" y="49681"/>
                  </a:lnTo>
                  <a:lnTo>
                    <a:pt x="62689" y="50054"/>
                  </a:lnTo>
                  <a:lnTo>
                    <a:pt x="56740" y="55947"/>
                  </a:lnTo>
                  <a:lnTo>
                    <a:pt x="52774" y="65520"/>
                  </a:lnTo>
                  <a:lnTo>
                    <a:pt x="44842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7762958" y="2921000"/>
              <a:ext cx="98343" cy="241301"/>
            </a:xfrm>
            <a:custGeom>
              <a:avLst/>
              <a:gdLst/>
              <a:ahLst/>
              <a:cxnLst/>
              <a:rect l="0" t="0" r="0" b="0"/>
              <a:pathLst>
                <a:path w="98343" h="241301">
                  <a:moveTo>
                    <a:pt x="98342" y="0"/>
                  </a:moveTo>
                  <a:lnTo>
                    <a:pt x="78116" y="13483"/>
                  </a:lnTo>
                  <a:lnTo>
                    <a:pt x="69336" y="20278"/>
                  </a:lnTo>
                  <a:lnTo>
                    <a:pt x="60660" y="27630"/>
                  </a:lnTo>
                  <a:lnTo>
                    <a:pt x="52054" y="35353"/>
                  </a:lnTo>
                  <a:lnTo>
                    <a:pt x="43494" y="46146"/>
                  </a:lnTo>
                  <a:lnTo>
                    <a:pt x="34966" y="58986"/>
                  </a:lnTo>
                  <a:lnTo>
                    <a:pt x="26458" y="73191"/>
                  </a:lnTo>
                  <a:lnTo>
                    <a:pt x="19374" y="86894"/>
                  </a:lnTo>
                  <a:lnTo>
                    <a:pt x="13241" y="100262"/>
                  </a:lnTo>
                  <a:lnTo>
                    <a:pt x="7742" y="113408"/>
                  </a:lnTo>
                  <a:lnTo>
                    <a:pt x="4075" y="127816"/>
                  </a:lnTo>
                  <a:lnTo>
                    <a:pt x="1630" y="143066"/>
                  </a:lnTo>
                  <a:lnTo>
                    <a:pt x="0" y="158877"/>
                  </a:lnTo>
                  <a:lnTo>
                    <a:pt x="1737" y="173651"/>
                  </a:lnTo>
                  <a:lnTo>
                    <a:pt x="5716" y="187734"/>
                  </a:lnTo>
                  <a:lnTo>
                    <a:pt x="34842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7835900" y="3006258"/>
              <a:ext cx="114301" cy="93104"/>
            </a:xfrm>
            <a:custGeom>
              <a:avLst/>
              <a:gdLst/>
              <a:ahLst/>
              <a:cxnLst/>
              <a:rect l="0" t="0" r="0" b="0"/>
              <a:pathLst>
                <a:path w="114301" h="93104">
                  <a:moveTo>
                    <a:pt x="0" y="16342"/>
                  </a:moveTo>
                  <a:lnTo>
                    <a:pt x="13484" y="2858"/>
                  </a:lnTo>
                  <a:lnTo>
                    <a:pt x="23100" y="297"/>
                  </a:lnTo>
                  <a:lnTo>
                    <a:pt x="35155" y="0"/>
                  </a:lnTo>
                  <a:lnTo>
                    <a:pt x="48837" y="1214"/>
                  </a:lnTo>
                  <a:lnTo>
                    <a:pt x="59369" y="6257"/>
                  </a:lnTo>
                  <a:lnTo>
                    <a:pt x="67801" y="13851"/>
                  </a:lnTo>
                  <a:lnTo>
                    <a:pt x="74834" y="23148"/>
                  </a:lnTo>
                  <a:lnTo>
                    <a:pt x="78111" y="33579"/>
                  </a:lnTo>
                  <a:lnTo>
                    <a:pt x="78885" y="44767"/>
                  </a:lnTo>
                  <a:lnTo>
                    <a:pt x="77990" y="56458"/>
                  </a:lnTo>
                  <a:lnTo>
                    <a:pt x="74571" y="67075"/>
                  </a:lnTo>
                  <a:lnTo>
                    <a:pt x="69469" y="76975"/>
                  </a:lnTo>
                  <a:lnTo>
                    <a:pt x="63246" y="86397"/>
                  </a:lnTo>
                  <a:lnTo>
                    <a:pt x="64741" y="91267"/>
                  </a:lnTo>
                  <a:lnTo>
                    <a:pt x="71384" y="93103"/>
                  </a:lnTo>
                  <a:lnTo>
                    <a:pt x="114300" y="9254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7988300" y="3086100"/>
              <a:ext cx="41303" cy="127001"/>
            </a:xfrm>
            <a:custGeom>
              <a:avLst/>
              <a:gdLst/>
              <a:ahLst/>
              <a:cxnLst/>
              <a:rect l="0" t="0" r="0" b="0"/>
              <a:pathLst>
                <a:path w="41303" h="127001">
                  <a:moveTo>
                    <a:pt x="0" y="0"/>
                  </a:moveTo>
                  <a:lnTo>
                    <a:pt x="6741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0390" y="56258"/>
                  </a:lnTo>
                  <a:lnTo>
                    <a:pt x="35782" y="67139"/>
                  </a:lnTo>
                  <a:lnTo>
                    <a:pt x="40788" y="78626"/>
                  </a:lnTo>
                  <a:lnTo>
                    <a:pt x="41302" y="89106"/>
                  </a:lnTo>
                  <a:lnTo>
                    <a:pt x="38823" y="98915"/>
                  </a:lnTo>
                  <a:lnTo>
                    <a:pt x="2540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8064500" y="2971800"/>
              <a:ext cx="38101" cy="12701"/>
            </a:xfrm>
            <a:custGeom>
              <a:avLst/>
              <a:gdLst/>
              <a:ahLst/>
              <a:cxnLst/>
              <a:rect l="0" t="0" r="0" b="0"/>
              <a:pathLst>
                <a:path w="38101" h="12701">
                  <a:moveTo>
                    <a:pt x="0" y="1270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8128000" y="2882900"/>
              <a:ext cx="139576" cy="241301"/>
            </a:xfrm>
            <a:custGeom>
              <a:avLst/>
              <a:gdLst/>
              <a:ahLst/>
              <a:cxnLst/>
              <a:rect l="0" t="0" r="0" b="0"/>
              <a:pathLst>
                <a:path w="139576" h="241301">
                  <a:moveTo>
                    <a:pt x="0" y="0"/>
                  </a:moveTo>
                  <a:lnTo>
                    <a:pt x="26968" y="0"/>
                  </a:lnTo>
                  <a:lnTo>
                    <a:pt x="39144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2276" y="14372"/>
                  </a:lnTo>
                  <a:lnTo>
                    <a:pt x="77817" y="25103"/>
                  </a:lnTo>
                  <a:lnTo>
                    <a:pt x="81512" y="37902"/>
                  </a:lnTo>
                  <a:lnTo>
                    <a:pt x="81152" y="49257"/>
                  </a:lnTo>
                  <a:lnTo>
                    <a:pt x="78090" y="59649"/>
                  </a:lnTo>
                  <a:lnTo>
                    <a:pt x="73227" y="69399"/>
                  </a:lnTo>
                  <a:lnTo>
                    <a:pt x="65751" y="77310"/>
                  </a:lnTo>
                  <a:lnTo>
                    <a:pt x="56533" y="83996"/>
                  </a:lnTo>
                  <a:lnTo>
                    <a:pt x="46156" y="89864"/>
                  </a:lnTo>
                  <a:lnTo>
                    <a:pt x="44881" y="95187"/>
                  </a:lnTo>
                  <a:lnTo>
                    <a:pt x="49676" y="100147"/>
                  </a:lnTo>
                  <a:lnTo>
                    <a:pt x="58518" y="104864"/>
                  </a:lnTo>
                  <a:lnTo>
                    <a:pt x="70056" y="108009"/>
                  </a:lnTo>
                  <a:lnTo>
                    <a:pt x="83393" y="110106"/>
                  </a:lnTo>
                  <a:lnTo>
                    <a:pt x="97928" y="111504"/>
                  </a:lnTo>
                  <a:lnTo>
                    <a:pt x="110441" y="115258"/>
                  </a:lnTo>
                  <a:lnTo>
                    <a:pt x="121605" y="120583"/>
                  </a:lnTo>
                  <a:lnTo>
                    <a:pt x="131870" y="126955"/>
                  </a:lnTo>
                  <a:lnTo>
                    <a:pt x="137302" y="135437"/>
                  </a:lnTo>
                  <a:lnTo>
                    <a:pt x="139512" y="145324"/>
                  </a:lnTo>
                  <a:lnTo>
                    <a:pt x="139575" y="156149"/>
                  </a:lnTo>
                  <a:lnTo>
                    <a:pt x="135383" y="166188"/>
                  </a:lnTo>
                  <a:lnTo>
                    <a:pt x="128354" y="175703"/>
                  </a:lnTo>
                  <a:lnTo>
                    <a:pt x="119436" y="184869"/>
                  </a:lnTo>
                  <a:lnTo>
                    <a:pt x="109257" y="193801"/>
                  </a:lnTo>
                  <a:lnTo>
                    <a:pt x="50800" y="241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242300" y="2857500"/>
              <a:ext cx="131692" cy="342901"/>
            </a:xfrm>
            <a:custGeom>
              <a:avLst/>
              <a:gdLst/>
              <a:ahLst/>
              <a:cxnLst/>
              <a:rect l="0" t="0" r="0" b="0"/>
              <a:pathLst>
                <a:path w="131692" h="342901">
                  <a:moveTo>
                    <a:pt x="0" y="0"/>
                  </a:moveTo>
                  <a:lnTo>
                    <a:pt x="89561" y="59707"/>
                  </a:lnTo>
                  <a:lnTo>
                    <a:pt x="99218" y="70849"/>
                  </a:lnTo>
                  <a:lnTo>
                    <a:pt x="107067" y="83921"/>
                  </a:lnTo>
                  <a:lnTo>
                    <a:pt x="113711" y="98281"/>
                  </a:lnTo>
                  <a:lnTo>
                    <a:pt x="119552" y="112087"/>
                  </a:lnTo>
                  <a:lnTo>
                    <a:pt x="124857" y="125525"/>
                  </a:lnTo>
                  <a:lnTo>
                    <a:pt x="129804" y="138716"/>
                  </a:lnTo>
                  <a:lnTo>
                    <a:pt x="131691" y="151744"/>
                  </a:lnTo>
                  <a:lnTo>
                    <a:pt x="131539" y="164663"/>
                  </a:lnTo>
                  <a:lnTo>
                    <a:pt x="130026" y="177508"/>
                  </a:lnTo>
                  <a:lnTo>
                    <a:pt x="124783" y="191716"/>
                  </a:lnTo>
                  <a:lnTo>
                    <a:pt x="117056" y="206833"/>
                  </a:lnTo>
                  <a:lnTo>
                    <a:pt x="107670" y="222555"/>
                  </a:lnTo>
                  <a:lnTo>
                    <a:pt x="98591" y="235859"/>
                  </a:lnTo>
                  <a:lnTo>
                    <a:pt x="89716" y="247550"/>
                  </a:lnTo>
                  <a:lnTo>
                    <a:pt x="80978" y="258167"/>
                  </a:lnTo>
                  <a:lnTo>
                    <a:pt x="59979" y="285015"/>
                  </a:lnTo>
                  <a:lnTo>
                    <a:pt x="12700" y="342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521700" y="2006600"/>
            <a:ext cx="943859" cy="431801"/>
            <a:chOff x="8521700" y="2006600"/>
            <a:chExt cx="943859" cy="431801"/>
          </a:xfrm>
        </p:grpSpPr>
        <p:sp>
          <p:nvSpPr>
            <p:cNvPr id="44" name="Freeform 43"/>
            <p:cNvSpPr/>
            <p:nvPr/>
          </p:nvSpPr>
          <p:spPr>
            <a:xfrm>
              <a:off x="8521700" y="2159000"/>
              <a:ext cx="65164" cy="88901"/>
            </a:xfrm>
            <a:custGeom>
              <a:avLst/>
              <a:gdLst/>
              <a:ahLst/>
              <a:cxnLst/>
              <a:rect l="0" t="0" r="0" b="0"/>
              <a:pathLst>
                <a:path w="65164" h="88901">
                  <a:moveTo>
                    <a:pt x="38100" y="0"/>
                  </a:moveTo>
                  <a:lnTo>
                    <a:pt x="24615" y="20225"/>
                  </a:lnTo>
                  <a:lnTo>
                    <a:pt x="23466" y="29006"/>
                  </a:lnTo>
                  <a:lnTo>
                    <a:pt x="25521" y="37682"/>
                  </a:lnTo>
                  <a:lnTo>
                    <a:pt x="29714" y="46287"/>
                  </a:lnTo>
                  <a:lnTo>
                    <a:pt x="35331" y="49203"/>
                  </a:lnTo>
                  <a:lnTo>
                    <a:pt x="41898" y="48324"/>
                  </a:lnTo>
                  <a:lnTo>
                    <a:pt x="49099" y="44916"/>
                  </a:lnTo>
                  <a:lnTo>
                    <a:pt x="52488" y="38410"/>
                  </a:lnTo>
                  <a:lnTo>
                    <a:pt x="53337" y="29840"/>
                  </a:lnTo>
                  <a:lnTo>
                    <a:pt x="52491" y="19893"/>
                  </a:lnTo>
                  <a:lnTo>
                    <a:pt x="49105" y="16084"/>
                  </a:lnTo>
                  <a:lnTo>
                    <a:pt x="44025" y="16367"/>
                  </a:lnTo>
                  <a:lnTo>
                    <a:pt x="37817" y="19378"/>
                  </a:lnTo>
                  <a:lnTo>
                    <a:pt x="32267" y="25618"/>
                  </a:lnTo>
                  <a:lnTo>
                    <a:pt x="27155" y="34012"/>
                  </a:lnTo>
                  <a:lnTo>
                    <a:pt x="22337" y="43841"/>
                  </a:lnTo>
                  <a:lnTo>
                    <a:pt x="23358" y="51805"/>
                  </a:lnTo>
                  <a:lnTo>
                    <a:pt x="28271" y="58525"/>
                  </a:lnTo>
                  <a:lnTo>
                    <a:pt x="35781" y="64417"/>
                  </a:lnTo>
                  <a:lnTo>
                    <a:pt x="43609" y="65522"/>
                  </a:lnTo>
                  <a:lnTo>
                    <a:pt x="51651" y="63437"/>
                  </a:lnTo>
                  <a:lnTo>
                    <a:pt x="59834" y="59224"/>
                  </a:lnTo>
                  <a:lnTo>
                    <a:pt x="63878" y="50772"/>
                  </a:lnTo>
                  <a:lnTo>
                    <a:pt x="65163" y="39492"/>
                  </a:lnTo>
                  <a:lnTo>
                    <a:pt x="64609" y="26328"/>
                  </a:lnTo>
                  <a:lnTo>
                    <a:pt x="60005" y="20374"/>
                  </a:lnTo>
                  <a:lnTo>
                    <a:pt x="52703" y="19227"/>
                  </a:lnTo>
                  <a:lnTo>
                    <a:pt x="43602" y="21284"/>
                  </a:lnTo>
                  <a:lnTo>
                    <a:pt x="34712" y="25478"/>
                  </a:lnTo>
                  <a:lnTo>
                    <a:pt x="25964" y="31096"/>
                  </a:lnTo>
                  <a:lnTo>
                    <a:pt x="0" y="88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689904" y="2082800"/>
              <a:ext cx="111197" cy="266701"/>
            </a:xfrm>
            <a:custGeom>
              <a:avLst/>
              <a:gdLst/>
              <a:ahLst/>
              <a:cxnLst/>
              <a:rect l="0" t="0" r="0" b="0"/>
              <a:pathLst>
                <a:path w="111197" h="266701">
                  <a:moveTo>
                    <a:pt x="85796" y="0"/>
                  </a:moveTo>
                  <a:lnTo>
                    <a:pt x="65570" y="13484"/>
                  </a:lnTo>
                  <a:lnTo>
                    <a:pt x="58200" y="21689"/>
                  </a:lnTo>
                  <a:lnTo>
                    <a:pt x="51877" y="31392"/>
                  </a:lnTo>
                  <a:lnTo>
                    <a:pt x="46250" y="42095"/>
                  </a:lnTo>
                  <a:lnTo>
                    <a:pt x="39676" y="53463"/>
                  </a:lnTo>
                  <a:lnTo>
                    <a:pt x="32472" y="65275"/>
                  </a:lnTo>
                  <a:lnTo>
                    <a:pt x="24847" y="77383"/>
                  </a:lnTo>
                  <a:lnTo>
                    <a:pt x="18352" y="91100"/>
                  </a:lnTo>
                  <a:lnTo>
                    <a:pt x="12611" y="105889"/>
                  </a:lnTo>
                  <a:lnTo>
                    <a:pt x="7372" y="121392"/>
                  </a:lnTo>
                  <a:lnTo>
                    <a:pt x="3880" y="137373"/>
                  </a:lnTo>
                  <a:lnTo>
                    <a:pt x="1552" y="153670"/>
                  </a:lnTo>
                  <a:lnTo>
                    <a:pt x="0" y="170180"/>
                  </a:lnTo>
                  <a:lnTo>
                    <a:pt x="1787" y="184009"/>
                  </a:lnTo>
                  <a:lnTo>
                    <a:pt x="5801" y="196050"/>
                  </a:lnTo>
                  <a:lnTo>
                    <a:pt x="11299" y="206900"/>
                  </a:lnTo>
                  <a:lnTo>
                    <a:pt x="17787" y="216955"/>
                  </a:lnTo>
                  <a:lnTo>
                    <a:pt x="24934" y="226481"/>
                  </a:lnTo>
                  <a:lnTo>
                    <a:pt x="32521" y="235654"/>
                  </a:lnTo>
                  <a:lnTo>
                    <a:pt x="41813" y="243180"/>
                  </a:lnTo>
                  <a:lnTo>
                    <a:pt x="52240" y="249609"/>
                  </a:lnTo>
                  <a:lnTo>
                    <a:pt x="111196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826500" y="2108200"/>
              <a:ext cx="114301" cy="101601"/>
            </a:xfrm>
            <a:custGeom>
              <a:avLst/>
              <a:gdLst/>
              <a:ahLst/>
              <a:cxnLst/>
              <a:rect l="0" t="0" r="0" b="0"/>
              <a:pathLst>
                <a:path w="114301" h="101601">
                  <a:moveTo>
                    <a:pt x="0" y="0"/>
                  </a:moveTo>
                  <a:lnTo>
                    <a:pt x="0" y="81641"/>
                  </a:lnTo>
                  <a:lnTo>
                    <a:pt x="5644" y="91116"/>
                  </a:lnTo>
                  <a:lnTo>
                    <a:pt x="15051" y="96022"/>
                  </a:lnTo>
                  <a:lnTo>
                    <a:pt x="26968" y="97881"/>
                  </a:lnTo>
                  <a:lnTo>
                    <a:pt x="40556" y="99120"/>
                  </a:lnTo>
                  <a:lnTo>
                    <a:pt x="55260" y="99947"/>
                  </a:lnTo>
                  <a:lnTo>
                    <a:pt x="114300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918047" y="2095500"/>
              <a:ext cx="10054" cy="228601"/>
            </a:xfrm>
            <a:custGeom>
              <a:avLst/>
              <a:gdLst/>
              <a:ahLst/>
              <a:cxnLst/>
              <a:rect l="0" t="0" r="0" b="0"/>
              <a:pathLst>
                <a:path w="10054" h="228601">
                  <a:moveTo>
                    <a:pt x="10053" y="0"/>
                  </a:moveTo>
                  <a:lnTo>
                    <a:pt x="10053" y="81641"/>
                  </a:lnTo>
                  <a:lnTo>
                    <a:pt x="8642" y="98171"/>
                  </a:lnTo>
                  <a:lnTo>
                    <a:pt x="6290" y="114836"/>
                  </a:lnTo>
                  <a:lnTo>
                    <a:pt x="3311" y="131591"/>
                  </a:lnTo>
                  <a:lnTo>
                    <a:pt x="1324" y="148405"/>
                  </a:lnTo>
                  <a:lnTo>
                    <a:pt x="0" y="165258"/>
                  </a:lnTo>
                  <a:lnTo>
                    <a:pt x="10053" y="228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9017000" y="2260600"/>
              <a:ext cx="35812" cy="177801"/>
            </a:xfrm>
            <a:custGeom>
              <a:avLst/>
              <a:gdLst/>
              <a:ahLst/>
              <a:cxnLst/>
              <a:rect l="0" t="0" r="0" b="0"/>
              <a:pathLst>
                <a:path w="35812" h="177801">
                  <a:moveTo>
                    <a:pt x="12700" y="0"/>
                  </a:moveTo>
                  <a:lnTo>
                    <a:pt x="30376" y="53029"/>
                  </a:lnTo>
                  <a:lnTo>
                    <a:pt x="32950" y="66397"/>
                  </a:lnTo>
                  <a:lnTo>
                    <a:pt x="34667" y="80953"/>
                  </a:lnTo>
                  <a:lnTo>
                    <a:pt x="35811" y="96302"/>
                  </a:lnTo>
                  <a:lnTo>
                    <a:pt x="35162" y="110768"/>
                  </a:lnTo>
                  <a:lnTo>
                    <a:pt x="33320" y="124645"/>
                  </a:lnTo>
                  <a:lnTo>
                    <a:pt x="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9093200" y="2197100"/>
              <a:ext cx="63501" cy="25401"/>
            </a:xfrm>
            <a:custGeom>
              <a:avLst/>
              <a:gdLst/>
              <a:ahLst/>
              <a:cxnLst/>
              <a:rect l="0" t="0" r="0" b="0"/>
              <a:pathLst>
                <a:path w="63501" h="25401">
                  <a:moveTo>
                    <a:pt x="0" y="25400"/>
                  </a:moveTo>
                  <a:lnTo>
                    <a:pt x="11289" y="21637"/>
                  </a:lnTo>
                  <a:lnTo>
                    <a:pt x="63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9220200" y="2108200"/>
              <a:ext cx="12701" cy="177801"/>
            </a:xfrm>
            <a:custGeom>
              <a:avLst/>
              <a:gdLst/>
              <a:ahLst/>
              <a:cxnLst/>
              <a:rect l="0" t="0" r="0" b="0"/>
              <a:pathLst>
                <a:path w="12701" h="177801">
                  <a:moveTo>
                    <a:pt x="0" y="0"/>
                  </a:moveTo>
                  <a:lnTo>
                    <a:pt x="0" y="33709"/>
                  </a:lnTo>
                  <a:lnTo>
                    <a:pt x="1410" y="49284"/>
                  </a:lnTo>
                  <a:lnTo>
                    <a:pt x="3762" y="65311"/>
                  </a:lnTo>
                  <a:lnTo>
                    <a:pt x="6741" y="81641"/>
                  </a:lnTo>
                  <a:lnTo>
                    <a:pt x="8728" y="98171"/>
                  </a:lnTo>
                  <a:lnTo>
                    <a:pt x="10052" y="114836"/>
                  </a:lnTo>
                  <a:lnTo>
                    <a:pt x="1270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9271000" y="2006600"/>
              <a:ext cx="194559" cy="406401"/>
            </a:xfrm>
            <a:custGeom>
              <a:avLst/>
              <a:gdLst/>
              <a:ahLst/>
              <a:cxnLst/>
              <a:rect l="0" t="0" r="0" b="0"/>
              <a:pathLst>
                <a:path w="194559" h="406401">
                  <a:moveTo>
                    <a:pt x="0" y="0"/>
                  </a:moveTo>
                  <a:lnTo>
                    <a:pt x="20225" y="13484"/>
                  </a:lnTo>
                  <a:lnTo>
                    <a:pt x="29005" y="20278"/>
                  </a:lnTo>
                  <a:lnTo>
                    <a:pt x="37681" y="27629"/>
                  </a:lnTo>
                  <a:lnTo>
                    <a:pt x="46287" y="35353"/>
                  </a:lnTo>
                  <a:lnTo>
                    <a:pt x="63375" y="51460"/>
                  </a:lnTo>
                  <a:lnTo>
                    <a:pt x="114289" y="101658"/>
                  </a:lnTo>
                  <a:lnTo>
                    <a:pt x="148164" y="135478"/>
                  </a:lnTo>
                  <a:lnTo>
                    <a:pt x="156631" y="146763"/>
                  </a:lnTo>
                  <a:lnTo>
                    <a:pt x="165099" y="159930"/>
                  </a:lnTo>
                  <a:lnTo>
                    <a:pt x="173566" y="174353"/>
                  </a:lnTo>
                  <a:lnTo>
                    <a:pt x="180621" y="188202"/>
                  </a:lnTo>
                  <a:lnTo>
                    <a:pt x="186736" y="201668"/>
                  </a:lnTo>
                  <a:lnTo>
                    <a:pt x="192224" y="214878"/>
                  </a:lnTo>
                  <a:lnTo>
                    <a:pt x="194471" y="230741"/>
                  </a:lnTo>
                  <a:lnTo>
                    <a:pt x="194558" y="248372"/>
                  </a:lnTo>
                  <a:lnTo>
                    <a:pt x="193206" y="267181"/>
                  </a:lnTo>
                  <a:lnTo>
                    <a:pt x="189481" y="283954"/>
                  </a:lnTo>
                  <a:lnTo>
                    <a:pt x="184177" y="299369"/>
                  </a:lnTo>
                  <a:lnTo>
                    <a:pt x="177817" y="313879"/>
                  </a:lnTo>
                  <a:lnTo>
                    <a:pt x="167933" y="327786"/>
                  </a:lnTo>
                  <a:lnTo>
                    <a:pt x="155700" y="341290"/>
                  </a:lnTo>
                  <a:lnTo>
                    <a:pt x="8890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Freeform 52"/>
          <p:cNvSpPr/>
          <p:nvPr/>
        </p:nvSpPr>
        <p:spPr>
          <a:xfrm>
            <a:off x="7556500" y="3892229"/>
            <a:ext cx="163571" cy="124120"/>
          </a:xfrm>
          <a:custGeom>
            <a:avLst/>
            <a:gdLst/>
            <a:ahLst/>
            <a:cxnLst/>
            <a:rect l="0" t="0" r="0" b="0"/>
            <a:pathLst>
              <a:path w="163571" h="124120">
                <a:moveTo>
                  <a:pt x="101600" y="19371"/>
                </a:moveTo>
                <a:lnTo>
                  <a:pt x="48569" y="37047"/>
                </a:lnTo>
                <a:lnTo>
                  <a:pt x="38024" y="43855"/>
                </a:lnTo>
                <a:lnTo>
                  <a:pt x="28171" y="52627"/>
                </a:lnTo>
                <a:lnTo>
                  <a:pt x="18781" y="62708"/>
                </a:lnTo>
                <a:lnTo>
                  <a:pt x="15343" y="73662"/>
                </a:lnTo>
                <a:lnTo>
                  <a:pt x="15872" y="85198"/>
                </a:lnTo>
                <a:lnTo>
                  <a:pt x="19048" y="97122"/>
                </a:lnTo>
                <a:lnTo>
                  <a:pt x="25399" y="106483"/>
                </a:lnTo>
                <a:lnTo>
                  <a:pt x="33866" y="114134"/>
                </a:lnTo>
                <a:lnTo>
                  <a:pt x="43743" y="120646"/>
                </a:lnTo>
                <a:lnTo>
                  <a:pt x="54562" y="123577"/>
                </a:lnTo>
                <a:lnTo>
                  <a:pt x="66008" y="124119"/>
                </a:lnTo>
                <a:lnTo>
                  <a:pt x="77872" y="123070"/>
                </a:lnTo>
                <a:lnTo>
                  <a:pt x="88603" y="119548"/>
                </a:lnTo>
                <a:lnTo>
                  <a:pt x="98580" y="114377"/>
                </a:lnTo>
                <a:lnTo>
                  <a:pt x="108053" y="108108"/>
                </a:lnTo>
                <a:lnTo>
                  <a:pt x="117191" y="101107"/>
                </a:lnTo>
                <a:lnTo>
                  <a:pt x="126104" y="93617"/>
                </a:lnTo>
                <a:lnTo>
                  <a:pt x="134870" y="85802"/>
                </a:lnTo>
                <a:lnTo>
                  <a:pt x="143535" y="74947"/>
                </a:lnTo>
                <a:lnTo>
                  <a:pt x="152134" y="62066"/>
                </a:lnTo>
                <a:lnTo>
                  <a:pt x="160690" y="47834"/>
                </a:lnTo>
                <a:lnTo>
                  <a:pt x="163570" y="35524"/>
                </a:lnTo>
                <a:lnTo>
                  <a:pt x="162669" y="24495"/>
                </a:lnTo>
                <a:lnTo>
                  <a:pt x="159246" y="14320"/>
                </a:lnTo>
                <a:lnTo>
                  <a:pt x="151320" y="7537"/>
                </a:lnTo>
                <a:lnTo>
                  <a:pt x="140391" y="3015"/>
                </a:lnTo>
                <a:lnTo>
                  <a:pt x="127460" y="0"/>
                </a:lnTo>
                <a:lnTo>
                  <a:pt x="114606" y="812"/>
                </a:lnTo>
                <a:lnTo>
                  <a:pt x="101804" y="4176"/>
                </a:lnTo>
                <a:lnTo>
                  <a:pt x="89036" y="9241"/>
                </a:lnTo>
                <a:lnTo>
                  <a:pt x="63560" y="18631"/>
                </a:lnTo>
                <a:lnTo>
                  <a:pt x="50840" y="23111"/>
                </a:lnTo>
                <a:lnTo>
                  <a:pt x="40949" y="30331"/>
                </a:lnTo>
                <a:lnTo>
                  <a:pt x="32943" y="39377"/>
                </a:lnTo>
                <a:lnTo>
                  <a:pt x="26196" y="49642"/>
                </a:lnTo>
                <a:lnTo>
                  <a:pt x="24519" y="60718"/>
                </a:lnTo>
                <a:lnTo>
                  <a:pt x="26223" y="72335"/>
                </a:lnTo>
                <a:lnTo>
                  <a:pt x="30182" y="84314"/>
                </a:lnTo>
                <a:lnTo>
                  <a:pt x="38465" y="93711"/>
                </a:lnTo>
                <a:lnTo>
                  <a:pt x="49632" y="101386"/>
                </a:lnTo>
                <a:lnTo>
                  <a:pt x="62721" y="107914"/>
                </a:lnTo>
                <a:lnTo>
                  <a:pt x="77092" y="110855"/>
                </a:lnTo>
                <a:lnTo>
                  <a:pt x="92316" y="111405"/>
                </a:lnTo>
                <a:lnTo>
                  <a:pt x="108111" y="110360"/>
                </a:lnTo>
                <a:lnTo>
                  <a:pt x="121463" y="105430"/>
                </a:lnTo>
                <a:lnTo>
                  <a:pt x="133186" y="97910"/>
                </a:lnTo>
                <a:lnTo>
                  <a:pt x="143824" y="88664"/>
                </a:lnTo>
                <a:lnTo>
                  <a:pt x="149504" y="78266"/>
                </a:lnTo>
                <a:lnTo>
                  <a:pt x="151881" y="67101"/>
                </a:lnTo>
                <a:lnTo>
                  <a:pt x="152054" y="55424"/>
                </a:lnTo>
                <a:lnTo>
                  <a:pt x="149347" y="44817"/>
                </a:lnTo>
                <a:lnTo>
                  <a:pt x="144719" y="34924"/>
                </a:lnTo>
                <a:lnTo>
                  <a:pt x="138813" y="25506"/>
                </a:lnTo>
                <a:lnTo>
                  <a:pt x="129230" y="19227"/>
                </a:lnTo>
                <a:lnTo>
                  <a:pt x="117199" y="15042"/>
                </a:lnTo>
                <a:lnTo>
                  <a:pt x="103532" y="12252"/>
                </a:lnTo>
                <a:lnTo>
                  <a:pt x="87365" y="13214"/>
                </a:lnTo>
                <a:lnTo>
                  <a:pt x="69532" y="16677"/>
                </a:lnTo>
                <a:lnTo>
                  <a:pt x="50588" y="21808"/>
                </a:lnTo>
                <a:lnTo>
                  <a:pt x="39370" y="29462"/>
                </a:lnTo>
                <a:lnTo>
                  <a:pt x="33302" y="38798"/>
                </a:lnTo>
                <a:lnTo>
                  <a:pt x="30667" y="49256"/>
                </a:lnTo>
                <a:lnTo>
                  <a:pt x="33145" y="54816"/>
                </a:lnTo>
                <a:lnTo>
                  <a:pt x="39030" y="57112"/>
                </a:lnTo>
                <a:lnTo>
                  <a:pt x="47187" y="57232"/>
                </a:lnTo>
                <a:lnTo>
                  <a:pt x="56857" y="54489"/>
                </a:lnTo>
                <a:lnTo>
                  <a:pt x="67538" y="49838"/>
                </a:lnTo>
                <a:lnTo>
                  <a:pt x="78892" y="43916"/>
                </a:lnTo>
                <a:lnTo>
                  <a:pt x="92106" y="38556"/>
                </a:lnTo>
                <a:lnTo>
                  <a:pt x="106559" y="33572"/>
                </a:lnTo>
                <a:lnTo>
                  <a:pt x="121839" y="28838"/>
                </a:lnTo>
                <a:lnTo>
                  <a:pt x="122148" y="27094"/>
                </a:lnTo>
                <a:lnTo>
                  <a:pt x="112476" y="27341"/>
                </a:lnTo>
                <a:lnTo>
                  <a:pt x="96151" y="28918"/>
                </a:lnTo>
                <a:lnTo>
                  <a:pt x="79623" y="31380"/>
                </a:lnTo>
                <a:lnTo>
                  <a:pt x="62959" y="34432"/>
                </a:lnTo>
                <a:lnTo>
                  <a:pt x="0" y="5747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7632700" y="39243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BK-2960-15cb0e4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5100" y="165100"/>
            <a:ext cx="4660900" cy="4495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" name="Group 4"/>
          <p:cNvGrpSpPr/>
          <p:nvPr/>
        </p:nvGrpSpPr>
        <p:grpSpPr>
          <a:xfrm>
            <a:off x="1473200" y="3987800"/>
            <a:ext cx="139701" cy="165101"/>
            <a:chOff x="1473200" y="3987800"/>
            <a:chExt cx="139701" cy="165101"/>
          </a:xfrm>
        </p:grpSpPr>
        <p:sp>
          <p:nvSpPr>
            <p:cNvPr id="3" name="Freeform 2"/>
            <p:cNvSpPr/>
            <p:nvPr/>
          </p:nvSpPr>
          <p:spPr>
            <a:xfrm>
              <a:off x="1562100" y="4140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473200" y="3987800"/>
              <a:ext cx="139701" cy="150635"/>
            </a:xfrm>
            <a:custGeom>
              <a:avLst/>
              <a:gdLst/>
              <a:ahLst/>
              <a:cxnLst/>
              <a:rect l="0" t="0" r="0" b="0"/>
              <a:pathLst>
                <a:path w="139701" h="150635">
                  <a:moveTo>
                    <a:pt x="0" y="139700"/>
                  </a:moveTo>
                  <a:lnTo>
                    <a:pt x="26967" y="146442"/>
                  </a:lnTo>
                  <a:lnTo>
                    <a:pt x="40556" y="148428"/>
                  </a:lnTo>
                  <a:lnTo>
                    <a:pt x="55259" y="149752"/>
                  </a:lnTo>
                  <a:lnTo>
                    <a:pt x="70706" y="150634"/>
                  </a:lnTo>
                  <a:lnTo>
                    <a:pt x="83826" y="146989"/>
                  </a:lnTo>
                  <a:lnTo>
                    <a:pt x="95395" y="140326"/>
                  </a:lnTo>
                  <a:lnTo>
                    <a:pt x="105930" y="131651"/>
                  </a:lnTo>
                  <a:lnTo>
                    <a:pt x="110131" y="123045"/>
                  </a:lnTo>
                  <a:lnTo>
                    <a:pt x="110109" y="114485"/>
                  </a:lnTo>
                  <a:lnTo>
                    <a:pt x="107273" y="105957"/>
                  </a:lnTo>
                  <a:lnTo>
                    <a:pt x="105382" y="93216"/>
                  </a:lnTo>
                  <a:lnTo>
                    <a:pt x="104121" y="77666"/>
                  </a:lnTo>
                  <a:lnTo>
                    <a:pt x="103281" y="60243"/>
                  </a:lnTo>
                  <a:lnTo>
                    <a:pt x="106953" y="45807"/>
                  </a:lnTo>
                  <a:lnTo>
                    <a:pt x="113635" y="33360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677" y="3924300"/>
            <a:ext cx="1779184" cy="876301"/>
            <a:chOff x="1524677" y="3924300"/>
            <a:chExt cx="1779184" cy="876301"/>
          </a:xfrm>
        </p:grpSpPr>
        <p:sp>
          <p:nvSpPr>
            <p:cNvPr id="6" name="Freeform 5"/>
            <p:cNvSpPr/>
            <p:nvPr/>
          </p:nvSpPr>
          <p:spPr>
            <a:xfrm>
              <a:off x="1524677" y="3924300"/>
              <a:ext cx="335177" cy="876301"/>
            </a:xfrm>
            <a:custGeom>
              <a:avLst/>
              <a:gdLst/>
              <a:ahLst/>
              <a:cxnLst/>
              <a:rect l="0" t="0" r="0" b="0"/>
              <a:pathLst>
                <a:path w="335177" h="876301">
                  <a:moveTo>
                    <a:pt x="24723" y="0"/>
                  </a:moveTo>
                  <a:lnTo>
                    <a:pt x="7046" y="53029"/>
                  </a:lnTo>
                  <a:lnTo>
                    <a:pt x="4471" y="66397"/>
                  </a:lnTo>
                  <a:lnTo>
                    <a:pt x="2755" y="80953"/>
                  </a:lnTo>
                  <a:lnTo>
                    <a:pt x="1611" y="96302"/>
                  </a:lnTo>
                  <a:lnTo>
                    <a:pt x="848" y="113590"/>
                  </a:lnTo>
                  <a:lnTo>
                    <a:pt x="0" y="151614"/>
                  </a:lnTo>
                  <a:lnTo>
                    <a:pt x="1186" y="168809"/>
                  </a:lnTo>
                  <a:lnTo>
                    <a:pt x="3387" y="184506"/>
                  </a:lnTo>
                  <a:lnTo>
                    <a:pt x="6265" y="199204"/>
                  </a:lnTo>
                  <a:lnTo>
                    <a:pt x="8184" y="214647"/>
                  </a:lnTo>
                  <a:lnTo>
                    <a:pt x="9464" y="230587"/>
                  </a:lnTo>
                  <a:lnTo>
                    <a:pt x="10317" y="246858"/>
                  </a:lnTo>
                  <a:lnTo>
                    <a:pt x="12296" y="261938"/>
                  </a:lnTo>
                  <a:lnTo>
                    <a:pt x="15027" y="276225"/>
                  </a:lnTo>
                  <a:lnTo>
                    <a:pt x="18259" y="289983"/>
                  </a:lnTo>
                  <a:lnTo>
                    <a:pt x="23236" y="301978"/>
                  </a:lnTo>
                  <a:lnTo>
                    <a:pt x="29376" y="312796"/>
                  </a:lnTo>
                  <a:lnTo>
                    <a:pt x="36291" y="322831"/>
                  </a:lnTo>
                  <a:lnTo>
                    <a:pt x="46546" y="329520"/>
                  </a:lnTo>
                  <a:lnTo>
                    <a:pt x="59027" y="333980"/>
                  </a:lnTo>
                  <a:lnTo>
                    <a:pt x="72992" y="336953"/>
                  </a:lnTo>
                  <a:lnTo>
                    <a:pt x="85125" y="336113"/>
                  </a:lnTo>
                  <a:lnTo>
                    <a:pt x="96035" y="332731"/>
                  </a:lnTo>
                  <a:lnTo>
                    <a:pt x="106131" y="327654"/>
                  </a:lnTo>
                  <a:lnTo>
                    <a:pt x="115684" y="321447"/>
                  </a:lnTo>
                  <a:lnTo>
                    <a:pt x="124874" y="314487"/>
                  </a:lnTo>
                  <a:lnTo>
                    <a:pt x="133824" y="307024"/>
                  </a:lnTo>
                  <a:lnTo>
                    <a:pt x="142612" y="297816"/>
                  </a:lnTo>
                  <a:lnTo>
                    <a:pt x="151293" y="287444"/>
                  </a:lnTo>
                  <a:lnTo>
                    <a:pt x="159903" y="276296"/>
                  </a:lnTo>
                  <a:lnTo>
                    <a:pt x="168465" y="263219"/>
                  </a:lnTo>
                  <a:lnTo>
                    <a:pt x="176995" y="248857"/>
                  </a:lnTo>
                  <a:lnTo>
                    <a:pt x="185504" y="233638"/>
                  </a:lnTo>
                  <a:lnTo>
                    <a:pt x="192588" y="219258"/>
                  </a:lnTo>
                  <a:lnTo>
                    <a:pt x="198722" y="205439"/>
                  </a:lnTo>
                  <a:lnTo>
                    <a:pt x="204222" y="191992"/>
                  </a:lnTo>
                  <a:lnTo>
                    <a:pt x="214096" y="165763"/>
                  </a:lnTo>
                  <a:lnTo>
                    <a:pt x="221778" y="138583"/>
                  </a:lnTo>
                  <a:lnTo>
                    <a:pt x="223826" y="123433"/>
                  </a:lnTo>
                  <a:lnTo>
                    <a:pt x="225191" y="107689"/>
                  </a:lnTo>
                  <a:lnTo>
                    <a:pt x="227513" y="102837"/>
                  </a:lnTo>
                  <a:lnTo>
                    <a:pt x="230472" y="105247"/>
                  </a:lnTo>
                  <a:lnTo>
                    <a:pt x="237522" y="124387"/>
                  </a:lnTo>
                  <a:lnTo>
                    <a:pt x="241378" y="139369"/>
                  </a:lnTo>
                  <a:lnTo>
                    <a:pt x="249425" y="174830"/>
                  </a:lnTo>
                  <a:lnTo>
                    <a:pt x="257705" y="214110"/>
                  </a:lnTo>
                  <a:lnTo>
                    <a:pt x="261889" y="231640"/>
                  </a:lnTo>
                  <a:lnTo>
                    <a:pt x="266089" y="247560"/>
                  </a:lnTo>
                  <a:lnTo>
                    <a:pt x="270300" y="262406"/>
                  </a:lnTo>
                  <a:lnTo>
                    <a:pt x="273108" y="280771"/>
                  </a:lnTo>
                  <a:lnTo>
                    <a:pt x="274979" y="301480"/>
                  </a:lnTo>
                  <a:lnTo>
                    <a:pt x="276227" y="323753"/>
                  </a:lnTo>
                  <a:lnTo>
                    <a:pt x="278470" y="342835"/>
                  </a:lnTo>
                  <a:lnTo>
                    <a:pt x="281376" y="359790"/>
                  </a:lnTo>
                  <a:lnTo>
                    <a:pt x="288369" y="391329"/>
                  </a:lnTo>
                  <a:lnTo>
                    <a:pt x="296180" y="424160"/>
                  </a:lnTo>
                  <a:lnTo>
                    <a:pt x="300239" y="445051"/>
                  </a:lnTo>
                  <a:lnTo>
                    <a:pt x="308511" y="494604"/>
                  </a:lnTo>
                  <a:lnTo>
                    <a:pt x="312693" y="516002"/>
                  </a:lnTo>
                  <a:lnTo>
                    <a:pt x="316891" y="534502"/>
                  </a:lnTo>
                  <a:lnTo>
                    <a:pt x="321102" y="551067"/>
                  </a:lnTo>
                  <a:lnTo>
                    <a:pt x="325320" y="570578"/>
                  </a:lnTo>
                  <a:lnTo>
                    <a:pt x="333770" y="614834"/>
                  </a:lnTo>
                  <a:lnTo>
                    <a:pt x="335176" y="638490"/>
                  </a:lnTo>
                  <a:lnTo>
                    <a:pt x="334703" y="662726"/>
                  </a:lnTo>
                  <a:lnTo>
                    <a:pt x="332976" y="687351"/>
                  </a:lnTo>
                  <a:lnTo>
                    <a:pt x="330414" y="710822"/>
                  </a:lnTo>
                  <a:lnTo>
                    <a:pt x="327294" y="733526"/>
                  </a:lnTo>
                  <a:lnTo>
                    <a:pt x="323804" y="755717"/>
                  </a:lnTo>
                  <a:lnTo>
                    <a:pt x="317243" y="774744"/>
                  </a:lnTo>
                  <a:lnTo>
                    <a:pt x="308636" y="791663"/>
                  </a:lnTo>
                  <a:lnTo>
                    <a:pt x="298665" y="807175"/>
                  </a:lnTo>
                  <a:lnTo>
                    <a:pt x="287784" y="820339"/>
                  </a:lnTo>
                  <a:lnTo>
                    <a:pt x="276297" y="831937"/>
                  </a:lnTo>
                  <a:lnTo>
                    <a:pt x="264406" y="842491"/>
                  </a:lnTo>
                  <a:lnTo>
                    <a:pt x="252244" y="850938"/>
                  </a:lnTo>
                  <a:lnTo>
                    <a:pt x="239904" y="857981"/>
                  </a:lnTo>
                  <a:lnTo>
                    <a:pt x="227443" y="864087"/>
                  </a:lnTo>
                  <a:lnTo>
                    <a:pt x="213492" y="868158"/>
                  </a:lnTo>
                  <a:lnTo>
                    <a:pt x="198547" y="870872"/>
                  </a:lnTo>
                  <a:lnTo>
                    <a:pt x="182939" y="872681"/>
                  </a:lnTo>
                  <a:lnTo>
                    <a:pt x="165478" y="873887"/>
                  </a:lnTo>
                  <a:lnTo>
                    <a:pt x="146782" y="874691"/>
                  </a:lnTo>
                  <a:lnTo>
                    <a:pt x="62823" y="876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159000" y="4064000"/>
              <a:ext cx="226850" cy="355601"/>
            </a:xfrm>
            <a:custGeom>
              <a:avLst/>
              <a:gdLst/>
              <a:ahLst/>
              <a:cxnLst/>
              <a:rect l="0" t="0" r="0" b="0"/>
              <a:pathLst>
                <a:path w="226850" h="355601">
                  <a:moveTo>
                    <a:pt x="0" y="0"/>
                  </a:moveTo>
                  <a:lnTo>
                    <a:pt x="46287" y="46287"/>
                  </a:lnTo>
                  <a:lnTo>
                    <a:pt x="57669" y="54847"/>
                  </a:lnTo>
                  <a:lnTo>
                    <a:pt x="70902" y="63375"/>
                  </a:lnTo>
                  <a:lnTo>
                    <a:pt x="85368" y="71883"/>
                  </a:lnTo>
                  <a:lnTo>
                    <a:pt x="100656" y="80378"/>
                  </a:lnTo>
                  <a:lnTo>
                    <a:pt x="132695" y="97342"/>
                  </a:lnTo>
                  <a:lnTo>
                    <a:pt x="147730" y="105816"/>
                  </a:lnTo>
                  <a:lnTo>
                    <a:pt x="161986" y="114289"/>
                  </a:lnTo>
                  <a:lnTo>
                    <a:pt x="175724" y="122759"/>
                  </a:lnTo>
                  <a:lnTo>
                    <a:pt x="189116" y="129817"/>
                  </a:lnTo>
                  <a:lnTo>
                    <a:pt x="202277" y="135933"/>
                  </a:lnTo>
                  <a:lnTo>
                    <a:pt x="215285" y="141422"/>
                  </a:lnTo>
                  <a:lnTo>
                    <a:pt x="222545" y="149314"/>
                  </a:lnTo>
                  <a:lnTo>
                    <a:pt x="225974" y="158810"/>
                  </a:lnTo>
                  <a:lnTo>
                    <a:pt x="226849" y="169373"/>
                  </a:lnTo>
                  <a:lnTo>
                    <a:pt x="221788" y="179237"/>
                  </a:lnTo>
                  <a:lnTo>
                    <a:pt x="212770" y="188636"/>
                  </a:lnTo>
                  <a:lnTo>
                    <a:pt x="201113" y="197723"/>
                  </a:lnTo>
                  <a:lnTo>
                    <a:pt x="190520" y="206604"/>
                  </a:lnTo>
                  <a:lnTo>
                    <a:pt x="180635" y="215347"/>
                  </a:lnTo>
                  <a:lnTo>
                    <a:pt x="162126" y="232587"/>
                  </a:lnTo>
                  <a:lnTo>
                    <a:pt x="127248" y="266651"/>
                  </a:lnTo>
                  <a:lnTo>
                    <a:pt x="118699" y="275134"/>
                  </a:lnTo>
                  <a:lnTo>
                    <a:pt x="108766" y="283611"/>
                  </a:lnTo>
                  <a:lnTo>
                    <a:pt x="97910" y="292085"/>
                  </a:lnTo>
                  <a:lnTo>
                    <a:pt x="86440" y="300556"/>
                  </a:lnTo>
                  <a:lnTo>
                    <a:pt x="75971" y="309026"/>
                  </a:lnTo>
                  <a:lnTo>
                    <a:pt x="66169" y="317495"/>
                  </a:lnTo>
                  <a:lnTo>
                    <a:pt x="127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578100" y="4267200"/>
              <a:ext cx="177801" cy="1"/>
            </a:xfrm>
            <a:custGeom>
              <a:avLst/>
              <a:gdLst/>
              <a:ahLst/>
              <a:cxnLst/>
              <a:rect l="0" t="0" r="0" b="0"/>
              <a:pathLst>
                <a:path w="177801" h="1">
                  <a:moveTo>
                    <a:pt x="0" y="0"/>
                  </a:move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3023123" y="4089400"/>
              <a:ext cx="280738" cy="482601"/>
            </a:xfrm>
            <a:custGeom>
              <a:avLst/>
              <a:gdLst/>
              <a:ahLst/>
              <a:cxnLst/>
              <a:rect l="0" t="0" r="0" b="0"/>
              <a:pathLst>
                <a:path w="280738" h="482601">
                  <a:moveTo>
                    <a:pt x="12177" y="0"/>
                  </a:moveTo>
                  <a:lnTo>
                    <a:pt x="12177" y="26968"/>
                  </a:lnTo>
                  <a:lnTo>
                    <a:pt x="10765" y="40556"/>
                  </a:lnTo>
                  <a:lnTo>
                    <a:pt x="8413" y="55259"/>
                  </a:lnTo>
                  <a:lnTo>
                    <a:pt x="5434" y="70706"/>
                  </a:lnTo>
                  <a:lnTo>
                    <a:pt x="3449" y="88059"/>
                  </a:lnTo>
                  <a:lnTo>
                    <a:pt x="2124" y="106684"/>
                  </a:lnTo>
                  <a:lnTo>
                    <a:pt x="653" y="144781"/>
                  </a:lnTo>
                  <a:lnTo>
                    <a:pt x="0" y="180528"/>
                  </a:lnTo>
                  <a:lnTo>
                    <a:pt x="1236" y="199375"/>
                  </a:lnTo>
                  <a:lnTo>
                    <a:pt x="3472" y="218994"/>
                  </a:lnTo>
                  <a:lnTo>
                    <a:pt x="6373" y="239129"/>
                  </a:lnTo>
                  <a:lnTo>
                    <a:pt x="11130" y="258197"/>
                  </a:lnTo>
                  <a:lnTo>
                    <a:pt x="17123" y="276554"/>
                  </a:lnTo>
                  <a:lnTo>
                    <a:pt x="23941" y="294435"/>
                  </a:lnTo>
                  <a:lnTo>
                    <a:pt x="32719" y="310590"/>
                  </a:lnTo>
                  <a:lnTo>
                    <a:pt x="42805" y="325594"/>
                  </a:lnTo>
                  <a:lnTo>
                    <a:pt x="53762" y="339829"/>
                  </a:lnTo>
                  <a:lnTo>
                    <a:pt x="65300" y="352141"/>
                  </a:lnTo>
                  <a:lnTo>
                    <a:pt x="77226" y="363172"/>
                  </a:lnTo>
                  <a:lnTo>
                    <a:pt x="89409" y="373348"/>
                  </a:lnTo>
                  <a:lnTo>
                    <a:pt x="101765" y="381543"/>
                  </a:lnTo>
                  <a:lnTo>
                    <a:pt x="114235" y="388417"/>
                  </a:lnTo>
                  <a:lnTo>
                    <a:pt x="126782" y="394411"/>
                  </a:lnTo>
                  <a:lnTo>
                    <a:pt x="142203" y="396996"/>
                  </a:lnTo>
                  <a:lnTo>
                    <a:pt x="159538" y="397309"/>
                  </a:lnTo>
                  <a:lnTo>
                    <a:pt x="178151" y="396106"/>
                  </a:lnTo>
                  <a:lnTo>
                    <a:pt x="194793" y="393893"/>
                  </a:lnTo>
                  <a:lnTo>
                    <a:pt x="210121" y="391006"/>
                  </a:lnTo>
                  <a:lnTo>
                    <a:pt x="224573" y="387670"/>
                  </a:lnTo>
                  <a:lnTo>
                    <a:pt x="237029" y="382625"/>
                  </a:lnTo>
                  <a:lnTo>
                    <a:pt x="248156" y="376439"/>
                  </a:lnTo>
                  <a:lnTo>
                    <a:pt x="258396" y="369492"/>
                  </a:lnTo>
                  <a:lnTo>
                    <a:pt x="266634" y="360628"/>
                  </a:lnTo>
                  <a:lnTo>
                    <a:pt x="273537" y="350485"/>
                  </a:lnTo>
                  <a:lnTo>
                    <a:pt x="279550" y="339490"/>
                  </a:lnTo>
                  <a:lnTo>
                    <a:pt x="280737" y="326515"/>
                  </a:lnTo>
                  <a:lnTo>
                    <a:pt x="278706" y="312221"/>
                  </a:lnTo>
                  <a:lnTo>
                    <a:pt x="274529" y="297047"/>
                  </a:lnTo>
                  <a:lnTo>
                    <a:pt x="266101" y="286931"/>
                  </a:lnTo>
                  <a:lnTo>
                    <a:pt x="254837" y="280187"/>
                  </a:lnTo>
                  <a:lnTo>
                    <a:pt x="241683" y="275692"/>
                  </a:lnTo>
                  <a:lnTo>
                    <a:pt x="227270" y="275516"/>
                  </a:lnTo>
                  <a:lnTo>
                    <a:pt x="212016" y="278222"/>
                  </a:lnTo>
                  <a:lnTo>
                    <a:pt x="196203" y="282848"/>
                  </a:lnTo>
                  <a:lnTo>
                    <a:pt x="182839" y="288754"/>
                  </a:lnTo>
                  <a:lnTo>
                    <a:pt x="171107" y="295514"/>
                  </a:lnTo>
                  <a:lnTo>
                    <a:pt x="160464" y="302842"/>
                  </a:lnTo>
                  <a:lnTo>
                    <a:pt x="149134" y="311961"/>
                  </a:lnTo>
                  <a:lnTo>
                    <a:pt x="137349" y="322274"/>
                  </a:lnTo>
                  <a:lnTo>
                    <a:pt x="125258" y="333383"/>
                  </a:lnTo>
                  <a:lnTo>
                    <a:pt x="114375" y="346433"/>
                  </a:lnTo>
                  <a:lnTo>
                    <a:pt x="104298" y="360777"/>
                  </a:lnTo>
                  <a:lnTo>
                    <a:pt x="94758" y="375985"/>
                  </a:lnTo>
                  <a:lnTo>
                    <a:pt x="86986" y="390356"/>
                  </a:lnTo>
                  <a:lnTo>
                    <a:pt x="80394" y="404171"/>
                  </a:lnTo>
                  <a:lnTo>
                    <a:pt x="62977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226562" y="45"/>
            <a:ext cx="2290240" cy="787356"/>
            <a:chOff x="3226562" y="45"/>
            <a:chExt cx="2290240" cy="787356"/>
          </a:xfrm>
        </p:grpSpPr>
        <p:sp>
          <p:nvSpPr>
            <p:cNvPr id="11" name="Freeform 10"/>
            <p:cNvSpPr/>
            <p:nvPr/>
          </p:nvSpPr>
          <p:spPr>
            <a:xfrm>
              <a:off x="3226562" y="101600"/>
              <a:ext cx="342139" cy="670289"/>
            </a:xfrm>
            <a:custGeom>
              <a:avLst/>
              <a:gdLst/>
              <a:ahLst/>
              <a:cxnLst/>
              <a:rect l="0" t="0" r="0" b="0"/>
              <a:pathLst>
                <a:path w="342139" h="670289">
                  <a:moveTo>
                    <a:pt x="240538" y="0"/>
                  </a:moveTo>
                  <a:lnTo>
                    <a:pt x="227053" y="13483"/>
                  </a:lnTo>
                  <a:lnTo>
                    <a:pt x="220259" y="21689"/>
                  </a:lnTo>
                  <a:lnTo>
                    <a:pt x="212907" y="31392"/>
                  </a:lnTo>
                  <a:lnTo>
                    <a:pt x="205184" y="42095"/>
                  </a:lnTo>
                  <a:lnTo>
                    <a:pt x="197213" y="52052"/>
                  </a:lnTo>
                  <a:lnTo>
                    <a:pt x="189077" y="61512"/>
                  </a:lnTo>
                  <a:lnTo>
                    <a:pt x="180830" y="70641"/>
                  </a:lnTo>
                  <a:lnTo>
                    <a:pt x="164142" y="88311"/>
                  </a:lnTo>
                  <a:lnTo>
                    <a:pt x="130432" y="122650"/>
                  </a:lnTo>
                  <a:lnTo>
                    <a:pt x="121978" y="132566"/>
                  </a:lnTo>
                  <a:lnTo>
                    <a:pt x="113520" y="143411"/>
                  </a:lnTo>
                  <a:lnTo>
                    <a:pt x="105059" y="154874"/>
                  </a:lnTo>
                  <a:lnTo>
                    <a:pt x="96597" y="165338"/>
                  </a:lnTo>
                  <a:lnTo>
                    <a:pt x="88132" y="175136"/>
                  </a:lnTo>
                  <a:lnTo>
                    <a:pt x="79667" y="184491"/>
                  </a:lnTo>
                  <a:lnTo>
                    <a:pt x="71202" y="194960"/>
                  </a:lnTo>
                  <a:lnTo>
                    <a:pt x="62736" y="206173"/>
                  </a:lnTo>
                  <a:lnTo>
                    <a:pt x="54270" y="217882"/>
                  </a:lnTo>
                  <a:lnTo>
                    <a:pt x="47215" y="229921"/>
                  </a:lnTo>
                  <a:lnTo>
                    <a:pt x="41100" y="242181"/>
                  </a:lnTo>
                  <a:lnTo>
                    <a:pt x="35612" y="254587"/>
                  </a:lnTo>
                  <a:lnTo>
                    <a:pt x="30543" y="267091"/>
                  </a:lnTo>
                  <a:lnTo>
                    <a:pt x="21147" y="292274"/>
                  </a:lnTo>
                  <a:lnTo>
                    <a:pt x="7924" y="330251"/>
                  </a:lnTo>
                  <a:lnTo>
                    <a:pt x="5029" y="347167"/>
                  </a:lnTo>
                  <a:lnTo>
                    <a:pt x="3099" y="366911"/>
                  </a:lnTo>
                  <a:lnTo>
                    <a:pt x="1811" y="388541"/>
                  </a:lnTo>
                  <a:lnTo>
                    <a:pt x="382" y="431388"/>
                  </a:lnTo>
                  <a:lnTo>
                    <a:pt x="0" y="452692"/>
                  </a:lnTo>
                  <a:lnTo>
                    <a:pt x="1157" y="471128"/>
                  </a:lnTo>
                  <a:lnTo>
                    <a:pt x="3340" y="487652"/>
                  </a:lnTo>
                  <a:lnTo>
                    <a:pt x="6205" y="502901"/>
                  </a:lnTo>
                  <a:lnTo>
                    <a:pt x="10938" y="518712"/>
                  </a:lnTo>
                  <a:lnTo>
                    <a:pt x="16916" y="534896"/>
                  </a:lnTo>
                  <a:lnTo>
                    <a:pt x="23723" y="551331"/>
                  </a:lnTo>
                  <a:lnTo>
                    <a:pt x="31084" y="566520"/>
                  </a:lnTo>
                  <a:lnTo>
                    <a:pt x="38813" y="580880"/>
                  </a:lnTo>
                  <a:lnTo>
                    <a:pt x="46788" y="594687"/>
                  </a:lnTo>
                  <a:lnTo>
                    <a:pt x="54926" y="606713"/>
                  </a:lnTo>
                  <a:lnTo>
                    <a:pt x="63175" y="617553"/>
                  </a:lnTo>
                  <a:lnTo>
                    <a:pt x="71495" y="627602"/>
                  </a:lnTo>
                  <a:lnTo>
                    <a:pt x="82687" y="635712"/>
                  </a:lnTo>
                  <a:lnTo>
                    <a:pt x="95793" y="642530"/>
                  </a:lnTo>
                  <a:lnTo>
                    <a:pt x="110175" y="648487"/>
                  </a:lnTo>
                  <a:lnTo>
                    <a:pt x="126818" y="653869"/>
                  </a:lnTo>
                  <a:lnTo>
                    <a:pt x="144969" y="658868"/>
                  </a:lnTo>
                  <a:lnTo>
                    <a:pt x="164125" y="663612"/>
                  </a:lnTo>
                  <a:lnTo>
                    <a:pt x="182540" y="666774"/>
                  </a:lnTo>
                  <a:lnTo>
                    <a:pt x="200462" y="668883"/>
                  </a:lnTo>
                  <a:lnTo>
                    <a:pt x="218054" y="670288"/>
                  </a:lnTo>
                  <a:lnTo>
                    <a:pt x="236837" y="669814"/>
                  </a:lnTo>
                  <a:lnTo>
                    <a:pt x="342138" y="660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94100" y="172549"/>
              <a:ext cx="322372" cy="459191"/>
            </a:xfrm>
            <a:custGeom>
              <a:avLst/>
              <a:gdLst/>
              <a:ahLst/>
              <a:cxnLst/>
              <a:rect l="0" t="0" r="0" b="0"/>
              <a:pathLst>
                <a:path w="322372" h="459191">
                  <a:moveTo>
                    <a:pt x="0" y="119551"/>
                  </a:moveTo>
                  <a:lnTo>
                    <a:pt x="13484" y="99325"/>
                  </a:lnTo>
                  <a:lnTo>
                    <a:pt x="20278" y="90544"/>
                  </a:lnTo>
                  <a:lnTo>
                    <a:pt x="27630" y="81869"/>
                  </a:lnTo>
                  <a:lnTo>
                    <a:pt x="35353" y="73263"/>
                  </a:lnTo>
                  <a:lnTo>
                    <a:pt x="44735" y="66114"/>
                  </a:lnTo>
                  <a:lnTo>
                    <a:pt x="55223" y="59937"/>
                  </a:lnTo>
                  <a:lnTo>
                    <a:pt x="66449" y="54408"/>
                  </a:lnTo>
                  <a:lnTo>
                    <a:pt x="76755" y="47900"/>
                  </a:lnTo>
                  <a:lnTo>
                    <a:pt x="86447" y="40739"/>
                  </a:lnTo>
                  <a:lnTo>
                    <a:pt x="95731" y="33143"/>
                  </a:lnTo>
                  <a:lnTo>
                    <a:pt x="107565" y="26668"/>
                  </a:lnTo>
                  <a:lnTo>
                    <a:pt x="121099" y="20940"/>
                  </a:lnTo>
                  <a:lnTo>
                    <a:pt x="135766" y="15710"/>
                  </a:lnTo>
                  <a:lnTo>
                    <a:pt x="151188" y="10812"/>
                  </a:lnTo>
                  <a:lnTo>
                    <a:pt x="183376" y="1608"/>
                  </a:lnTo>
                  <a:lnTo>
                    <a:pt x="198451" y="0"/>
                  </a:lnTo>
                  <a:lnTo>
                    <a:pt x="212733" y="339"/>
                  </a:lnTo>
                  <a:lnTo>
                    <a:pt x="226489" y="1976"/>
                  </a:lnTo>
                  <a:lnTo>
                    <a:pt x="239892" y="4479"/>
                  </a:lnTo>
                  <a:lnTo>
                    <a:pt x="253062" y="7558"/>
                  </a:lnTo>
                  <a:lnTo>
                    <a:pt x="266074" y="11022"/>
                  </a:lnTo>
                  <a:lnTo>
                    <a:pt x="276160" y="17565"/>
                  </a:lnTo>
                  <a:lnTo>
                    <a:pt x="284296" y="26160"/>
                  </a:lnTo>
                  <a:lnTo>
                    <a:pt x="291130" y="36124"/>
                  </a:lnTo>
                  <a:lnTo>
                    <a:pt x="295687" y="48410"/>
                  </a:lnTo>
                  <a:lnTo>
                    <a:pt x="298724" y="62246"/>
                  </a:lnTo>
                  <a:lnTo>
                    <a:pt x="300749" y="77114"/>
                  </a:lnTo>
                  <a:lnTo>
                    <a:pt x="302099" y="92671"/>
                  </a:lnTo>
                  <a:lnTo>
                    <a:pt x="303000" y="108686"/>
                  </a:lnTo>
                  <a:lnTo>
                    <a:pt x="303600" y="125008"/>
                  </a:lnTo>
                  <a:lnTo>
                    <a:pt x="305411" y="140122"/>
                  </a:lnTo>
                  <a:lnTo>
                    <a:pt x="308029" y="154431"/>
                  </a:lnTo>
                  <a:lnTo>
                    <a:pt x="311186" y="168204"/>
                  </a:lnTo>
                  <a:lnTo>
                    <a:pt x="314702" y="181620"/>
                  </a:lnTo>
                  <a:lnTo>
                    <a:pt x="318456" y="194797"/>
                  </a:lnTo>
                  <a:lnTo>
                    <a:pt x="322371" y="207815"/>
                  </a:lnTo>
                  <a:lnTo>
                    <a:pt x="322158" y="220727"/>
                  </a:lnTo>
                  <a:lnTo>
                    <a:pt x="319194" y="233568"/>
                  </a:lnTo>
                  <a:lnTo>
                    <a:pt x="314396" y="246362"/>
                  </a:lnTo>
                  <a:lnTo>
                    <a:pt x="308375" y="257714"/>
                  </a:lnTo>
                  <a:lnTo>
                    <a:pt x="301539" y="268104"/>
                  </a:lnTo>
                  <a:lnTo>
                    <a:pt x="294159" y="277853"/>
                  </a:lnTo>
                  <a:lnTo>
                    <a:pt x="286417" y="289996"/>
                  </a:lnTo>
                  <a:lnTo>
                    <a:pt x="278434" y="303737"/>
                  </a:lnTo>
                  <a:lnTo>
                    <a:pt x="270289" y="318541"/>
                  </a:lnTo>
                  <a:lnTo>
                    <a:pt x="262037" y="331233"/>
                  </a:lnTo>
                  <a:lnTo>
                    <a:pt x="253713" y="342517"/>
                  </a:lnTo>
                  <a:lnTo>
                    <a:pt x="245342" y="352861"/>
                  </a:lnTo>
                  <a:lnTo>
                    <a:pt x="235528" y="362580"/>
                  </a:lnTo>
                  <a:lnTo>
                    <a:pt x="224752" y="371881"/>
                  </a:lnTo>
                  <a:lnTo>
                    <a:pt x="213334" y="380904"/>
                  </a:lnTo>
                  <a:lnTo>
                    <a:pt x="201490" y="389742"/>
                  </a:lnTo>
                  <a:lnTo>
                    <a:pt x="177039" y="407087"/>
                  </a:lnTo>
                  <a:lnTo>
                    <a:pt x="163182" y="415664"/>
                  </a:lnTo>
                  <a:lnTo>
                    <a:pt x="148299" y="424204"/>
                  </a:lnTo>
                  <a:lnTo>
                    <a:pt x="132732" y="432719"/>
                  </a:lnTo>
                  <a:lnTo>
                    <a:pt x="116710" y="439808"/>
                  </a:lnTo>
                  <a:lnTo>
                    <a:pt x="100384" y="445944"/>
                  </a:lnTo>
                  <a:lnTo>
                    <a:pt x="83856" y="451446"/>
                  </a:lnTo>
                  <a:lnTo>
                    <a:pt x="67193" y="455114"/>
                  </a:lnTo>
                  <a:lnTo>
                    <a:pt x="50439" y="457560"/>
                  </a:lnTo>
                  <a:lnTo>
                    <a:pt x="33626" y="459190"/>
                  </a:lnTo>
                  <a:lnTo>
                    <a:pt x="21006" y="456043"/>
                  </a:lnTo>
                  <a:lnTo>
                    <a:pt x="11182" y="449712"/>
                  </a:lnTo>
                  <a:lnTo>
                    <a:pt x="3221" y="441258"/>
                  </a:lnTo>
                  <a:lnTo>
                    <a:pt x="736" y="429978"/>
                  </a:lnTo>
                  <a:lnTo>
                    <a:pt x="1902" y="416813"/>
                  </a:lnTo>
                  <a:lnTo>
                    <a:pt x="5501" y="402392"/>
                  </a:lnTo>
                  <a:lnTo>
                    <a:pt x="10722" y="388545"/>
                  </a:lnTo>
                  <a:lnTo>
                    <a:pt x="17026" y="375080"/>
                  </a:lnTo>
                  <a:lnTo>
                    <a:pt x="24051" y="361870"/>
                  </a:lnTo>
                  <a:lnTo>
                    <a:pt x="34378" y="348830"/>
                  </a:lnTo>
                  <a:lnTo>
                    <a:pt x="46907" y="335904"/>
                  </a:lnTo>
                  <a:lnTo>
                    <a:pt x="60905" y="323053"/>
                  </a:lnTo>
                  <a:lnTo>
                    <a:pt x="74470" y="311663"/>
                  </a:lnTo>
                  <a:lnTo>
                    <a:pt x="87746" y="301248"/>
                  </a:lnTo>
                  <a:lnTo>
                    <a:pt x="100831" y="291482"/>
                  </a:lnTo>
                  <a:lnTo>
                    <a:pt x="115198" y="284972"/>
                  </a:lnTo>
                  <a:lnTo>
                    <a:pt x="130421" y="280631"/>
                  </a:lnTo>
                  <a:lnTo>
                    <a:pt x="146214" y="277738"/>
                  </a:lnTo>
                  <a:lnTo>
                    <a:pt x="160976" y="277220"/>
                  </a:lnTo>
                  <a:lnTo>
                    <a:pt x="175050" y="278286"/>
                  </a:lnTo>
                  <a:lnTo>
                    <a:pt x="188667" y="280407"/>
                  </a:lnTo>
                  <a:lnTo>
                    <a:pt x="200567" y="286055"/>
                  </a:lnTo>
                  <a:lnTo>
                    <a:pt x="211322" y="294053"/>
                  </a:lnTo>
                  <a:lnTo>
                    <a:pt x="221315" y="303619"/>
                  </a:lnTo>
                  <a:lnTo>
                    <a:pt x="229387" y="314230"/>
                  </a:lnTo>
                  <a:lnTo>
                    <a:pt x="236180" y="325537"/>
                  </a:lnTo>
                  <a:lnTo>
                    <a:pt x="242120" y="337308"/>
                  </a:lnTo>
                  <a:lnTo>
                    <a:pt x="248902" y="349389"/>
                  </a:lnTo>
                  <a:lnTo>
                    <a:pt x="256246" y="361676"/>
                  </a:lnTo>
                  <a:lnTo>
                    <a:pt x="292100" y="41165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102100" y="469900"/>
              <a:ext cx="44617" cy="279401"/>
            </a:xfrm>
            <a:custGeom>
              <a:avLst/>
              <a:gdLst/>
              <a:ahLst/>
              <a:cxnLst/>
              <a:rect l="0" t="0" r="0" b="0"/>
              <a:pathLst>
                <a:path w="44617" h="279401">
                  <a:moveTo>
                    <a:pt x="0" y="0"/>
                  </a:moveTo>
                  <a:lnTo>
                    <a:pt x="6742" y="20225"/>
                  </a:lnTo>
                  <a:lnTo>
                    <a:pt x="11550" y="31828"/>
                  </a:lnTo>
                  <a:lnTo>
                    <a:pt x="17577" y="45207"/>
                  </a:lnTo>
                  <a:lnTo>
                    <a:pt x="24418" y="59771"/>
                  </a:lnTo>
                  <a:lnTo>
                    <a:pt x="28979" y="75125"/>
                  </a:lnTo>
                  <a:lnTo>
                    <a:pt x="32019" y="91006"/>
                  </a:lnTo>
                  <a:lnTo>
                    <a:pt x="34046" y="107237"/>
                  </a:lnTo>
                  <a:lnTo>
                    <a:pt x="36808" y="123702"/>
                  </a:lnTo>
                  <a:lnTo>
                    <a:pt x="40061" y="140323"/>
                  </a:lnTo>
                  <a:lnTo>
                    <a:pt x="43640" y="157049"/>
                  </a:lnTo>
                  <a:lnTo>
                    <a:pt x="44616" y="173843"/>
                  </a:lnTo>
                  <a:lnTo>
                    <a:pt x="43855" y="190684"/>
                  </a:lnTo>
                  <a:lnTo>
                    <a:pt x="41936" y="207556"/>
                  </a:lnTo>
                  <a:lnTo>
                    <a:pt x="37835" y="223037"/>
                  </a:lnTo>
                  <a:lnTo>
                    <a:pt x="32279" y="237591"/>
                  </a:lnTo>
                  <a:lnTo>
                    <a:pt x="127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254500" y="241300"/>
              <a:ext cx="190501" cy="50801"/>
            </a:xfrm>
            <a:custGeom>
              <a:avLst/>
              <a:gdLst/>
              <a:ahLst/>
              <a:cxnLst/>
              <a:rect l="0" t="0" r="0" b="0"/>
              <a:pathLst>
                <a:path w="190501" h="50801">
                  <a:moveTo>
                    <a:pt x="0" y="50800"/>
                  </a:moveTo>
                  <a:lnTo>
                    <a:pt x="13484" y="37316"/>
                  </a:lnTo>
                  <a:lnTo>
                    <a:pt x="23100" y="33344"/>
                  </a:lnTo>
                  <a:lnTo>
                    <a:pt x="35155" y="30696"/>
                  </a:lnTo>
                  <a:lnTo>
                    <a:pt x="48837" y="28930"/>
                  </a:lnTo>
                  <a:lnTo>
                    <a:pt x="62191" y="26342"/>
                  </a:lnTo>
                  <a:lnTo>
                    <a:pt x="75327" y="23206"/>
                  </a:lnTo>
                  <a:lnTo>
                    <a:pt x="88318" y="19704"/>
                  </a:lnTo>
                  <a:lnTo>
                    <a:pt x="102623" y="17369"/>
                  </a:lnTo>
                  <a:lnTo>
                    <a:pt x="117804" y="15812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558102" y="45"/>
              <a:ext cx="331364" cy="469856"/>
            </a:xfrm>
            <a:custGeom>
              <a:avLst/>
              <a:gdLst/>
              <a:ahLst/>
              <a:cxnLst/>
              <a:rect l="0" t="0" r="0" b="0"/>
              <a:pathLst>
                <a:path w="331364" h="469856">
                  <a:moveTo>
                    <a:pt x="305998" y="12655"/>
                  </a:moveTo>
                  <a:lnTo>
                    <a:pt x="279029" y="5913"/>
                  </a:lnTo>
                  <a:lnTo>
                    <a:pt x="265441" y="3927"/>
                  </a:lnTo>
                  <a:lnTo>
                    <a:pt x="250738" y="2603"/>
                  </a:lnTo>
                  <a:lnTo>
                    <a:pt x="235291" y="1720"/>
                  </a:lnTo>
                  <a:lnTo>
                    <a:pt x="203076" y="739"/>
                  </a:lnTo>
                  <a:lnTo>
                    <a:pt x="102681" y="23"/>
                  </a:lnTo>
                  <a:lnTo>
                    <a:pt x="85787" y="0"/>
                  </a:lnTo>
                  <a:lnTo>
                    <a:pt x="70290" y="1396"/>
                  </a:lnTo>
                  <a:lnTo>
                    <a:pt x="55726" y="3738"/>
                  </a:lnTo>
                  <a:lnTo>
                    <a:pt x="41783" y="6710"/>
                  </a:lnTo>
                  <a:lnTo>
                    <a:pt x="31077" y="12925"/>
                  </a:lnTo>
                  <a:lnTo>
                    <a:pt x="22528" y="21301"/>
                  </a:lnTo>
                  <a:lnTo>
                    <a:pt x="15418" y="31119"/>
                  </a:lnTo>
                  <a:lnTo>
                    <a:pt x="10678" y="43309"/>
                  </a:lnTo>
                  <a:lnTo>
                    <a:pt x="7518" y="57080"/>
                  </a:lnTo>
                  <a:lnTo>
                    <a:pt x="5411" y="71905"/>
                  </a:lnTo>
                  <a:lnTo>
                    <a:pt x="5417" y="86021"/>
                  </a:lnTo>
                  <a:lnTo>
                    <a:pt x="6833" y="99666"/>
                  </a:lnTo>
                  <a:lnTo>
                    <a:pt x="9188" y="112995"/>
                  </a:lnTo>
                  <a:lnTo>
                    <a:pt x="10758" y="127526"/>
                  </a:lnTo>
                  <a:lnTo>
                    <a:pt x="11804" y="142858"/>
                  </a:lnTo>
                  <a:lnTo>
                    <a:pt x="12502" y="158723"/>
                  </a:lnTo>
                  <a:lnTo>
                    <a:pt x="10145" y="173534"/>
                  </a:lnTo>
                  <a:lnTo>
                    <a:pt x="5751" y="187641"/>
                  </a:lnTo>
                  <a:lnTo>
                    <a:pt x="0" y="201279"/>
                  </a:lnTo>
                  <a:lnTo>
                    <a:pt x="399" y="208959"/>
                  </a:lnTo>
                  <a:lnTo>
                    <a:pt x="4898" y="212669"/>
                  </a:lnTo>
                  <a:lnTo>
                    <a:pt x="12132" y="213731"/>
                  </a:lnTo>
                  <a:lnTo>
                    <a:pt x="21187" y="211616"/>
                  </a:lnTo>
                  <a:lnTo>
                    <a:pt x="31457" y="207385"/>
                  </a:lnTo>
                  <a:lnTo>
                    <a:pt x="42537" y="201741"/>
                  </a:lnTo>
                  <a:lnTo>
                    <a:pt x="55569" y="196568"/>
                  </a:lnTo>
                  <a:lnTo>
                    <a:pt x="69900" y="191708"/>
                  </a:lnTo>
                  <a:lnTo>
                    <a:pt x="85099" y="187057"/>
                  </a:lnTo>
                  <a:lnTo>
                    <a:pt x="102287" y="183956"/>
                  </a:lnTo>
                  <a:lnTo>
                    <a:pt x="120802" y="181889"/>
                  </a:lnTo>
                  <a:lnTo>
                    <a:pt x="140200" y="180511"/>
                  </a:lnTo>
                  <a:lnTo>
                    <a:pt x="158777" y="181003"/>
                  </a:lnTo>
                  <a:lnTo>
                    <a:pt x="176806" y="182742"/>
                  </a:lnTo>
                  <a:lnTo>
                    <a:pt x="194470" y="185313"/>
                  </a:lnTo>
                  <a:lnTo>
                    <a:pt x="211890" y="189849"/>
                  </a:lnTo>
                  <a:lnTo>
                    <a:pt x="229148" y="195695"/>
                  </a:lnTo>
                  <a:lnTo>
                    <a:pt x="246298" y="202415"/>
                  </a:lnTo>
                  <a:lnTo>
                    <a:pt x="261965" y="211128"/>
                  </a:lnTo>
                  <a:lnTo>
                    <a:pt x="276642" y="221170"/>
                  </a:lnTo>
                  <a:lnTo>
                    <a:pt x="290660" y="232098"/>
                  </a:lnTo>
                  <a:lnTo>
                    <a:pt x="302828" y="243617"/>
                  </a:lnTo>
                  <a:lnTo>
                    <a:pt x="313763" y="255530"/>
                  </a:lnTo>
                  <a:lnTo>
                    <a:pt x="323874" y="267705"/>
                  </a:lnTo>
                  <a:lnTo>
                    <a:pt x="329204" y="282877"/>
                  </a:lnTo>
                  <a:lnTo>
                    <a:pt x="331346" y="300047"/>
                  </a:lnTo>
                  <a:lnTo>
                    <a:pt x="331363" y="318550"/>
                  </a:lnTo>
                  <a:lnTo>
                    <a:pt x="328553" y="333707"/>
                  </a:lnTo>
                  <a:lnTo>
                    <a:pt x="323856" y="346634"/>
                  </a:lnTo>
                  <a:lnTo>
                    <a:pt x="317903" y="358074"/>
                  </a:lnTo>
                  <a:lnTo>
                    <a:pt x="311113" y="368523"/>
                  </a:lnTo>
                  <a:lnTo>
                    <a:pt x="303763" y="378311"/>
                  </a:lnTo>
                  <a:lnTo>
                    <a:pt x="296041" y="387659"/>
                  </a:lnTo>
                  <a:lnTo>
                    <a:pt x="286660" y="395302"/>
                  </a:lnTo>
                  <a:lnTo>
                    <a:pt x="276173" y="401808"/>
                  </a:lnTo>
                  <a:lnTo>
                    <a:pt x="264948" y="407557"/>
                  </a:lnTo>
                  <a:lnTo>
                    <a:pt x="253231" y="414212"/>
                  </a:lnTo>
                  <a:lnTo>
                    <a:pt x="241186" y="421470"/>
                  </a:lnTo>
                  <a:lnTo>
                    <a:pt x="228924" y="429132"/>
                  </a:lnTo>
                  <a:lnTo>
                    <a:pt x="216515" y="435650"/>
                  </a:lnTo>
                  <a:lnTo>
                    <a:pt x="204009" y="441407"/>
                  </a:lnTo>
                  <a:lnTo>
                    <a:pt x="191439" y="446656"/>
                  </a:lnTo>
                  <a:lnTo>
                    <a:pt x="176003" y="450156"/>
                  </a:lnTo>
                  <a:lnTo>
                    <a:pt x="158656" y="452489"/>
                  </a:lnTo>
                  <a:lnTo>
                    <a:pt x="77398" y="46985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207000" y="94858"/>
              <a:ext cx="309802" cy="692543"/>
            </a:xfrm>
            <a:custGeom>
              <a:avLst/>
              <a:gdLst/>
              <a:ahLst/>
              <a:cxnLst/>
              <a:rect l="0" t="0" r="0" b="0"/>
              <a:pathLst>
                <a:path w="309802" h="692543">
                  <a:moveTo>
                    <a:pt x="0" y="6742"/>
                  </a:moveTo>
                  <a:lnTo>
                    <a:pt x="20225" y="0"/>
                  </a:lnTo>
                  <a:lnTo>
                    <a:pt x="29005" y="836"/>
                  </a:lnTo>
                  <a:lnTo>
                    <a:pt x="37681" y="4215"/>
                  </a:lnTo>
                  <a:lnTo>
                    <a:pt x="46287" y="9291"/>
                  </a:lnTo>
                  <a:lnTo>
                    <a:pt x="57669" y="16908"/>
                  </a:lnTo>
                  <a:lnTo>
                    <a:pt x="125953" y="64838"/>
                  </a:lnTo>
                  <a:lnTo>
                    <a:pt x="164789" y="91062"/>
                  </a:lnTo>
                  <a:lnTo>
                    <a:pt x="177593" y="101055"/>
                  </a:lnTo>
                  <a:lnTo>
                    <a:pt x="190362" y="111950"/>
                  </a:lnTo>
                  <a:lnTo>
                    <a:pt x="203108" y="123447"/>
                  </a:lnTo>
                  <a:lnTo>
                    <a:pt x="228558" y="147511"/>
                  </a:lnTo>
                  <a:lnTo>
                    <a:pt x="241272" y="159854"/>
                  </a:lnTo>
                  <a:lnTo>
                    <a:pt x="252570" y="172317"/>
                  </a:lnTo>
                  <a:lnTo>
                    <a:pt x="262925" y="184858"/>
                  </a:lnTo>
                  <a:lnTo>
                    <a:pt x="272650" y="197453"/>
                  </a:lnTo>
                  <a:lnTo>
                    <a:pt x="280544" y="210082"/>
                  </a:lnTo>
                  <a:lnTo>
                    <a:pt x="287218" y="222735"/>
                  </a:lnTo>
                  <a:lnTo>
                    <a:pt x="293079" y="235404"/>
                  </a:lnTo>
                  <a:lnTo>
                    <a:pt x="298397" y="248083"/>
                  </a:lnTo>
                  <a:lnTo>
                    <a:pt x="303353" y="260769"/>
                  </a:lnTo>
                  <a:lnTo>
                    <a:pt x="308069" y="273460"/>
                  </a:lnTo>
                  <a:lnTo>
                    <a:pt x="309801" y="290387"/>
                  </a:lnTo>
                  <a:lnTo>
                    <a:pt x="309545" y="310139"/>
                  </a:lnTo>
                  <a:lnTo>
                    <a:pt x="307963" y="331773"/>
                  </a:lnTo>
                  <a:lnTo>
                    <a:pt x="305498" y="350429"/>
                  </a:lnTo>
                  <a:lnTo>
                    <a:pt x="302443" y="367100"/>
                  </a:lnTo>
                  <a:lnTo>
                    <a:pt x="298995" y="382447"/>
                  </a:lnTo>
                  <a:lnTo>
                    <a:pt x="293874" y="396912"/>
                  </a:lnTo>
                  <a:lnTo>
                    <a:pt x="287638" y="410788"/>
                  </a:lnTo>
                  <a:lnTo>
                    <a:pt x="280659" y="424273"/>
                  </a:lnTo>
                  <a:lnTo>
                    <a:pt x="273183" y="436085"/>
                  </a:lnTo>
                  <a:lnTo>
                    <a:pt x="265377" y="446781"/>
                  </a:lnTo>
                  <a:lnTo>
                    <a:pt x="257352" y="456735"/>
                  </a:lnTo>
                  <a:lnTo>
                    <a:pt x="250590" y="467604"/>
                  </a:lnTo>
                  <a:lnTo>
                    <a:pt x="244671" y="479083"/>
                  </a:lnTo>
                  <a:lnTo>
                    <a:pt x="239314" y="490969"/>
                  </a:lnTo>
                  <a:lnTo>
                    <a:pt x="231509" y="501716"/>
                  </a:lnTo>
                  <a:lnTo>
                    <a:pt x="222072" y="511702"/>
                  </a:lnTo>
                  <a:lnTo>
                    <a:pt x="211548" y="521182"/>
                  </a:lnTo>
                  <a:lnTo>
                    <a:pt x="201710" y="531735"/>
                  </a:lnTo>
                  <a:lnTo>
                    <a:pt x="192328" y="543004"/>
                  </a:lnTo>
                  <a:lnTo>
                    <a:pt x="183252" y="554750"/>
                  </a:lnTo>
                  <a:lnTo>
                    <a:pt x="171557" y="566814"/>
                  </a:lnTo>
                  <a:lnTo>
                    <a:pt x="158115" y="579090"/>
                  </a:lnTo>
                  <a:lnTo>
                    <a:pt x="143510" y="591507"/>
                  </a:lnTo>
                  <a:lnTo>
                    <a:pt x="130951" y="602607"/>
                  </a:lnTo>
                  <a:lnTo>
                    <a:pt x="109471" y="622467"/>
                  </a:lnTo>
                  <a:lnTo>
                    <a:pt x="90516" y="640701"/>
                  </a:lnTo>
                  <a:lnTo>
                    <a:pt x="50800" y="69254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Freeform 17"/>
          <p:cNvSpPr/>
          <p:nvPr/>
        </p:nvSpPr>
        <p:spPr>
          <a:xfrm>
            <a:off x="4470400" y="610645"/>
            <a:ext cx="469901" cy="87856"/>
          </a:xfrm>
          <a:custGeom>
            <a:avLst/>
            <a:gdLst/>
            <a:ahLst/>
            <a:cxnLst/>
            <a:rect l="0" t="0" r="0" b="0"/>
            <a:pathLst>
              <a:path w="469901" h="87856">
                <a:moveTo>
                  <a:pt x="0" y="11655"/>
                </a:moveTo>
                <a:lnTo>
                  <a:pt x="33709" y="11655"/>
                </a:lnTo>
                <a:lnTo>
                  <a:pt x="47873" y="13066"/>
                </a:lnTo>
                <a:lnTo>
                  <a:pt x="61548" y="15417"/>
                </a:lnTo>
                <a:lnTo>
                  <a:pt x="74899" y="18396"/>
                </a:lnTo>
                <a:lnTo>
                  <a:pt x="90854" y="20382"/>
                </a:lnTo>
                <a:lnTo>
                  <a:pt x="108547" y="21706"/>
                </a:lnTo>
                <a:lnTo>
                  <a:pt x="127398" y="22589"/>
                </a:lnTo>
                <a:lnTo>
                  <a:pt x="170921" y="23570"/>
                </a:lnTo>
                <a:lnTo>
                  <a:pt x="393540" y="24341"/>
                </a:lnTo>
                <a:lnTo>
                  <a:pt x="402059" y="21523"/>
                </a:lnTo>
                <a:lnTo>
                  <a:pt x="403506" y="16823"/>
                </a:lnTo>
                <a:lnTo>
                  <a:pt x="400237" y="10867"/>
                </a:lnTo>
                <a:lnTo>
                  <a:pt x="392414" y="6896"/>
                </a:lnTo>
                <a:lnTo>
                  <a:pt x="381553" y="4249"/>
                </a:lnTo>
                <a:lnTo>
                  <a:pt x="368669" y="2484"/>
                </a:lnTo>
                <a:lnTo>
                  <a:pt x="351613" y="1308"/>
                </a:lnTo>
                <a:lnTo>
                  <a:pt x="331775" y="523"/>
                </a:lnTo>
                <a:lnTo>
                  <a:pt x="310083" y="0"/>
                </a:lnTo>
                <a:lnTo>
                  <a:pt x="291388" y="1063"/>
                </a:lnTo>
                <a:lnTo>
                  <a:pt x="274692" y="3182"/>
                </a:lnTo>
                <a:lnTo>
                  <a:pt x="259328" y="6006"/>
                </a:lnTo>
                <a:lnTo>
                  <a:pt x="240619" y="7889"/>
                </a:lnTo>
                <a:lnTo>
                  <a:pt x="219679" y="9144"/>
                </a:lnTo>
                <a:lnTo>
                  <a:pt x="197252" y="9981"/>
                </a:lnTo>
                <a:lnTo>
                  <a:pt x="178068" y="11950"/>
                </a:lnTo>
                <a:lnTo>
                  <a:pt x="161045" y="14674"/>
                </a:lnTo>
                <a:lnTo>
                  <a:pt x="145463" y="17901"/>
                </a:lnTo>
                <a:lnTo>
                  <a:pt x="126609" y="20052"/>
                </a:lnTo>
                <a:lnTo>
                  <a:pt x="105573" y="21486"/>
                </a:lnTo>
                <a:lnTo>
                  <a:pt x="83081" y="22442"/>
                </a:lnTo>
                <a:lnTo>
                  <a:pt x="62443" y="24491"/>
                </a:lnTo>
                <a:lnTo>
                  <a:pt x="43040" y="27268"/>
                </a:lnTo>
                <a:lnTo>
                  <a:pt x="24460" y="30530"/>
                </a:lnTo>
                <a:lnTo>
                  <a:pt x="19129" y="32705"/>
                </a:lnTo>
                <a:lnTo>
                  <a:pt x="22630" y="34155"/>
                </a:lnTo>
                <a:lnTo>
                  <a:pt x="32020" y="35121"/>
                </a:lnTo>
                <a:lnTo>
                  <a:pt x="43924" y="35766"/>
                </a:lnTo>
                <a:lnTo>
                  <a:pt x="72203" y="36482"/>
                </a:lnTo>
                <a:lnTo>
                  <a:pt x="87646" y="38084"/>
                </a:lnTo>
                <a:lnTo>
                  <a:pt x="103586" y="40563"/>
                </a:lnTo>
                <a:lnTo>
                  <a:pt x="119857" y="43627"/>
                </a:lnTo>
                <a:lnTo>
                  <a:pt x="136349" y="45669"/>
                </a:lnTo>
                <a:lnTo>
                  <a:pt x="152988" y="47031"/>
                </a:lnTo>
                <a:lnTo>
                  <a:pt x="169725" y="47939"/>
                </a:lnTo>
                <a:lnTo>
                  <a:pt x="203374" y="48948"/>
                </a:lnTo>
                <a:lnTo>
                  <a:pt x="220249" y="49217"/>
                </a:lnTo>
                <a:lnTo>
                  <a:pt x="241377" y="50807"/>
                </a:lnTo>
                <a:lnTo>
                  <a:pt x="265340" y="53278"/>
                </a:lnTo>
                <a:lnTo>
                  <a:pt x="291193" y="56337"/>
                </a:lnTo>
                <a:lnTo>
                  <a:pt x="314073" y="58376"/>
                </a:lnTo>
                <a:lnTo>
                  <a:pt x="334971" y="59736"/>
                </a:lnTo>
                <a:lnTo>
                  <a:pt x="354547" y="60642"/>
                </a:lnTo>
                <a:lnTo>
                  <a:pt x="371831" y="62657"/>
                </a:lnTo>
                <a:lnTo>
                  <a:pt x="387587" y="65412"/>
                </a:lnTo>
                <a:lnTo>
                  <a:pt x="402325" y="68659"/>
                </a:lnTo>
                <a:lnTo>
                  <a:pt x="416383" y="72236"/>
                </a:lnTo>
                <a:lnTo>
                  <a:pt x="429988" y="76031"/>
                </a:lnTo>
                <a:lnTo>
                  <a:pt x="469900" y="87855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511300" y="4673600"/>
            <a:ext cx="2298701" cy="546101"/>
            <a:chOff x="1511300" y="4673600"/>
            <a:chExt cx="2298701" cy="546101"/>
          </a:xfrm>
        </p:grpSpPr>
        <p:sp>
          <p:nvSpPr>
            <p:cNvPr id="19" name="Freeform 18"/>
            <p:cNvSpPr/>
            <p:nvPr/>
          </p:nvSpPr>
          <p:spPr>
            <a:xfrm>
              <a:off x="1511300" y="4931130"/>
              <a:ext cx="241301" cy="21871"/>
            </a:xfrm>
            <a:custGeom>
              <a:avLst/>
              <a:gdLst/>
              <a:ahLst/>
              <a:cxnLst/>
              <a:rect l="0" t="0" r="0" b="0"/>
              <a:pathLst>
                <a:path w="241301" h="21871">
                  <a:moveTo>
                    <a:pt x="0" y="21870"/>
                  </a:moveTo>
                  <a:lnTo>
                    <a:pt x="20225" y="8385"/>
                  </a:lnTo>
                  <a:lnTo>
                    <a:pt x="31828" y="4414"/>
                  </a:lnTo>
                  <a:lnTo>
                    <a:pt x="45207" y="1766"/>
                  </a:lnTo>
                  <a:lnTo>
                    <a:pt x="59771" y="0"/>
                  </a:lnTo>
                  <a:lnTo>
                    <a:pt x="76536" y="234"/>
                  </a:lnTo>
                  <a:lnTo>
                    <a:pt x="94768" y="1802"/>
                  </a:lnTo>
                  <a:lnTo>
                    <a:pt x="113979" y="4258"/>
                  </a:lnTo>
                  <a:lnTo>
                    <a:pt x="132430" y="5895"/>
                  </a:lnTo>
                  <a:lnTo>
                    <a:pt x="150376" y="6986"/>
                  </a:lnTo>
                  <a:lnTo>
                    <a:pt x="241300" y="91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1860511" y="4745656"/>
              <a:ext cx="218973" cy="410545"/>
            </a:xfrm>
            <a:custGeom>
              <a:avLst/>
              <a:gdLst/>
              <a:ahLst/>
              <a:cxnLst/>
              <a:rect l="0" t="0" r="0" b="0"/>
              <a:pathLst>
                <a:path w="218973" h="410545">
                  <a:moveTo>
                    <a:pt x="184189" y="54944"/>
                  </a:moveTo>
                  <a:lnTo>
                    <a:pt x="163963" y="41459"/>
                  </a:lnTo>
                  <a:lnTo>
                    <a:pt x="152360" y="36076"/>
                  </a:lnTo>
                  <a:lnTo>
                    <a:pt x="138981" y="31077"/>
                  </a:lnTo>
                  <a:lnTo>
                    <a:pt x="44816" y="0"/>
                  </a:lnTo>
                  <a:lnTo>
                    <a:pt x="34829" y="1381"/>
                  </a:lnTo>
                  <a:lnTo>
                    <a:pt x="26760" y="6536"/>
                  </a:lnTo>
                  <a:lnTo>
                    <a:pt x="19969" y="14205"/>
                  </a:lnTo>
                  <a:lnTo>
                    <a:pt x="15442" y="24962"/>
                  </a:lnTo>
                  <a:lnTo>
                    <a:pt x="12425" y="37778"/>
                  </a:lnTo>
                  <a:lnTo>
                    <a:pt x="10412" y="51967"/>
                  </a:lnTo>
                  <a:lnTo>
                    <a:pt x="9071" y="67070"/>
                  </a:lnTo>
                  <a:lnTo>
                    <a:pt x="8177" y="82783"/>
                  </a:lnTo>
                  <a:lnTo>
                    <a:pt x="7581" y="98903"/>
                  </a:lnTo>
                  <a:lnTo>
                    <a:pt x="5772" y="113883"/>
                  </a:lnTo>
                  <a:lnTo>
                    <a:pt x="3155" y="128103"/>
                  </a:lnTo>
                  <a:lnTo>
                    <a:pt x="0" y="141817"/>
                  </a:lnTo>
                  <a:lnTo>
                    <a:pt x="3540" y="150959"/>
                  </a:lnTo>
                  <a:lnTo>
                    <a:pt x="11545" y="157054"/>
                  </a:lnTo>
                  <a:lnTo>
                    <a:pt x="22526" y="161117"/>
                  </a:lnTo>
                  <a:lnTo>
                    <a:pt x="34080" y="162415"/>
                  </a:lnTo>
                  <a:lnTo>
                    <a:pt x="46016" y="161869"/>
                  </a:lnTo>
                  <a:lnTo>
                    <a:pt x="58207" y="160094"/>
                  </a:lnTo>
                  <a:lnTo>
                    <a:pt x="70568" y="160321"/>
                  </a:lnTo>
                  <a:lnTo>
                    <a:pt x="83041" y="161884"/>
                  </a:lnTo>
                  <a:lnTo>
                    <a:pt x="95590" y="164338"/>
                  </a:lnTo>
                  <a:lnTo>
                    <a:pt x="108190" y="168795"/>
                  </a:lnTo>
                  <a:lnTo>
                    <a:pt x="120823" y="174589"/>
                  </a:lnTo>
                  <a:lnTo>
                    <a:pt x="133478" y="181274"/>
                  </a:lnTo>
                  <a:lnTo>
                    <a:pt x="144737" y="188552"/>
                  </a:lnTo>
                  <a:lnTo>
                    <a:pt x="155065" y="196227"/>
                  </a:lnTo>
                  <a:lnTo>
                    <a:pt x="164773" y="204166"/>
                  </a:lnTo>
                  <a:lnTo>
                    <a:pt x="174067" y="212281"/>
                  </a:lnTo>
                  <a:lnTo>
                    <a:pt x="183085" y="220513"/>
                  </a:lnTo>
                  <a:lnTo>
                    <a:pt x="191920" y="228823"/>
                  </a:lnTo>
                  <a:lnTo>
                    <a:pt x="199221" y="238597"/>
                  </a:lnTo>
                  <a:lnTo>
                    <a:pt x="205499" y="249346"/>
                  </a:lnTo>
                  <a:lnTo>
                    <a:pt x="211095" y="260745"/>
                  </a:lnTo>
                  <a:lnTo>
                    <a:pt x="214826" y="273989"/>
                  </a:lnTo>
                  <a:lnTo>
                    <a:pt x="217314" y="288463"/>
                  </a:lnTo>
                  <a:lnTo>
                    <a:pt x="218972" y="303756"/>
                  </a:lnTo>
                  <a:lnTo>
                    <a:pt x="218666" y="318186"/>
                  </a:lnTo>
                  <a:lnTo>
                    <a:pt x="217052" y="332038"/>
                  </a:lnTo>
                  <a:lnTo>
                    <a:pt x="214564" y="345506"/>
                  </a:lnTo>
                  <a:lnTo>
                    <a:pt x="208672" y="357308"/>
                  </a:lnTo>
                  <a:lnTo>
                    <a:pt x="200511" y="367998"/>
                  </a:lnTo>
                  <a:lnTo>
                    <a:pt x="190837" y="377946"/>
                  </a:lnTo>
                  <a:lnTo>
                    <a:pt x="178743" y="385990"/>
                  </a:lnTo>
                  <a:lnTo>
                    <a:pt x="165036" y="392763"/>
                  </a:lnTo>
                  <a:lnTo>
                    <a:pt x="150253" y="398690"/>
                  </a:lnTo>
                  <a:lnTo>
                    <a:pt x="134754" y="402641"/>
                  </a:lnTo>
                  <a:lnTo>
                    <a:pt x="118777" y="405275"/>
                  </a:lnTo>
                  <a:lnTo>
                    <a:pt x="57189" y="41054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2273300" y="4762500"/>
              <a:ext cx="191399" cy="355601"/>
            </a:xfrm>
            <a:custGeom>
              <a:avLst/>
              <a:gdLst/>
              <a:ahLst/>
              <a:cxnLst/>
              <a:rect l="0" t="0" r="0" b="0"/>
              <a:pathLst>
                <a:path w="191399" h="355601">
                  <a:moveTo>
                    <a:pt x="12700" y="0"/>
                  </a:moveTo>
                  <a:lnTo>
                    <a:pt x="19442" y="20225"/>
                  </a:lnTo>
                  <a:lnTo>
                    <a:pt x="24250" y="30417"/>
                  </a:lnTo>
                  <a:lnTo>
                    <a:pt x="30277" y="41444"/>
                  </a:lnTo>
                  <a:lnTo>
                    <a:pt x="37118" y="53029"/>
                  </a:lnTo>
                  <a:lnTo>
                    <a:pt x="44501" y="63575"/>
                  </a:lnTo>
                  <a:lnTo>
                    <a:pt x="52245" y="73428"/>
                  </a:lnTo>
                  <a:lnTo>
                    <a:pt x="60230" y="82818"/>
                  </a:lnTo>
                  <a:lnTo>
                    <a:pt x="71197" y="90490"/>
                  </a:lnTo>
                  <a:lnTo>
                    <a:pt x="84154" y="97015"/>
                  </a:lnTo>
                  <a:lnTo>
                    <a:pt x="98436" y="102777"/>
                  </a:lnTo>
                  <a:lnTo>
                    <a:pt x="112190" y="109440"/>
                  </a:lnTo>
                  <a:lnTo>
                    <a:pt x="125593" y="116704"/>
                  </a:lnTo>
                  <a:lnTo>
                    <a:pt x="138762" y="124369"/>
                  </a:lnTo>
                  <a:lnTo>
                    <a:pt x="150363" y="132302"/>
                  </a:lnTo>
                  <a:lnTo>
                    <a:pt x="160920" y="140412"/>
                  </a:lnTo>
                  <a:lnTo>
                    <a:pt x="170780" y="148641"/>
                  </a:lnTo>
                  <a:lnTo>
                    <a:pt x="178764" y="158361"/>
                  </a:lnTo>
                  <a:lnTo>
                    <a:pt x="185498" y="169073"/>
                  </a:lnTo>
                  <a:lnTo>
                    <a:pt x="191398" y="180449"/>
                  </a:lnTo>
                  <a:lnTo>
                    <a:pt x="191099" y="190855"/>
                  </a:lnTo>
                  <a:lnTo>
                    <a:pt x="186666" y="200614"/>
                  </a:lnTo>
                  <a:lnTo>
                    <a:pt x="179477" y="209942"/>
                  </a:lnTo>
                  <a:lnTo>
                    <a:pt x="169040" y="218984"/>
                  </a:lnTo>
                  <a:lnTo>
                    <a:pt x="156438" y="227833"/>
                  </a:lnTo>
                  <a:lnTo>
                    <a:pt x="142392" y="236555"/>
                  </a:lnTo>
                  <a:lnTo>
                    <a:pt x="127383" y="245192"/>
                  </a:lnTo>
                  <a:lnTo>
                    <a:pt x="95655" y="262315"/>
                  </a:lnTo>
                  <a:lnTo>
                    <a:pt x="82114" y="270832"/>
                  </a:lnTo>
                  <a:lnTo>
                    <a:pt x="70265" y="279332"/>
                  </a:lnTo>
                  <a:lnTo>
                    <a:pt x="59543" y="287821"/>
                  </a:lnTo>
                  <a:lnTo>
                    <a:pt x="49573" y="296303"/>
                  </a:lnTo>
                  <a:lnTo>
                    <a:pt x="40104" y="304779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27300" y="4958383"/>
              <a:ext cx="139701" cy="20018"/>
            </a:xfrm>
            <a:custGeom>
              <a:avLst/>
              <a:gdLst/>
              <a:ahLst/>
              <a:cxnLst/>
              <a:rect l="0" t="0" r="0" b="0"/>
              <a:pathLst>
                <a:path w="139701" h="200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7"/>
                  </a:lnTo>
                  <a:lnTo>
                    <a:pt x="53029" y="3124"/>
                  </a:lnTo>
                  <a:lnTo>
                    <a:pt x="66397" y="4521"/>
                  </a:lnTo>
                  <a:lnTo>
                    <a:pt x="80953" y="5453"/>
                  </a:lnTo>
                  <a:lnTo>
                    <a:pt x="139700" y="200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889460" y="4813300"/>
              <a:ext cx="250388" cy="406401"/>
            </a:xfrm>
            <a:custGeom>
              <a:avLst/>
              <a:gdLst/>
              <a:ahLst/>
              <a:cxnLst/>
              <a:rect l="0" t="0" r="0" b="0"/>
              <a:pathLst>
                <a:path w="250388" h="406401">
                  <a:moveTo>
                    <a:pt x="18840" y="0"/>
                  </a:moveTo>
                  <a:lnTo>
                    <a:pt x="1163" y="53029"/>
                  </a:lnTo>
                  <a:lnTo>
                    <a:pt x="0" y="64986"/>
                  </a:lnTo>
                  <a:lnTo>
                    <a:pt x="635" y="77191"/>
                  </a:lnTo>
                  <a:lnTo>
                    <a:pt x="2470" y="89560"/>
                  </a:lnTo>
                  <a:lnTo>
                    <a:pt x="3693" y="103451"/>
                  </a:lnTo>
                  <a:lnTo>
                    <a:pt x="4509" y="118356"/>
                  </a:lnTo>
                  <a:lnTo>
                    <a:pt x="5052" y="133937"/>
                  </a:lnTo>
                  <a:lnTo>
                    <a:pt x="6826" y="149969"/>
                  </a:lnTo>
                  <a:lnTo>
                    <a:pt x="9419" y="166301"/>
                  </a:lnTo>
                  <a:lnTo>
                    <a:pt x="23721" y="239812"/>
                  </a:lnTo>
                  <a:lnTo>
                    <a:pt x="29149" y="257241"/>
                  </a:lnTo>
                  <a:lnTo>
                    <a:pt x="35591" y="273094"/>
                  </a:lnTo>
                  <a:lnTo>
                    <a:pt x="42707" y="287896"/>
                  </a:lnTo>
                  <a:lnTo>
                    <a:pt x="51684" y="301997"/>
                  </a:lnTo>
                  <a:lnTo>
                    <a:pt x="61903" y="315631"/>
                  </a:lnTo>
                  <a:lnTo>
                    <a:pt x="72948" y="328954"/>
                  </a:lnTo>
                  <a:lnTo>
                    <a:pt x="84545" y="339247"/>
                  </a:lnTo>
                  <a:lnTo>
                    <a:pt x="96510" y="347520"/>
                  </a:lnTo>
                  <a:lnTo>
                    <a:pt x="108720" y="354446"/>
                  </a:lnTo>
                  <a:lnTo>
                    <a:pt x="121093" y="360475"/>
                  </a:lnTo>
                  <a:lnTo>
                    <a:pt x="133575" y="365905"/>
                  </a:lnTo>
                  <a:lnTo>
                    <a:pt x="146130" y="370937"/>
                  </a:lnTo>
                  <a:lnTo>
                    <a:pt x="158733" y="372880"/>
                  </a:lnTo>
                  <a:lnTo>
                    <a:pt x="171369" y="372764"/>
                  </a:lnTo>
                  <a:lnTo>
                    <a:pt x="184026" y="371276"/>
                  </a:lnTo>
                  <a:lnTo>
                    <a:pt x="196697" y="366050"/>
                  </a:lnTo>
                  <a:lnTo>
                    <a:pt x="209378" y="358333"/>
                  </a:lnTo>
                  <a:lnTo>
                    <a:pt x="222065" y="348955"/>
                  </a:lnTo>
                  <a:lnTo>
                    <a:pt x="231934" y="338470"/>
                  </a:lnTo>
                  <a:lnTo>
                    <a:pt x="239925" y="327247"/>
                  </a:lnTo>
                  <a:lnTo>
                    <a:pt x="246663" y="315531"/>
                  </a:lnTo>
                  <a:lnTo>
                    <a:pt x="249744" y="303487"/>
                  </a:lnTo>
                  <a:lnTo>
                    <a:pt x="250387" y="291224"/>
                  </a:lnTo>
                  <a:lnTo>
                    <a:pt x="249404" y="278816"/>
                  </a:lnTo>
                  <a:lnTo>
                    <a:pt x="244516" y="267722"/>
                  </a:lnTo>
                  <a:lnTo>
                    <a:pt x="237024" y="257503"/>
                  </a:lnTo>
                  <a:lnTo>
                    <a:pt x="227796" y="247868"/>
                  </a:lnTo>
                  <a:lnTo>
                    <a:pt x="215999" y="241446"/>
                  </a:lnTo>
                  <a:lnTo>
                    <a:pt x="202490" y="237164"/>
                  </a:lnTo>
                  <a:lnTo>
                    <a:pt x="187840" y="234309"/>
                  </a:lnTo>
                  <a:lnTo>
                    <a:pt x="173840" y="233817"/>
                  </a:lnTo>
                  <a:lnTo>
                    <a:pt x="160273" y="234900"/>
                  </a:lnTo>
                  <a:lnTo>
                    <a:pt x="146995" y="237033"/>
                  </a:lnTo>
                  <a:lnTo>
                    <a:pt x="133910" y="241277"/>
                  </a:lnTo>
                  <a:lnTo>
                    <a:pt x="120953" y="246929"/>
                  </a:lnTo>
                  <a:lnTo>
                    <a:pt x="108082" y="253519"/>
                  </a:lnTo>
                  <a:lnTo>
                    <a:pt x="96679" y="260735"/>
                  </a:lnTo>
                  <a:lnTo>
                    <a:pt x="86255" y="268368"/>
                  </a:lnTo>
                  <a:lnTo>
                    <a:pt x="76483" y="276278"/>
                  </a:lnTo>
                  <a:lnTo>
                    <a:pt x="68557" y="285785"/>
                  </a:lnTo>
                  <a:lnTo>
                    <a:pt x="61862" y="296357"/>
                  </a:lnTo>
                  <a:lnTo>
                    <a:pt x="55988" y="307638"/>
                  </a:lnTo>
                  <a:lnTo>
                    <a:pt x="50661" y="320803"/>
                  </a:lnTo>
                  <a:lnTo>
                    <a:pt x="45698" y="335224"/>
                  </a:lnTo>
                  <a:lnTo>
                    <a:pt x="31540" y="406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187700" y="4673600"/>
              <a:ext cx="622301" cy="471169"/>
            </a:xfrm>
            <a:custGeom>
              <a:avLst/>
              <a:gdLst/>
              <a:ahLst/>
              <a:cxnLst/>
              <a:rect l="0" t="0" r="0" b="0"/>
              <a:pathLst>
                <a:path w="622301" h="471169">
                  <a:moveTo>
                    <a:pt x="0" y="266700"/>
                  </a:moveTo>
                  <a:lnTo>
                    <a:pt x="13483" y="280184"/>
                  </a:lnTo>
                  <a:lnTo>
                    <a:pt x="20278" y="288389"/>
                  </a:lnTo>
                  <a:lnTo>
                    <a:pt x="27630" y="298092"/>
                  </a:lnTo>
                  <a:lnTo>
                    <a:pt x="35353" y="308795"/>
                  </a:lnTo>
                  <a:lnTo>
                    <a:pt x="43324" y="318752"/>
                  </a:lnTo>
                  <a:lnTo>
                    <a:pt x="51460" y="328212"/>
                  </a:lnTo>
                  <a:lnTo>
                    <a:pt x="59707" y="337341"/>
                  </a:lnTo>
                  <a:lnTo>
                    <a:pt x="68026" y="349072"/>
                  </a:lnTo>
                  <a:lnTo>
                    <a:pt x="76395" y="362537"/>
                  </a:lnTo>
                  <a:lnTo>
                    <a:pt x="84797" y="377157"/>
                  </a:lnTo>
                  <a:lnTo>
                    <a:pt x="93220" y="389727"/>
                  </a:lnTo>
                  <a:lnTo>
                    <a:pt x="101657" y="400929"/>
                  </a:lnTo>
                  <a:lnTo>
                    <a:pt x="110105" y="411219"/>
                  </a:lnTo>
                  <a:lnTo>
                    <a:pt x="118559" y="420901"/>
                  </a:lnTo>
                  <a:lnTo>
                    <a:pt x="127017" y="430179"/>
                  </a:lnTo>
                  <a:lnTo>
                    <a:pt x="143940" y="448012"/>
                  </a:lnTo>
                  <a:lnTo>
                    <a:pt x="160870" y="465346"/>
                  </a:lnTo>
                  <a:lnTo>
                    <a:pt x="170746" y="469686"/>
                  </a:lnTo>
                  <a:lnTo>
                    <a:pt x="181564" y="471168"/>
                  </a:lnTo>
                  <a:lnTo>
                    <a:pt x="193009" y="470746"/>
                  </a:lnTo>
                  <a:lnTo>
                    <a:pt x="203461" y="464819"/>
                  </a:lnTo>
                  <a:lnTo>
                    <a:pt x="213252" y="455224"/>
                  </a:lnTo>
                  <a:lnTo>
                    <a:pt x="222601" y="443182"/>
                  </a:lnTo>
                  <a:lnTo>
                    <a:pt x="231656" y="428099"/>
                  </a:lnTo>
                  <a:lnTo>
                    <a:pt x="240515" y="410988"/>
                  </a:lnTo>
                  <a:lnTo>
                    <a:pt x="249243" y="392525"/>
                  </a:lnTo>
                  <a:lnTo>
                    <a:pt x="256473" y="375983"/>
                  </a:lnTo>
                  <a:lnTo>
                    <a:pt x="262704" y="360722"/>
                  </a:lnTo>
                  <a:lnTo>
                    <a:pt x="268269" y="346314"/>
                  </a:lnTo>
                  <a:lnTo>
                    <a:pt x="274802" y="333887"/>
                  </a:lnTo>
                  <a:lnTo>
                    <a:pt x="281979" y="322780"/>
                  </a:lnTo>
                  <a:lnTo>
                    <a:pt x="289586" y="312553"/>
                  </a:lnTo>
                  <a:lnTo>
                    <a:pt x="296068" y="301502"/>
                  </a:lnTo>
                  <a:lnTo>
                    <a:pt x="301801" y="289901"/>
                  </a:lnTo>
                  <a:lnTo>
                    <a:pt x="307034" y="277934"/>
                  </a:lnTo>
                  <a:lnTo>
                    <a:pt x="313345" y="265722"/>
                  </a:lnTo>
                  <a:lnTo>
                    <a:pt x="320374" y="253348"/>
                  </a:lnTo>
                  <a:lnTo>
                    <a:pt x="327883" y="240865"/>
                  </a:lnTo>
                  <a:lnTo>
                    <a:pt x="343751" y="215706"/>
                  </a:lnTo>
                  <a:lnTo>
                    <a:pt x="351934" y="203071"/>
                  </a:lnTo>
                  <a:lnTo>
                    <a:pt x="361622" y="191825"/>
                  </a:lnTo>
                  <a:lnTo>
                    <a:pt x="372315" y="181505"/>
                  </a:lnTo>
                  <a:lnTo>
                    <a:pt x="383676" y="171803"/>
                  </a:lnTo>
                  <a:lnTo>
                    <a:pt x="394073" y="162513"/>
                  </a:lnTo>
                  <a:lnTo>
                    <a:pt x="413151" y="144665"/>
                  </a:lnTo>
                  <a:lnTo>
                    <a:pt x="446500" y="112008"/>
                  </a:lnTo>
                  <a:lnTo>
                    <a:pt x="458533" y="102894"/>
                  </a:lnTo>
                  <a:lnTo>
                    <a:pt x="470789" y="95407"/>
                  </a:lnTo>
                  <a:lnTo>
                    <a:pt x="483192" y="89005"/>
                  </a:lnTo>
                  <a:lnTo>
                    <a:pt x="494284" y="81914"/>
                  </a:lnTo>
                  <a:lnTo>
                    <a:pt x="504500" y="74365"/>
                  </a:lnTo>
                  <a:lnTo>
                    <a:pt x="514133" y="66510"/>
                  </a:lnTo>
                  <a:lnTo>
                    <a:pt x="523378" y="58451"/>
                  </a:lnTo>
                  <a:lnTo>
                    <a:pt x="532362" y="50256"/>
                  </a:lnTo>
                  <a:lnTo>
                    <a:pt x="541175" y="41971"/>
                  </a:lnTo>
                  <a:lnTo>
                    <a:pt x="552694" y="33625"/>
                  </a:lnTo>
                  <a:lnTo>
                    <a:pt x="566018" y="25238"/>
                  </a:lnTo>
                  <a:lnTo>
                    <a:pt x="622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165600" y="1511300"/>
            <a:ext cx="3394072" cy="1308101"/>
            <a:chOff x="4165600" y="1511300"/>
            <a:chExt cx="3394072" cy="1308101"/>
          </a:xfrm>
        </p:grpSpPr>
        <p:sp>
          <p:nvSpPr>
            <p:cNvPr id="26" name="Freeform 25"/>
            <p:cNvSpPr/>
            <p:nvPr/>
          </p:nvSpPr>
          <p:spPr>
            <a:xfrm>
              <a:off x="4775722" y="1600200"/>
              <a:ext cx="215231" cy="635001"/>
            </a:xfrm>
            <a:custGeom>
              <a:avLst/>
              <a:gdLst/>
              <a:ahLst/>
              <a:cxnLst/>
              <a:rect l="0" t="0" r="0" b="0"/>
              <a:pathLst>
                <a:path w="215231" h="635001">
                  <a:moveTo>
                    <a:pt x="12178" y="0"/>
                  </a:moveTo>
                  <a:lnTo>
                    <a:pt x="12178" y="88383"/>
                  </a:lnTo>
                  <a:lnTo>
                    <a:pt x="10766" y="108311"/>
                  </a:lnTo>
                  <a:lnTo>
                    <a:pt x="8415" y="128651"/>
                  </a:lnTo>
                  <a:lnTo>
                    <a:pt x="5435" y="149267"/>
                  </a:lnTo>
                  <a:lnTo>
                    <a:pt x="3449" y="170067"/>
                  </a:lnTo>
                  <a:lnTo>
                    <a:pt x="2125" y="190989"/>
                  </a:lnTo>
                  <a:lnTo>
                    <a:pt x="654" y="233050"/>
                  </a:lnTo>
                  <a:lnTo>
                    <a:pt x="0" y="275263"/>
                  </a:lnTo>
                  <a:lnTo>
                    <a:pt x="4059" y="290753"/>
                  </a:lnTo>
                  <a:lnTo>
                    <a:pt x="10999" y="302491"/>
                  </a:lnTo>
                  <a:lnTo>
                    <a:pt x="19858" y="311727"/>
                  </a:lnTo>
                  <a:lnTo>
                    <a:pt x="29998" y="315062"/>
                  </a:lnTo>
                  <a:lnTo>
                    <a:pt x="40991" y="314463"/>
                  </a:lnTo>
                  <a:lnTo>
                    <a:pt x="52553" y="311242"/>
                  </a:lnTo>
                  <a:lnTo>
                    <a:pt x="63084" y="304861"/>
                  </a:lnTo>
                  <a:lnTo>
                    <a:pt x="72926" y="296374"/>
                  </a:lnTo>
                  <a:lnTo>
                    <a:pt x="82310" y="286483"/>
                  </a:lnTo>
                  <a:lnTo>
                    <a:pt x="91388" y="275655"/>
                  </a:lnTo>
                  <a:lnTo>
                    <a:pt x="100262" y="264203"/>
                  </a:lnTo>
                  <a:lnTo>
                    <a:pt x="109001" y="252335"/>
                  </a:lnTo>
                  <a:lnTo>
                    <a:pt x="117649" y="238779"/>
                  </a:lnTo>
                  <a:lnTo>
                    <a:pt x="126236" y="224097"/>
                  </a:lnTo>
                  <a:lnTo>
                    <a:pt x="134783" y="208664"/>
                  </a:lnTo>
                  <a:lnTo>
                    <a:pt x="141892" y="192732"/>
                  </a:lnTo>
                  <a:lnTo>
                    <a:pt x="148043" y="176465"/>
                  </a:lnTo>
                  <a:lnTo>
                    <a:pt x="153555" y="159977"/>
                  </a:lnTo>
                  <a:lnTo>
                    <a:pt x="160051" y="144751"/>
                  </a:lnTo>
                  <a:lnTo>
                    <a:pt x="167204" y="130367"/>
                  </a:lnTo>
                  <a:lnTo>
                    <a:pt x="174795" y="116545"/>
                  </a:lnTo>
                  <a:lnTo>
                    <a:pt x="181267" y="103096"/>
                  </a:lnTo>
                  <a:lnTo>
                    <a:pt x="186993" y="89897"/>
                  </a:lnTo>
                  <a:lnTo>
                    <a:pt x="192221" y="76865"/>
                  </a:lnTo>
                  <a:lnTo>
                    <a:pt x="197118" y="73821"/>
                  </a:lnTo>
                  <a:lnTo>
                    <a:pt x="201793" y="77436"/>
                  </a:lnTo>
                  <a:lnTo>
                    <a:pt x="206321" y="85490"/>
                  </a:lnTo>
                  <a:lnTo>
                    <a:pt x="207929" y="96505"/>
                  </a:lnTo>
                  <a:lnTo>
                    <a:pt x="207590" y="109492"/>
                  </a:lnTo>
                  <a:lnTo>
                    <a:pt x="205952" y="123794"/>
                  </a:lnTo>
                  <a:lnTo>
                    <a:pt x="204861" y="140385"/>
                  </a:lnTo>
                  <a:lnTo>
                    <a:pt x="204133" y="158501"/>
                  </a:lnTo>
                  <a:lnTo>
                    <a:pt x="203648" y="177634"/>
                  </a:lnTo>
                  <a:lnTo>
                    <a:pt x="204736" y="196033"/>
                  </a:lnTo>
                  <a:lnTo>
                    <a:pt x="206872" y="213944"/>
                  </a:lnTo>
                  <a:lnTo>
                    <a:pt x="209707" y="231529"/>
                  </a:lnTo>
                  <a:lnTo>
                    <a:pt x="211597" y="250308"/>
                  </a:lnTo>
                  <a:lnTo>
                    <a:pt x="212857" y="269883"/>
                  </a:lnTo>
                  <a:lnTo>
                    <a:pt x="213697" y="289989"/>
                  </a:lnTo>
                  <a:lnTo>
                    <a:pt x="214631" y="331143"/>
                  </a:lnTo>
                  <a:lnTo>
                    <a:pt x="215230" y="415052"/>
                  </a:lnTo>
                  <a:lnTo>
                    <a:pt x="213868" y="434746"/>
                  </a:lnTo>
                  <a:lnTo>
                    <a:pt x="211549" y="453519"/>
                  </a:lnTo>
                  <a:lnTo>
                    <a:pt x="208592" y="471679"/>
                  </a:lnTo>
                  <a:lnTo>
                    <a:pt x="203798" y="488020"/>
                  </a:lnTo>
                  <a:lnTo>
                    <a:pt x="197780" y="503146"/>
                  </a:lnTo>
                  <a:lnTo>
                    <a:pt x="190946" y="517464"/>
                  </a:lnTo>
                  <a:lnTo>
                    <a:pt x="183568" y="529831"/>
                  </a:lnTo>
                  <a:lnTo>
                    <a:pt x="175826" y="540899"/>
                  </a:lnTo>
                  <a:lnTo>
                    <a:pt x="167844" y="551099"/>
                  </a:lnTo>
                  <a:lnTo>
                    <a:pt x="158288" y="562132"/>
                  </a:lnTo>
                  <a:lnTo>
                    <a:pt x="147684" y="573721"/>
                  </a:lnTo>
                  <a:lnTo>
                    <a:pt x="116298" y="606495"/>
                  </a:lnTo>
                  <a:lnTo>
                    <a:pt x="88378" y="635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30800" y="1562100"/>
              <a:ext cx="285134" cy="292101"/>
            </a:xfrm>
            <a:custGeom>
              <a:avLst/>
              <a:gdLst/>
              <a:ahLst/>
              <a:cxnLst/>
              <a:rect l="0" t="0" r="0" b="0"/>
              <a:pathLst>
                <a:path w="285134" h="292101">
                  <a:moveTo>
                    <a:pt x="0" y="0"/>
                  </a:moveTo>
                  <a:lnTo>
                    <a:pt x="6742" y="20225"/>
                  </a:lnTo>
                  <a:lnTo>
                    <a:pt x="12961" y="27595"/>
                  </a:lnTo>
                  <a:lnTo>
                    <a:pt x="21340" y="33918"/>
                  </a:lnTo>
                  <a:lnTo>
                    <a:pt x="31160" y="39545"/>
                  </a:lnTo>
                  <a:lnTo>
                    <a:pt x="41940" y="44708"/>
                  </a:lnTo>
                  <a:lnTo>
                    <a:pt x="53360" y="49561"/>
                  </a:lnTo>
                  <a:lnTo>
                    <a:pt x="65206" y="54207"/>
                  </a:lnTo>
                  <a:lnTo>
                    <a:pt x="89658" y="63132"/>
                  </a:lnTo>
                  <a:lnTo>
                    <a:pt x="102105" y="67488"/>
                  </a:lnTo>
                  <a:lnTo>
                    <a:pt x="116048" y="71803"/>
                  </a:lnTo>
                  <a:lnTo>
                    <a:pt x="161227" y="84618"/>
                  </a:lnTo>
                  <a:lnTo>
                    <a:pt x="203463" y="97352"/>
                  </a:lnTo>
                  <a:lnTo>
                    <a:pt x="249688" y="110062"/>
                  </a:lnTo>
                  <a:lnTo>
                    <a:pt x="277483" y="118531"/>
                  </a:lnTo>
                  <a:lnTo>
                    <a:pt x="283766" y="125587"/>
                  </a:lnTo>
                  <a:lnTo>
                    <a:pt x="285133" y="134525"/>
                  </a:lnTo>
                  <a:lnTo>
                    <a:pt x="283222" y="144716"/>
                  </a:lnTo>
                  <a:lnTo>
                    <a:pt x="279125" y="154333"/>
                  </a:lnTo>
                  <a:lnTo>
                    <a:pt x="273572" y="163566"/>
                  </a:lnTo>
                  <a:lnTo>
                    <a:pt x="267048" y="172544"/>
                  </a:lnTo>
                  <a:lnTo>
                    <a:pt x="258465" y="181351"/>
                  </a:lnTo>
                  <a:lnTo>
                    <a:pt x="248510" y="190045"/>
                  </a:lnTo>
                  <a:lnTo>
                    <a:pt x="237640" y="198663"/>
                  </a:lnTo>
                  <a:lnTo>
                    <a:pt x="226160" y="207231"/>
                  </a:lnTo>
                  <a:lnTo>
                    <a:pt x="202115" y="224277"/>
                  </a:lnTo>
                  <a:lnTo>
                    <a:pt x="164778" y="249740"/>
                  </a:lnTo>
                  <a:lnTo>
                    <a:pt x="153596" y="258215"/>
                  </a:lnTo>
                  <a:lnTo>
                    <a:pt x="143319" y="266688"/>
                  </a:lnTo>
                  <a:lnTo>
                    <a:pt x="1143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5524500" y="16891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25400"/>
                  </a:moveTo>
                  <a:lnTo>
                    <a:pt x="26968" y="25400"/>
                  </a:lnTo>
                  <a:lnTo>
                    <a:pt x="40556" y="23988"/>
                  </a:lnTo>
                  <a:lnTo>
                    <a:pt x="55259" y="21637"/>
                  </a:lnTo>
                  <a:lnTo>
                    <a:pt x="70706" y="18657"/>
                  </a:lnTo>
                  <a:lnTo>
                    <a:pt x="86648" y="16672"/>
                  </a:lnTo>
                  <a:lnTo>
                    <a:pt x="102921" y="15348"/>
                  </a:lnTo>
                  <a:lnTo>
                    <a:pt x="119414" y="14465"/>
                  </a:lnTo>
                  <a:lnTo>
                    <a:pt x="134642" y="12465"/>
                  </a:lnTo>
                  <a:lnTo>
                    <a:pt x="149028" y="9721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5842000" y="1524523"/>
              <a:ext cx="266701" cy="355078"/>
            </a:xfrm>
            <a:custGeom>
              <a:avLst/>
              <a:gdLst/>
              <a:ahLst/>
              <a:cxnLst/>
              <a:rect l="0" t="0" r="0" b="0"/>
              <a:pathLst>
                <a:path w="266701" h="355078">
                  <a:moveTo>
                    <a:pt x="0" y="12177"/>
                  </a:moveTo>
                  <a:lnTo>
                    <a:pt x="20225" y="5435"/>
                  </a:lnTo>
                  <a:lnTo>
                    <a:pt x="31828" y="3449"/>
                  </a:lnTo>
                  <a:lnTo>
                    <a:pt x="45208" y="2125"/>
                  </a:lnTo>
                  <a:lnTo>
                    <a:pt x="59771" y="1242"/>
                  </a:lnTo>
                  <a:lnTo>
                    <a:pt x="91006" y="261"/>
                  </a:lnTo>
                  <a:lnTo>
                    <a:pt x="107237" y="0"/>
                  </a:lnTo>
                  <a:lnTo>
                    <a:pt x="123702" y="1236"/>
                  </a:lnTo>
                  <a:lnTo>
                    <a:pt x="140324" y="3472"/>
                  </a:lnTo>
                  <a:lnTo>
                    <a:pt x="157049" y="6373"/>
                  </a:lnTo>
                  <a:lnTo>
                    <a:pt x="172432" y="11130"/>
                  </a:lnTo>
                  <a:lnTo>
                    <a:pt x="186921" y="17123"/>
                  </a:lnTo>
                  <a:lnTo>
                    <a:pt x="200814" y="23941"/>
                  </a:lnTo>
                  <a:lnTo>
                    <a:pt x="212898" y="32720"/>
                  </a:lnTo>
                  <a:lnTo>
                    <a:pt x="223777" y="42805"/>
                  </a:lnTo>
                  <a:lnTo>
                    <a:pt x="233851" y="53762"/>
                  </a:lnTo>
                  <a:lnTo>
                    <a:pt x="241978" y="65300"/>
                  </a:lnTo>
                  <a:lnTo>
                    <a:pt x="248808" y="77226"/>
                  </a:lnTo>
                  <a:lnTo>
                    <a:pt x="254772" y="89409"/>
                  </a:lnTo>
                  <a:lnTo>
                    <a:pt x="257337" y="103176"/>
                  </a:lnTo>
                  <a:lnTo>
                    <a:pt x="257635" y="117999"/>
                  </a:lnTo>
                  <a:lnTo>
                    <a:pt x="256423" y="133525"/>
                  </a:lnTo>
                  <a:lnTo>
                    <a:pt x="252793" y="150931"/>
                  </a:lnTo>
                  <a:lnTo>
                    <a:pt x="247551" y="169591"/>
                  </a:lnTo>
                  <a:lnTo>
                    <a:pt x="241234" y="189086"/>
                  </a:lnTo>
                  <a:lnTo>
                    <a:pt x="234200" y="206316"/>
                  </a:lnTo>
                  <a:lnTo>
                    <a:pt x="226689" y="222036"/>
                  </a:lnTo>
                  <a:lnTo>
                    <a:pt x="218859" y="236750"/>
                  </a:lnTo>
                  <a:lnTo>
                    <a:pt x="209406" y="249381"/>
                  </a:lnTo>
                  <a:lnTo>
                    <a:pt x="198870" y="260624"/>
                  </a:lnTo>
                  <a:lnTo>
                    <a:pt x="187613" y="270941"/>
                  </a:lnTo>
                  <a:lnTo>
                    <a:pt x="174464" y="279231"/>
                  </a:lnTo>
                  <a:lnTo>
                    <a:pt x="160054" y="286168"/>
                  </a:lnTo>
                  <a:lnTo>
                    <a:pt x="144802" y="292204"/>
                  </a:lnTo>
                  <a:lnTo>
                    <a:pt x="116568" y="302674"/>
                  </a:lnTo>
                  <a:lnTo>
                    <a:pt x="103112" y="307441"/>
                  </a:lnTo>
                  <a:lnTo>
                    <a:pt x="89908" y="309209"/>
                  </a:lnTo>
                  <a:lnTo>
                    <a:pt x="76871" y="308976"/>
                  </a:lnTo>
                  <a:lnTo>
                    <a:pt x="63948" y="307409"/>
                  </a:lnTo>
                  <a:lnTo>
                    <a:pt x="52509" y="303543"/>
                  </a:lnTo>
                  <a:lnTo>
                    <a:pt x="42061" y="298143"/>
                  </a:lnTo>
                  <a:lnTo>
                    <a:pt x="32274" y="291721"/>
                  </a:lnTo>
                  <a:lnTo>
                    <a:pt x="27160" y="281795"/>
                  </a:lnTo>
                  <a:lnTo>
                    <a:pt x="25162" y="269533"/>
                  </a:lnTo>
                  <a:lnTo>
                    <a:pt x="25241" y="255714"/>
                  </a:lnTo>
                  <a:lnTo>
                    <a:pt x="29528" y="245091"/>
                  </a:lnTo>
                  <a:lnTo>
                    <a:pt x="36618" y="236597"/>
                  </a:lnTo>
                  <a:lnTo>
                    <a:pt x="45579" y="229524"/>
                  </a:lnTo>
                  <a:lnTo>
                    <a:pt x="57197" y="224808"/>
                  </a:lnTo>
                  <a:lnTo>
                    <a:pt x="70587" y="221664"/>
                  </a:lnTo>
                  <a:lnTo>
                    <a:pt x="85157" y="219568"/>
                  </a:lnTo>
                  <a:lnTo>
                    <a:pt x="100516" y="219582"/>
                  </a:lnTo>
                  <a:lnTo>
                    <a:pt x="116400" y="221003"/>
                  </a:lnTo>
                  <a:lnTo>
                    <a:pt x="132633" y="223361"/>
                  </a:lnTo>
                  <a:lnTo>
                    <a:pt x="149100" y="227755"/>
                  </a:lnTo>
                  <a:lnTo>
                    <a:pt x="165722" y="233506"/>
                  </a:lnTo>
                  <a:lnTo>
                    <a:pt x="182448" y="240163"/>
                  </a:lnTo>
                  <a:lnTo>
                    <a:pt x="196420" y="247423"/>
                  </a:lnTo>
                  <a:lnTo>
                    <a:pt x="208558" y="255085"/>
                  </a:lnTo>
                  <a:lnTo>
                    <a:pt x="219472" y="263016"/>
                  </a:lnTo>
                  <a:lnTo>
                    <a:pt x="228159" y="273947"/>
                  </a:lnTo>
                  <a:lnTo>
                    <a:pt x="235361" y="286879"/>
                  </a:lnTo>
                  <a:lnTo>
                    <a:pt x="266700" y="3550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6248400" y="1701800"/>
              <a:ext cx="241301" cy="177801"/>
            </a:xfrm>
            <a:custGeom>
              <a:avLst/>
              <a:gdLst/>
              <a:ahLst/>
              <a:cxnLst/>
              <a:rect l="0" t="0" r="0" b="0"/>
              <a:pathLst>
                <a:path w="241301" h="177801">
                  <a:moveTo>
                    <a:pt x="0" y="0"/>
                  </a:moveTo>
                  <a:lnTo>
                    <a:pt x="20225" y="13484"/>
                  </a:lnTo>
                  <a:lnTo>
                    <a:pt x="29005" y="21689"/>
                  </a:lnTo>
                  <a:lnTo>
                    <a:pt x="37681" y="31392"/>
                  </a:lnTo>
                  <a:lnTo>
                    <a:pt x="46287" y="42095"/>
                  </a:lnTo>
                  <a:lnTo>
                    <a:pt x="54847" y="53463"/>
                  </a:lnTo>
                  <a:lnTo>
                    <a:pt x="71883" y="77383"/>
                  </a:lnTo>
                  <a:lnTo>
                    <a:pt x="80378" y="88278"/>
                  </a:lnTo>
                  <a:lnTo>
                    <a:pt x="88863" y="98363"/>
                  </a:lnTo>
                  <a:lnTo>
                    <a:pt x="97342" y="107908"/>
                  </a:lnTo>
                  <a:lnTo>
                    <a:pt x="107228" y="115683"/>
                  </a:lnTo>
                  <a:lnTo>
                    <a:pt x="118052" y="122278"/>
                  </a:lnTo>
                  <a:lnTo>
                    <a:pt x="129501" y="128085"/>
                  </a:lnTo>
                  <a:lnTo>
                    <a:pt x="139956" y="134779"/>
                  </a:lnTo>
                  <a:lnTo>
                    <a:pt x="149748" y="142063"/>
                  </a:lnTo>
                  <a:lnTo>
                    <a:pt x="159099" y="149742"/>
                  </a:lnTo>
                  <a:lnTo>
                    <a:pt x="169566" y="156272"/>
                  </a:lnTo>
                  <a:lnTo>
                    <a:pt x="180777" y="162037"/>
                  </a:lnTo>
                  <a:lnTo>
                    <a:pt x="24130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6350000" y="1663700"/>
              <a:ext cx="139701" cy="292101"/>
            </a:xfrm>
            <a:custGeom>
              <a:avLst/>
              <a:gdLst/>
              <a:ahLst/>
              <a:cxnLst/>
              <a:rect l="0" t="0" r="0" b="0"/>
              <a:pathLst>
                <a:path w="139701" h="292101">
                  <a:moveTo>
                    <a:pt x="139700" y="0"/>
                  </a:moveTo>
                  <a:lnTo>
                    <a:pt x="132958" y="20225"/>
                  </a:lnTo>
                  <a:lnTo>
                    <a:pt x="129561" y="31828"/>
                  </a:lnTo>
                  <a:lnTo>
                    <a:pt x="122023" y="59771"/>
                  </a:lnTo>
                  <a:lnTo>
                    <a:pt x="116626" y="75125"/>
                  </a:lnTo>
                  <a:lnTo>
                    <a:pt x="110206" y="91006"/>
                  </a:lnTo>
                  <a:lnTo>
                    <a:pt x="103104" y="107237"/>
                  </a:lnTo>
                  <a:lnTo>
                    <a:pt x="87687" y="140323"/>
                  </a:lnTo>
                  <a:lnTo>
                    <a:pt x="79624" y="157049"/>
                  </a:lnTo>
                  <a:lnTo>
                    <a:pt x="71427" y="172432"/>
                  </a:lnTo>
                  <a:lnTo>
                    <a:pt x="63141" y="186921"/>
                  </a:lnTo>
                  <a:lnTo>
                    <a:pt x="54793" y="200814"/>
                  </a:lnTo>
                  <a:lnTo>
                    <a:pt x="37993" y="227539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6629400" y="16764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0"/>
                  </a:moveTo>
                  <a:lnTo>
                    <a:pt x="20225" y="13484"/>
                  </a:lnTo>
                  <a:lnTo>
                    <a:pt x="31828" y="17455"/>
                  </a:lnTo>
                  <a:lnTo>
                    <a:pt x="45208" y="20104"/>
                  </a:lnTo>
                  <a:lnTo>
                    <a:pt x="59772" y="21869"/>
                  </a:lnTo>
                  <a:lnTo>
                    <a:pt x="75125" y="23046"/>
                  </a:lnTo>
                  <a:lnTo>
                    <a:pt x="91006" y="23830"/>
                  </a:lnTo>
                  <a:lnTo>
                    <a:pt x="1778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6972300" y="1511300"/>
              <a:ext cx="50801" cy="368301"/>
            </a:xfrm>
            <a:custGeom>
              <a:avLst/>
              <a:gdLst/>
              <a:ahLst/>
              <a:cxnLst/>
              <a:rect l="0" t="0" r="0" b="0"/>
              <a:pathLst>
                <a:path w="50801" h="368301">
                  <a:moveTo>
                    <a:pt x="0" y="0"/>
                  </a:moveTo>
                  <a:lnTo>
                    <a:pt x="6741" y="33709"/>
                  </a:lnTo>
                  <a:lnTo>
                    <a:pt x="8728" y="49284"/>
                  </a:lnTo>
                  <a:lnTo>
                    <a:pt x="10052" y="65311"/>
                  </a:lnTo>
                  <a:lnTo>
                    <a:pt x="10934" y="81641"/>
                  </a:lnTo>
                  <a:lnTo>
                    <a:pt x="11915" y="114836"/>
                  </a:lnTo>
                  <a:lnTo>
                    <a:pt x="12176" y="131591"/>
                  </a:lnTo>
                  <a:lnTo>
                    <a:pt x="13761" y="146994"/>
                  </a:lnTo>
                  <a:lnTo>
                    <a:pt x="16230" y="161496"/>
                  </a:lnTo>
                  <a:lnTo>
                    <a:pt x="19287" y="175397"/>
                  </a:lnTo>
                  <a:lnTo>
                    <a:pt x="21325" y="190309"/>
                  </a:lnTo>
                  <a:lnTo>
                    <a:pt x="22683" y="205895"/>
                  </a:lnTo>
                  <a:lnTo>
                    <a:pt x="23588" y="221930"/>
                  </a:lnTo>
                  <a:lnTo>
                    <a:pt x="25603" y="236853"/>
                  </a:lnTo>
                  <a:lnTo>
                    <a:pt x="28357" y="251035"/>
                  </a:lnTo>
                  <a:lnTo>
                    <a:pt x="31605" y="264723"/>
                  </a:lnTo>
                  <a:lnTo>
                    <a:pt x="35181" y="278082"/>
                  </a:lnTo>
                  <a:lnTo>
                    <a:pt x="38976" y="291221"/>
                  </a:lnTo>
                  <a:lnTo>
                    <a:pt x="5080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4165600" y="2451100"/>
              <a:ext cx="215901" cy="1"/>
            </a:xfrm>
            <a:custGeom>
              <a:avLst/>
              <a:gdLst/>
              <a:ahLst/>
              <a:cxnLst/>
              <a:rect l="0" t="0" r="0" b="0"/>
              <a:pathLst>
                <a:path w="215901" h="1">
                  <a:moveTo>
                    <a:pt x="0" y="0"/>
                  </a:move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4572000" y="2260600"/>
              <a:ext cx="250361" cy="457201"/>
            </a:xfrm>
            <a:custGeom>
              <a:avLst/>
              <a:gdLst/>
              <a:ahLst/>
              <a:cxnLst/>
              <a:rect l="0" t="0" r="0" b="0"/>
              <a:pathLst>
                <a:path w="250361" h="457201">
                  <a:moveTo>
                    <a:pt x="228600" y="0"/>
                  </a:moveTo>
                  <a:lnTo>
                    <a:pt x="215115" y="13484"/>
                  </a:lnTo>
                  <a:lnTo>
                    <a:pt x="206910" y="18867"/>
                  </a:lnTo>
                  <a:lnTo>
                    <a:pt x="197207" y="23866"/>
                  </a:lnTo>
                  <a:lnTo>
                    <a:pt x="186504" y="28611"/>
                  </a:lnTo>
                  <a:lnTo>
                    <a:pt x="172314" y="31774"/>
                  </a:lnTo>
                  <a:lnTo>
                    <a:pt x="155798" y="33882"/>
                  </a:lnTo>
                  <a:lnTo>
                    <a:pt x="137732" y="35288"/>
                  </a:lnTo>
                  <a:lnTo>
                    <a:pt x="121454" y="34814"/>
                  </a:lnTo>
                  <a:lnTo>
                    <a:pt x="106370" y="33087"/>
                  </a:lnTo>
                  <a:lnTo>
                    <a:pt x="92080" y="30525"/>
                  </a:lnTo>
                  <a:lnTo>
                    <a:pt x="78320" y="30227"/>
                  </a:lnTo>
                  <a:lnTo>
                    <a:pt x="64913" y="31440"/>
                  </a:lnTo>
                  <a:lnTo>
                    <a:pt x="51742" y="33660"/>
                  </a:lnTo>
                  <a:lnTo>
                    <a:pt x="41550" y="39373"/>
                  </a:lnTo>
                  <a:lnTo>
                    <a:pt x="33344" y="47415"/>
                  </a:lnTo>
                  <a:lnTo>
                    <a:pt x="26463" y="57010"/>
                  </a:lnTo>
                  <a:lnTo>
                    <a:pt x="20464" y="67640"/>
                  </a:lnTo>
                  <a:lnTo>
                    <a:pt x="15054" y="78960"/>
                  </a:lnTo>
                  <a:lnTo>
                    <a:pt x="10036" y="90740"/>
                  </a:lnTo>
                  <a:lnTo>
                    <a:pt x="6690" y="105648"/>
                  </a:lnTo>
                  <a:lnTo>
                    <a:pt x="4460" y="122643"/>
                  </a:lnTo>
                  <a:lnTo>
                    <a:pt x="2973" y="141029"/>
                  </a:lnTo>
                  <a:lnTo>
                    <a:pt x="1982" y="158930"/>
                  </a:lnTo>
                  <a:lnTo>
                    <a:pt x="880" y="193872"/>
                  </a:lnTo>
                  <a:lnTo>
                    <a:pt x="4820" y="202626"/>
                  </a:lnTo>
                  <a:lnTo>
                    <a:pt x="11680" y="205639"/>
                  </a:lnTo>
                  <a:lnTo>
                    <a:pt x="20487" y="204826"/>
                  </a:lnTo>
                  <a:lnTo>
                    <a:pt x="30591" y="201462"/>
                  </a:lnTo>
                  <a:lnTo>
                    <a:pt x="41561" y="196396"/>
                  </a:lnTo>
                  <a:lnTo>
                    <a:pt x="53107" y="190197"/>
                  </a:lnTo>
                  <a:lnTo>
                    <a:pt x="66449" y="186065"/>
                  </a:lnTo>
                  <a:lnTo>
                    <a:pt x="80988" y="183310"/>
                  </a:lnTo>
                  <a:lnTo>
                    <a:pt x="96325" y="181473"/>
                  </a:lnTo>
                  <a:lnTo>
                    <a:pt x="110783" y="181660"/>
                  </a:lnTo>
                  <a:lnTo>
                    <a:pt x="124655" y="183195"/>
                  </a:lnTo>
                  <a:lnTo>
                    <a:pt x="138137" y="185630"/>
                  </a:lnTo>
                  <a:lnTo>
                    <a:pt x="152769" y="190075"/>
                  </a:lnTo>
                  <a:lnTo>
                    <a:pt x="168168" y="195861"/>
                  </a:lnTo>
                  <a:lnTo>
                    <a:pt x="184079" y="202541"/>
                  </a:lnTo>
                  <a:lnTo>
                    <a:pt x="197508" y="211227"/>
                  </a:lnTo>
                  <a:lnTo>
                    <a:pt x="209283" y="221251"/>
                  </a:lnTo>
                  <a:lnTo>
                    <a:pt x="219955" y="232167"/>
                  </a:lnTo>
                  <a:lnTo>
                    <a:pt x="228481" y="243678"/>
                  </a:lnTo>
                  <a:lnTo>
                    <a:pt x="235576" y="255585"/>
                  </a:lnTo>
                  <a:lnTo>
                    <a:pt x="241717" y="267757"/>
                  </a:lnTo>
                  <a:lnTo>
                    <a:pt x="245811" y="281515"/>
                  </a:lnTo>
                  <a:lnTo>
                    <a:pt x="248541" y="296332"/>
                  </a:lnTo>
                  <a:lnTo>
                    <a:pt x="250360" y="311855"/>
                  </a:lnTo>
                  <a:lnTo>
                    <a:pt x="250162" y="326436"/>
                  </a:lnTo>
                  <a:lnTo>
                    <a:pt x="248619" y="340391"/>
                  </a:lnTo>
                  <a:lnTo>
                    <a:pt x="246179" y="353927"/>
                  </a:lnTo>
                  <a:lnTo>
                    <a:pt x="240319" y="367184"/>
                  </a:lnTo>
                  <a:lnTo>
                    <a:pt x="232179" y="380256"/>
                  </a:lnTo>
                  <a:lnTo>
                    <a:pt x="222519" y="393204"/>
                  </a:lnTo>
                  <a:lnTo>
                    <a:pt x="210435" y="404658"/>
                  </a:lnTo>
                  <a:lnTo>
                    <a:pt x="196734" y="415116"/>
                  </a:lnTo>
                  <a:lnTo>
                    <a:pt x="181956" y="424911"/>
                  </a:lnTo>
                  <a:lnTo>
                    <a:pt x="166459" y="431440"/>
                  </a:lnTo>
                  <a:lnTo>
                    <a:pt x="150484" y="435793"/>
                  </a:lnTo>
                  <a:lnTo>
                    <a:pt x="134189" y="438695"/>
                  </a:lnTo>
                  <a:lnTo>
                    <a:pt x="117681" y="442041"/>
                  </a:lnTo>
                  <a:lnTo>
                    <a:pt x="84288" y="449522"/>
                  </a:lnTo>
                  <a:lnTo>
                    <a:pt x="67481" y="452081"/>
                  </a:lnTo>
                  <a:lnTo>
                    <a:pt x="50631" y="453787"/>
                  </a:lnTo>
                  <a:lnTo>
                    <a:pt x="0" y="457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003800" y="2222500"/>
              <a:ext cx="289840" cy="419101"/>
            </a:xfrm>
            <a:custGeom>
              <a:avLst/>
              <a:gdLst/>
              <a:ahLst/>
              <a:cxnLst/>
              <a:rect l="0" t="0" r="0" b="0"/>
              <a:pathLst>
                <a:path w="289840" h="419101">
                  <a:moveTo>
                    <a:pt x="0" y="0"/>
                  </a:moveTo>
                  <a:lnTo>
                    <a:pt x="0" y="26967"/>
                  </a:lnTo>
                  <a:lnTo>
                    <a:pt x="2822" y="39145"/>
                  </a:lnTo>
                  <a:lnTo>
                    <a:pt x="7525" y="51496"/>
                  </a:lnTo>
                  <a:lnTo>
                    <a:pt x="13484" y="63964"/>
                  </a:lnTo>
                  <a:lnTo>
                    <a:pt x="23100" y="73687"/>
                  </a:lnTo>
                  <a:lnTo>
                    <a:pt x="35155" y="81580"/>
                  </a:lnTo>
                  <a:lnTo>
                    <a:pt x="95060" y="111129"/>
                  </a:lnTo>
                  <a:lnTo>
                    <a:pt x="109940" y="117830"/>
                  </a:lnTo>
                  <a:lnTo>
                    <a:pt x="124093" y="123709"/>
                  </a:lnTo>
                  <a:lnTo>
                    <a:pt x="137762" y="129039"/>
                  </a:lnTo>
                  <a:lnTo>
                    <a:pt x="152519" y="134004"/>
                  </a:lnTo>
                  <a:lnTo>
                    <a:pt x="168001" y="138725"/>
                  </a:lnTo>
                  <a:lnTo>
                    <a:pt x="200256" y="147733"/>
                  </a:lnTo>
                  <a:lnTo>
                    <a:pt x="248737" y="160738"/>
                  </a:lnTo>
                  <a:lnTo>
                    <a:pt x="277061" y="169276"/>
                  </a:lnTo>
                  <a:lnTo>
                    <a:pt x="284896" y="177762"/>
                  </a:lnTo>
                  <a:lnTo>
                    <a:pt x="288708" y="189063"/>
                  </a:lnTo>
                  <a:lnTo>
                    <a:pt x="289839" y="202242"/>
                  </a:lnTo>
                  <a:lnTo>
                    <a:pt x="286359" y="213850"/>
                  </a:lnTo>
                  <a:lnTo>
                    <a:pt x="279806" y="224411"/>
                  </a:lnTo>
                  <a:lnTo>
                    <a:pt x="271203" y="234274"/>
                  </a:lnTo>
                  <a:lnTo>
                    <a:pt x="262647" y="245082"/>
                  </a:lnTo>
                  <a:lnTo>
                    <a:pt x="254120" y="256521"/>
                  </a:lnTo>
                  <a:lnTo>
                    <a:pt x="245613" y="268381"/>
                  </a:lnTo>
                  <a:lnTo>
                    <a:pt x="234297" y="279109"/>
                  </a:lnTo>
                  <a:lnTo>
                    <a:pt x="221109" y="289084"/>
                  </a:lnTo>
                  <a:lnTo>
                    <a:pt x="206673" y="298556"/>
                  </a:lnTo>
                  <a:lnTo>
                    <a:pt x="192815" y="309104"/>
                  </a:lnTo>
                  <a:lnTo>
                    <a:pt x="179343" y="320369"/>
                  </a:lnTo>
                  <a:lnTo>
                    <a:pt x="166129" y="332112"/>
                  </a:lnTo>
                  <a:lnTo>
                    <a:pt x="153086" y="341353"/>
                  </a:lnTo>
                  <a:lnTo>
                    <a:pt x="140157" y="348924"/>
                  </a:lnTo>
                  <a:lnTo>
                    <a:pt x="127305" y="355382"/>
                  </a:lnTo>
                  <a:lnTo>
                    <a:pt x="115914" y="362510"/>
                  </a:lnTo>
                  <a:lnTo>
                    <a:pt x="105498" y="370084"/>
                  </a:lnTo>
                  <a:lnTo>
                    <a:pt x="76200" y="419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5410200" y="2463800"/>
              <a:ext cx="165101" cy="20017"/>
            </a:xfrm>
            <a:custGeom>
              <a:avLst/>
              <a:gdLst/>
              <a:ahLst/>
              <a:cxnLst/>
              <a:rect l="0" t="0" r="0" b="0"/>
              <a:pathLst>
                <a:path w="165101" h="20017">
                  <a:moveTo>
                    <a:pt x="0" y="12700"/>
                  </a:moveTo>
                  <a:lnTo>
                    <a:pt x="20225" y="19442"/>
                  </a:lnTo>
                  <a:lnTo>
                    <a:pt x="33239" y="20016"/>
                  </a:lnTo>
                  <a:lnTo>
                    <a:pt x="48970" y="18988"/>
                  </a:lnTo>
                  <a:lnTo>
                    <a:pt x="66513" y="16892"/>
                  </a:lnTo>
                  <a:lnTo>
                    <a:pt x="83853" y="15495"/>
                  </a:lnTo>
                  <a:lnTo>
                    <a:pt x="101058" y="14563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693049" y="2293736"/>
              <a:ext cx="259742" cy="373265"/>
            </a:xfrm>
            <a:custGeom>
              <a:avLst/>
              <a:gdLst/>
              <a:ahLst/>
              <a:cxnLst/>
              <a:rect l="0" t="0" r="0" b="0"/>
              <a:pathLst>
                <a:path w="259742" h="373265">
                  <a:moveTo>
                    <a:pt x="72751" y="30364"/>
                  </a:moveTo>
                  <a:lnTo>
                    <a:pt x="86235" y="16879"/>
                  </a:lnTo>
                  <a:lnTo>
                    <a:pt x="94440" y="11496"/>
                  </a:lnTo>
                  <a:lnTo>
                    <a:pt x="104144" y="6497"/>
                  </a:lnTo>
                  <a:lnTo>
                    <a:pt x="114846" y="1752"/>
                  </a:lnTo>
                  <a:lnTo>
                    <a:pt x="127625" y="0"/>
                  </a:lnTo>
                  <a:lnTo>
                    <a:pt x="141790" y="244"/>
                  </a:lnTo>
                  <a:lnTo>
                    <a:pt x="156876" y="1817"/>
                  </a:lnTo>
                  <a:lnTo>
                    <a:pt x="171168" y="4277"/>
                  </a:lnTo>
                  <a:lnTo>
                    <a:pt x="184929" y="7328"/>
                  </a:lnTo>
                  <a:lnTo>
                    <a:pt x="198336" y="10773"/>
                  </a:lnTo>
                  <a:lnTo>
                    <a:pt x="210096" y="15892"/>
                  </a:lnTo>
                  <a:lnTo>
                    <a:pt x="220759" y="22127"/>
                  </a:lnTo>
                  <a:lnTo>
                    <a:pt x="230689" y="29106"/>
                  </a:lnTo>
                  <a:lnTo>
                    <a:pt x="238721" y="39403"/>
                  </a:lnTo>
                  <a:lnTo>
                    <a:pt x="245486" y="51912"/>
                  </a:lnTo>
                  <a:lnTo>
                    <a:pt x="251408" y="65896"/>
                  </a:lnTo>
                  <a:lnTo>
                    <a:pt x="255355" y="82274"/>
                  </a:lnTo>
                  <a:lnTo>
                    <a:pt x="257987" y="100248"/>
                  </a:lnTo>
                  <a:lnTo>
                    <a:pt x="259741" y="119287"/>
                  </a:lnTo>
                  <a:lnTo>
                    <a:pt x="258089" y="137623"/>
                  </a:lnTo>
                  <a:lnTo>
                    <a:pt x="254165" y="155492"/>
                  </a:lnTo>
                  <a:lnTo>
                    <a:pt x="248727" y="173049"/>
                  </a:lnTo>
                  <a:lnTo>
                    <a:pt x="242279" y="190398"/>
                  </a:lnTo>
                  <a:lnTo>
                    <a:pt x="235158" y="207609"/>
                  </a:lnTo>
                  <a:lnTo>
                    <a:pt x="227589" y="224727"/>
                  </a:lnTo>
                  <a:lnTo>
                    <a:pt x="219721" y="238961"/>
                  </a:lnTo>
                  <a:lnTo>
                    <a:pt x="211652" y="251273"/>
                  </a:lnTo>
                  <a:lnTo>
                    <a:pt x="203452" y="262303"/>
                  </a:lnTo>
                  <a:lnTo>
                    <a:pt x="192340" y="272479"/>
                  </a:lnTo>
                  <a:lnTo>
                    <a:pt x="179288" y="282085"/>
                  </a:lnTo>
                  <a:lnTo>
                    <a:pt x="164942" y="291311"/>
                  </a:lnTo>
                  <a:lnTo>
                    <a:pt x="151145" y="298873"/>
                  </a:lnTo>
                  <a:lnTo>
                    <a:pt x="137713" y="305325"/>
                  </a:lnTo>
                  <a:lnTo>
                    <a:pt x="124526" y="311038"/>
                  </a:lnTo>
                  <a:lnTo>
                    <a:pt x="110090" y="314847"/>
                  </a:lnTo>
                  <a:lnTo>
                    <a:pt x="94821" y="317386"/>
                  </a:lnTo>
                  <a:lnTo>
                    <a:pt x="78998" y="319078"/>
                  </a:lnTo>
                  <a:lnTo>
                    <a:pt x="64215" y="318796"/>
                  </a:lnTo>
                  <a:lnTo>
                    <a:pt x="50127" y="317196"/>
                  </a:lnTo>
                  <a:lnTo>
                    <a:pt x="36502" y="314718"/>
                  </a:lnTo>
                  <a:lnTo>
                    <a:pt x="24596" y="310245"/>
                  </a:lnTo>
                  <a:lnTo>
                    <a:pt x="13836" y="304440"/>
                  </a:lnTo>
                  <a:lnTo>
                    <a:pt x="3841" y="297748"/>
                  </a:lnTo>
                  <a:lnTo>
                    <a:pt x="0" y="289053"/>
                  </a:lnTo>
                  <a:lnTo>
                    <a:pt x="261" y="279023"/>
                  </a:lnTo>
                  <a:lnTo>
                    <a:pt x="3257" y="268103"/>
                  </a:lnTo>
                  <a:lnTo>
                    <a:pt x="12311" y="260823"/>
                  </a:lnTo>
                  <a:lnTo>
                    <a:pt x="25402" y="255970"/>
                  </a:lnTo>
                  <a:lnTo>
                    <a:pt x="41185" y="252735"/>
                  </a:lnTo>
                  <a:lnTo>
                    <a:pt x="57351" y="250578"/>
                  </a:lnTo>
                  <a:lnTo>
                    <a:pt x="73773" y="249139"/>
                  </a:lnTo>
                  <a:lnTo>
                    <a:pt x="90365" y="248181"/>
                  </a:lnTo>
                  <a:lnTo>
                    <a:pt x="105661" y="248953"/>
                  </a:lnTo>
                  <a:lnTo>
                    <a:pt x="120090" y="250879"/>
                  </a:lnTo>
                  <a:lnTo>
                    <a:pt x="133944" y="253574"/>
                  </a:lnTo>
                  <a:lnTo>
                    <a:pt x="147413" y="258192"/>
                  </a:lnTo>
                  <a:lnTo>
                    <a:pt x="160625" y="264094"/>
                  </a:lnTo>
                  <a:lnTo>
                    <a:pt x="173667" y="270850"/>
                  </a:lnTo>
                  <a:lnTo>
                    <a:pt x="185184" y="279588"/>
                  </a:lnTo>
                  <a:lnTo>
                    <a:pt x="195684" y="289647"/>
                  </a:lnTo>
                  <a:lnTo>
                    <a:pt x="205506" y="300586"/>
                  </a:lnTo>
                  <a:lnTo>
                    <a:pt x="214876" y="312112"/>
                  </a:lnTo>
                  <a:lnTo>
                    <a:pt x="223946" y="324029"/>
                  </a:lnTo>
                  <a:lnTo>
                    <a:pt x="250551" y="37326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6180462" y="2209800"/>
              <a:ext cx="169539" cy="609601"/>
            </a:xfrm>
            <a:custGeom>
              <a:avLst/>
              <a:gdLst/>
              <a:ahLst/>
              <a:cxnLst/>
              <a:rect l="0" t="0" r="0" b="0"/>
              <a:pathLst>
                <a:path w="169539" h="609601">
                  <a:moveTo>
                    <a:pt x="106038" y="0"/>
                  </a:moveTo>
                  <a:lnTo>
                    <a:pt x="99296" y="20225"/>
                  </a:lnTo>
                  <a:lnTo>
                    <a:pt x="95899" y="33239"/>
                  </a:lnTo>
                  <a:lnTo>
                    <a:pt x="88361" y="66513"/>
                  </a:lnTo>
                  <a:lnTo>
                    <a:pt x="82964" y="83853"/>
                  </a:lnTo>
                  <a:lnTo>
                    <a:pt x="76544" y="101058"/>
                  </a:lnTo>
                  <a:lnTo>
                    <a:pt x="69442" y="118172"/>
                  </a:lnTo>
                  <a:lnTo>
                    <a:pt x="63296" y="133814"/>
                  </a:lnTo>
                  <a:lnTo>
                    <a:pt x="52704" y="162484"/>
                  </a:lnTo>
                  <a:lnTo>
                    <a:pt x="32996" y="218205"/>
                  </a:lnTo>
                  <a:lnTo>
                    <a:pt x="19012" y="254554"/>
                  </a:lnTo>
                  <a:lnTo>
                    <a:pt x="12742" y="274125"/>
                  </a:lnTo>
                  <a:lnTo>
                    <a:pt x="7152" y="294227"/>
                  </a:lnTo>
                  <a:lnTo>
                    <a:pt x="2014" y="314685"/>
                  </a:lnTo>
                  <a:lnTo>
                    <a:pt x="0" y="335379"/>
                  </a:lnTo>
                  <a:lnTo>
                    <a:pt x="68" y="356230"/>
                  </a:lnTo>
                  <a:lnTo>
                    <a:pt x="1524" y="377187"/>
                  </a:lnTo>
                  <a:lnTo>
                    <a:pt x="3907" y="395391"/>
                  </a:lnTo>
                  <a:lnTo>
                    <a:pt x="6906" y="411760"/>
                  </a:lnTo>
                  <a:lnTo>
                    <a:pt x="10316" y="426907"/>
                  </a:lnTo>
                  <a:lnTo>
                    <a:pt x="15412" y="444060"/>
                  </a:lnTo>
                  <a:lnTo>
                    <a:pt x="21632" y="462551"/>
                  </a:lnTo>
                  <a:lnTo>
                    <a:pt x="28600" y="481934"/>
                  </a:lnTo>
                  <a:lnTo>
                    <a:pt x="38890" y="499089"/>
                  </a:lnTo>
                  <a:lnTo>
                    <a:pt x="51395" y="514759"/>
                  </a:lnTo>
                  <a:lnTo>
                    <a:pt x="65376" y="529439"/>
                  </a:lnTo>
                  <a:lnTo>
                    <a:pt x="80341" y="543459"/>
                  </a:lnTo>
                  <a:lnTo>
                    <a:pt x="95962" y="557039"/>
                  </a:lnTo>
                  <a:lnTo>
                    <a:pt x="169538" y="609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6375400" y="2401133"/>
              <a:ext cx="241301" cy="253168"/>
            </a:xfrm>
            <a:custGeom>
              <a:avLst/>
              <a:gdLst/>
              <a:ahLst/>
              <a:cxnLst/>
              <a:rect l="0" t="0" r="0" b="0"/>
              <a:pathLst>
                <a:path w="241301" h="253168">
                  <a:moveTo>
                    <a:pt x="0" y="37267"/>
                  </a:moveTo>
                  <a:lnTo>
                    <a:pt x="13484" y="23782"/>
                  </a:lnTo>
                  <a:lnTo>
                    <a:pt x="21689" y="18399"/>
                  </a:lnTo>
                  <a:lnTo>
                    <a:pt x="31393" y="13400"/>
                  </a:lnTo>
                  <a:lnTo>
                    <a:pt x="42095" y="8655"/>
                  </a:lnTo>
                  <a:lnTo>
                    <a:pt x="56285" y="5492"/>
                  </a:lnTo>
                  <a:lnTo>
                    <a:pt x="72801" y="3384"/>
                  </a:lnTo>
                  <a:lnTo>
                    <a:pt x="90867" y="1978"/>
                  </a:lnTo>
                  <a:lnTo>
                    <a:pt x="109967" y="1041"/>
                  </a:lnTo>
                  <a:lnTo>
                    <a:pt x="150004" y="0"/>
                  </a:lnTo>
                  <a:lnTo>
                    <a:pt x="167736" y="2544"/>
                  </a:lnTo>
                  <a:lnTo>
                    <a:pt x="183791" y="7063"/>
                  </a:lnTo>
                  <a:lnTo>
                    <a:pt x="198727" y="12897"/>
                  </a:lnTo>
                  <a:lnTo>
                    <a:pt x="210095" y="22432"/>
                  </a:lnTo>
                  <a:lnTo>
                    <a:pt x="219085" y="34432"/>
                  </a:lnTo>
                  <a:lnTo>
                    <a:pt x="226490" y="48077"/>
                  </a:lnTo>
                  <a:lnTo>
                    <a:pt x="230016" y="64229"/>
                  </a:lnTo>
                  <a:lnTo>
                    <a:pt x="230954" y="82053"/>
                  </a:lnTo>
                  <a:lnTo>
                    <a:pt x="230169" y="100991"/>
                  </a:lnTo>
                  <a:lnTo>
                    <a:pt x="226824" y="117849"/>
                  </a:lnTo>
                  <a:lnTo>
                    <a:pt x="221771" y="133322"/>
                  </a:lnTo>
                  <a:lnTo>
                    <a:pt x="215581" y="147870"/>
                  </a:lnTo>
                  <a:lnTo>
                    <a:pt x="205809" y="160391"/>
                  </a:lnTo>
                  <a:lnTo>
                    <a:pt x="193650" y="171561"/>
                  </a:lnTo>
                  <a:lnTo>
                    <a:pt x="179900" y="181829"/>
                  </a:lnTo>
                  <a:lnTo>
                    <a:pt x="166500" y="190086"/>
                  </a:lnTo>
                  <a:lnTo>
                    <a:pt x="153333" y="197002"/>
                  </a:lnTo>
                  <a:lnTo>
                    <a:pt x="140322" y="203023"/>
                  </a:lnTo>
                  <a:lnTo>
                    <a:pt x="126003" y="205627"/>
                  </a:lnTo>
                  <a:lnTo>
                    <a:pt x="110813" y="205951"/>
                  </a:lnTo>
                  <a:lnTo>
                    <a:pt x="95042" y="204756"/>
                  </a:lnTo>
                  <a:lnTo>
                    <a:pt x="80295" y="201137"/>
                  </a:lnTo>
                  <a:lnTo>
                    <a:pt x="66230" y="195903"/>
                  </a:lnTo>
                  <a:lnTo>
                    <a:pt x="52620" y="189591"/>
                  </a:lnTo>
                  <a:lnTo>
                    <a:pt x="44957" y="181149"/>
                  </a:lnTo>
                  <a:lnTo>
                    <a:pt x="41260" y="171288"/>
                  </a:lnTo>
                  <a:lnTo>
                    <a:pt x="40206" y="160481"/>
                  </a:lnTo>
                  <a:lnTo>
                    <a:pt x="45149" y="153276"/>
                  </a:lnTo>
                  <a:lnTo>
                    <a:pt x="54088" y="148473"/>
                  </a:lnTo>
                  <a:lnTo>
                    <a:pt x="65692" y="145271"/>
                  </a:lnTo>
                  <a:lnTo>
                    <a:pt x="79072" y="144547"/>
                  </a:lnTo>
                  <a:lnTo>
                    <a:pt x="93636" y="145476"/>
                  </a:lnTo>
                  <a:lnTo>
                    <a:pt x="108991" y="147506"/>
                  </a:lnTo>
                  <a:lnTo>
                    <a:pt x="123461" y="151682"/>
                  </a:lnTo>
                  <a:lnTo>
                    <a:pt x="137340" y="157288"/>
                  </a:lnTo>
                  <a:lnTo>
                    <a:pt x="150827" y="163847"/>
                  </a:lnTo>
                  <a:lnTo>
                    <a:pt x="164051" y="171043"/>
                  </a:lnTo>
                  <a:lnTo>
                    <a:pt x="177100" y="178662"/>
                  </a:lnTo>
                  <a:lnTo>
                    <a:pt x="190034" y="186563"/>
                  </a:lnTo>
                  <a:lnTo>
                    <a:pt x="201478" y="194653"/>
                  </a:lnTo>
                  <a:lnTo>
                    <a:pt x="211929" y="202869"/>
                  </a:lnTo>
                  <a:lnTo>
                    <a:pt x="241300" y="25316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6743700" y="2171700"/>
              <a:ext cx="213308" cy="622301"/>
            </a:xfrm>
            <a:custGeom>
              <a:avLst/>
              <a:gdLst/>
              <a:ahLst/>
              <a:cxnLst/>
              <a:rect l="0" t="0" r="0" b="0"/>
              <a:pathLst>
                <a:path w="213308" h="622301">
                  <a:moveTo>
                    <a:pt x="0" y="0"/>
                  </a:moveTo>
                  <a:lnTo>
                    <a:pt x="20225" y="6742"/>
                  </a:lnTo>
                  <a:lnTo>
                    <a:pt x="30417" y="11550"/>
                  </a:lnTo>
                  <a:lnTo>
                    <a:pt x="41445" y="17577"/>
                  </a:lnTo>
                  <a:lnTo>
                    <a:pt x="53030" y="24418"/>
                  </a:lnTo>
                  <a:lnTo>
                    <a:pt x="64986" y="34623"/>
                  </a:lnTo>
                  <a:lnTo>
                    <a:pt x="77191" y="47071"/>
                  </a:lnTo>
                  <a:lnTo>
                    <a:pt x="89561" y="61014"/>
                  </a:lnTo>
                  <a:lnTo>
                    <a:pt x="102040" y="77365"/>
                  </a:lnTo>
                  <a:lnTo>
                    <a:pt x="114593" y="95321"/>
                  </a:lnTo>
                  <a:lnTo>
                    <a:pt x="127195" y="114347"/>
                  </a:lnTo>
                  <a:lnTo>
                    <a:pt x="138419" y="134087"/>
                  </a:lnTo>
                  <a:lnTo>
                    <a:pt x="148724" y="154302"/>
                  </a:lnTo>
                  <a:lnTo>
                    <a:pt x="158415" y="174835"/>
                  </a:lnTo>
                  <a:lnTo>
                    <a:pt x="166288" y="192756"/>
                  </a:lnTo>
                  <a:lnTo>
                    <a:pt x="172947" y="208937"/>
                  </a:lnTo>
                  <a:lnTo>
                    <a:pt x="178798" y="223958"/>
                  </a:lnTo>
                  <a:lnTo>
                    <a:pt x="184110" y="242439"/>
                  </a:lnTo>
                  <a:lnTo>
                    <a:pt x="189062" y="263225"/>
                  </a:lnTo>
                  <a:lnTo>
                    <a:pt x="193774" y="285550"/>
                  </a:lnTo>
                  <a:lnTo>
                    <a:pt x="198327" y="304667"/>
                  </a:lnTo>
                  <a:lnTo>
                    <a:pt x="202774" y="321644"/>
                  </a:lnTo>
                  <a:lnTo>
                    <a:pt x="207149" y="337196"/>
                  </a:lnTo>
                  <a:lnTo>
                    <a:pt x="210066" y="356030"/>
                  </a:lnTo>
                  <a:lnTo>
                    <a:pt x="212011" y="377053"/>
                  </a:lnTo>
                  <a:lnTo>
                    <a:pt x="213307" y="399536"/>
                  </a:lnTo>
                  <a:lnTo>
                    <a:pt x="211349" y="421579"/>
                  </a:lnTo>
                  <a:lnTo>
                    <a:pt x="207221" y="443330"/>
                  </a:lnTo>
                  <a:lnTo>
                    <a:pt x="201648" y="464887"/>
                  </a:lnTo>
                  <a:lnTo>
                    <a:pt x="195109" y="484902"/>
                  </a:lnTo>
                  <a:lnTo>
                    <a:pt x="187928" y="503890"/>
                  </a:lnTo>
                  <a:lnTo>
                    <a:pt x="180319" y="522193"/>
                  </a:lnTo>
                  <a:lnTo>
                    <a:pt x="171012" y="537217"/>
                  </a:lnTo>
                  <a:lnTo>
                    <a:pt x="160575" y="550056"/>
                  </a:lnTo>
                  <a:lnTo>
                    <a:pt x="149383" y="561437"/>
                  </a:lnTo>
                  <a:lnTo>
                    <a:pt x="137689" y="571847"/>
                  </a:lnTo>
                  <a:lnTo>
                    <a:pt x="76200" y="622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7048500" y="24638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53030" y="7723"/>
                  </a:lnTo>
                  <a:lnTo>
                    <a:pt x="66397" y="5148"/>
                  </a:lnTo>
                  <a:lnTo>
                    <a:pt x="80953" y="3432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7294221" y="2288443"/>
              <a:ext cx="265451" cy="315058"/>
            </a:xfrm>
            <a:custGeom>
              <a:avLst/>
              <a:gdLst/>
              <a:ahLst/>
              <a:cxnLst/>
              <a:rect l="0" t="0" r="0" b="0"/>
              <a:pathLst>
                <a:path w="265451" h="315058">
                  <a:moveTo>
                    <a:pt x="186079" y="35657"/>
                  </a:moveTo>
                  <a:lnTo>
                    <a:pt x="159110" y="28914"/>
                  </a:lnTo>
                  <a:lnTo>
                    <a:pt x="146934" y="25517"/>
                  </a:lnTo>
                  <a:lnTo>
                    <a:pt x="122114" y="17980"/>
                  </a:lnTo>
                  <a:lnTo>
                    <a:pt x="84341" y="5803"/>
                  </a:lnTo>
                  <a:lnTo>
                    <a:pt x="70275" y="3054"/>
                  </a:lnTo>
                  <a:lnTo>
                    <a:pt x="55255" y="1222"/>
                  </a:lnTo>
                  <a:lnTo>
                    <a:pt x="39596" y="0"/>
                  </a:lnTo>
                  <a:lnTo>
                    <a:pt x="27746" y="4830"/>
                  </a:lnTo>
                  <a:lnTo>
                    <a:pt x="18434" y="13694"/>
                  </a:lnTo>
                  <a:lnTo>
                    <a:pt x="10816" y="25248"/>
                  </a:lnTo>
                  <a:lnTo>
                    <a:pt x="5737" y="38595"/>
                  </a:lnTo>
                  <a:lnTo>
                    <a:pt x="2351" y="53138"/>
                  </a:lnTo>
                  <a:lnTo>
                    <a:pt x="94" y="68478"/>
                  </a:lnTo>
                  <a:lnTo>
                    <a:pt x="0" y="82937"/>
                  </a:lnTo>
                  <a:lnTo>
                    <a:pt x="1349" y="96810"/>
                  </a:lnTo>
                  <a:lnTo>
                    <a:pt x="3659" y="110292"/>
                  </a:lnTo>
                  <a:lnTo>
                    <a:pt x="5198" y="124925"/>
                  </a:lnTo>
                  <a:lnTo>
                    <a:pt x="6225" y="140324"/>
                  </a:lnTo>
                  <a:lnTo>
                    <a:pt x="6910" y="156235"/>
                  </a:lnTo>
                  <a:lnTo>
                    <a:pt x="10188" y="164020"/>
                  </a:lnTo>
                  <a:lnTo>
                    <a:pt x="15196" y="166388"/>
                  </a:lnTo>
                  <a:lnTo>
                    <a:pt x="21357" y="165144"/>
                  </a:lnTo>
                  <a:lnTo>
                    <a:pt x="29697" y="161493"/>
                  </a:lnTo>
                  <a:lnTo>
                    <a:pt x="39491" y="156236"/>
                  </a:lnTo>
                  <a:lnTo>
                    <a:pt x="50253" y="149910"/>
                  </a:lnTo>
                  <a:lnTo>
                    <a:pt x="63073" y="145692"/>
                  </a:lnTo>
                  <a:lnTo>
                    <a:pt x="77263" y="142880"/>
                  </a:lnTo>
                  <a:lnTo>
                    <a:pt x="92369" y="141005"/>
                  </a:lnTo>
                  <a:lnTo>
                    <a:pt x="106672" y="141167"/>
                  </a:lnTo>
                  <a:lnTo>
                    <a:pt x="120441" y="142686"/>
                  </a:lnTo>
                  <a:lnTo>
                    <a:pt x="133853" y="145109"/>
                  </a:lnTo>
                  <a:lnTo>
                    <a:pt x="147028" y="148136"/>
                  </a:lnTo>
                  <a:lnTo>
                    <a:pt x="160045" y="151565"/>
                  </a:lnTo>
                  <a:lnTo>
                    <a:pt x="172956" y="155262"/>
                  </a:lnTo>
                  <a:lnTo>
                    <a:pt x="184386" y="160549"/>
                  </a:lnTo>
                  <a:lnTo>
                    <a:pt x="194828" y="166896"/>
                  </a:lnTo>
                  <a:lnTo>
                    <a:pt x="204611" y="173950"/>
                  </a:lnTo>
                  <a:lnTo>
                    <a:pt x="238606" y="197361"/>
                  </a:lnTo>
                  <a:lnTo>
                    <a:pt x="247908" y="206959"/>
                  </a:lnTo>
                  <a:lnTo>
                    <a:pt x="255521" y="217592"/>
                  </a:lnTo>
                  <a:lnTo>
                    <a:pt x="262006" y="228913"/>
                  </a:lnTo>
                  <a:lnTo>
                    <a:pt x="264919" y="242106"/>
                  </a:lnTo>
                  <a:lnTo>
                    <a:pt x="265450" y="256545"/>
                  </a:lnTo>
                  <a:lnTo>
                    <a:pt x="264393" y="271815"/>
                  </a:lnTo>
                  <a:lnTo>
                    <a:pt x="259455" y="284818"/>
                  </a:lnTo>
                  <a:lnTo>
                    <a:pt x="251930" y="296308"/>
                  </a:lnTo>
                  <a:lnTo>
                    <a:pt x="242679" y="306791"/>
                  </a:lnTo>
                  <a:lnTo>
                    <a:pt x="230868" y="312368"/>
                  </a:lnTo>
                  <a:lnTo>
                    <a:pt x="217349" y="314676"/>
                  </a:lnTo>
                  <a:lnTo>
                    <a:pt x="160679" y="31505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7429500" y="2209800"/>
              <a:ext cx="50801" cy="609601"/>
            </a:xfrm>
            <a:custGeom>
              <a:avLst/>
              <a:gdLst/>
              <a:ahLst/>
              <a:cxnLst/>
              <a:rect l="0" t="0" r="0" b="0"/>
              <a:pathLst>
                <a:path w="50801" h="609601">
                  <a:moveTo>
                    <a:pt x="0" y="0"/>
                  </a:moveTo>
                  <a:lnTo>
                    <a:pt x="6741" y="20225"/>
                  </a:lnTo>
                  <a:lnTo>
                    <a:pt x="8728" y="31828"/>
                  </a:lnTo>
                  <a:lnTo>
                    <a:pt x="10052" y="45207"/>
                  </a:lnTo>
                  <a:lnTo>
                    <a:pt x="10934" y="59771"/>
                  </a:lnTo>
                  <a:lnTo>
                    <a:pt x="11915" y="94768"/>
                  </a:lnTo>
                  <a:lnTo>
                    <a:pt x="12654" y="237410"/>
                  </a:lnTo>
                  <a:lnTo>
                    <a:pt x="14080" y="255640"/>
                  </a:lnTo>
                  <a:lnTo>
                    <a:pt x="16442" y="272026"/>
                  </a:lnTo>
                  <a:lnTo>
                    <a:pt x="19428" y="287184"/>
                  </a:lnTo>
                  <a:lnTo>
                    <a:pt x="21418" y="305756"/>
                  </a:lnTo>
                  <a:lnTo>
                    <a:pt x="22745" y="326604"/>
                  </a:lnTo>
                  <a:lnTo>
                    <a:pt x="24220" y="369524"/>
                  </a:lnTo>
                  <a:lnTo>
                    <a:pt x="25167" y="443069"/>
                  </a:lnTo>
                  <a:lnTo>
                    <a:pt x="25296" y="463619"/>
                  </a:lnTo>
                  <a:lnTo>
                    <a:pt x="25354" y="444531"/>
                  </a:lnTo>
                  <a:lnTo>
                    <a:pt x="23958" y="431820"/>
                  </a:lnTo>
                  <a:lnTo>
                    <a:pt x="21616" y="419113"/>
                  </a:lnTo>
                  <a:lnTo>
                    <a:pt x="18644" y="406409"/>
                  </a:lnTo>
                  <a:lnTo>
                    <a:pt x="16662" y="389472"/>
                  </a:lnTo>
                  <a:lnTo>
                    <a:pt x="15341" y="369715"/>
                  </a:lnTo>
                  <a:lnTo>
                    <a:pt x="14461" y="348076"/>
                  </a:lnTo>
                  <a:lnTo>
                    <a:pt x="13482" y="301456"/>
                  </a:lnTo>
                  <a:lnTo>
                    <a:pt x="13221" y="277170"/>
                  </a:lnTo>
                  <a:lnTo>
                    <a:pt x="14458" y="256747"/>
                  </a:lnTo>
                  <a:lnTo>
                    <a:pt x="16695" y="238898"/>
                  </a:lnTo>
                  <a:lnTo>
                    <a:pt x="19596" y="222765"/>
                  </a:lnTo>
                  <a:lnTo>
                    <a:pt x="21531" y="204954"/>
                  </a:lnTo>
                  <a:lnTo>
                    <a:pt x="22821" y="186025"/>
                  </a:lnTo>
                  <a:lnTo>
                    <a:pt x="24253" y="147589"/>
                  </a:lnTo>
                  <a:lnTo>
                    <a:pt x="25060" y="94216"/>
                  </a:lnTo>
                  <a:lnTo>
                    <a:pt x="25248" y="59748"/>
                  </a:lnTo>
                  <a:lnTo>
                    <a:pt x="26709" y="44065"/>
                  </a:lnTo>
                  <a:lnTo>
                    <a:pt x="29095" y="29376"/>
                  </a:lnTo>
                  <a:lnTo>
                    <a:pt x="32097" y="15351"/>
                  </a:lnTo>
                  <a:lnTo>
                    <a:pt x="34097" y="11645"/>
                  </a:lnTo>
                  <a:lnTo>
                    <a:pt x="35431" y="14819"/>
                  </a:lnTo>
                  <a:lnTo>
                    <a:pt x="36914" y="33397"/>
                  </a:lnTo>
                  <a:lnTo>
                    <a:pt x="37572" y="60469"/>
                  </a:lnTo>
                  <a:lnTo>
                    <a:pt x="36337" y="74179"/>
                  </a:lnTo>
                  <a:lnTo>
                    <a:pt x="34103" y="87552"/>
                  </a:lnTo>
                  <a:lnTo>
                    <a:pt x="31201" y="100701"/>
                  </a:lnTo>
                  <a:lnTo>
                    <a:pt x="29267" y="116523"/>
                  </a:lnTo>
                  <a:lnTo>
                    <a:pt x="27978" y="134126"/>
                  </a:lnTo>
                  <a:lnTo>
                    <a:pt x="27119" y="152917"/>
                  </a:lnTo>
                  <a:lnTo>
                    <a:pt x="26164" y="188848"/>
                  </a:lnTo>
                  <a:lnTo>
                    <a:pt x="25909" y="206332"/>
                  </a:lnTo>
                  <a:lnTo>
                    <a:pt x="27151" y="222221"/>
                  </a:lnTo>
                  <a:lnTo>
                    <a:pt x="29389" y="237047"/>
                  </a:lnTo>
                  <a:lnTo>
                    <a:pt x="32292" y="251165"/>
                  </a:lnTo>
                  <a:lnTo>
                    <a:pt x="34228" y="269043"/>
                  </a:lnTo>
                  <a:lnTo>
                    <a:pt x="35518" y="289429"/>
                  </a:lnTo>
                  <a:lnTo>
                    <a:pt x="36379" y="311486"/>
                  </a:lnTo>
                  <a:lnTo>
                    <a:pt x="37334" y="358571"/>
                  </a:lnTo>
                  <a:lnTo>
                    <a:pt x="38055" y="526831"/>
                  </a:lnTo>
                  <a:lnTo>
                    <a:pt x="39481" y="545954"/>
                  </a:lnTo>
                  <a:lnTo>
                    <a:pt x="41843" y="562936"/>
                  </a:lnTo>
                  <a:lnTo>
                    <a:pt x="50800" y="609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267200" y="2933700"/>
            <a:ext cx="2184401" cy="609601"/>
            <a:chOff x="4267200" y="2933700"/>
            <a:chExt cx="2184401" cy="609601"/>
          </a:xfrm>
        </p:grpSpPr>
        <p:sp>
          <p:nvSpPr>
            <p:cNvPr id="46" name="Freeform 45"/>
            <p:cNvSpPr/>
            <p:nvPr/>
          </p:nvSpPr>
          <p:spPr>
            <a:xfrm>
              <a:off x="4267200" y="3111500"/>
              <a:ext cx="330201" cy="12701"/>
            </a:xfrm>
            <a:custGeom>
              <a:avLst/>
              <a:gdLst/>
              <a:ahLst/>
              <a:cxnLst/>
              <a:rect l="0" t="0" r="0" b="0"/>
              <a:pathLst>
                <a:path w="330201" h="12701">
                  <a:moveTo>
                    <a:pt x="0" y="12700"/>
                  </a:moveTo>
                  <a:lnTo>
                    <a:pt x="26968" y="5957"/>
                  </a:lnTo>
                  <a:lnTo>
                    <a:pt x="41967" y="3972"/>
                  </a:lnTo>
                  <a:lnTo>
                    <a:pt x="59022" y="2647"/>
                  </a:lnTo>
                  <a:lnTo>
                    <a:pt x="77448" y="1765"/>
                  </a:lnTo>
                  <a:lnTo>
                    <a:pt x="116736" y="784"/>
                  </a:lnTo>
                  <a:lnTo>
                    <a:pt x="330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4965700" y="2946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4770987" y="2966823"/>
              <a:ext cx="314107" cy="522297"/>
            </a:xfrm>
            <a:custGeom>
              <a:avLst/>
              <a:gdLst/>
              <a:ahLst/>
              <a:cxnLst/>
              <a:rect l="0" t="0" r="0" b="0"/>
              <a:pathLst>
                <a:path w="314107" h="522297">
                  <a:moveTo>
                    <a:pt x="143913" y="17677"/>
                  </a:moveTo>
                  <a:lnTo>
                    <a:pt x="110203" y="10934"/>
                  </a:lnTo>
                  <a:lnTo>
                    <a:pt x="78601" y="3862"/>
                  </a:lnTo>
                  <a:lnTo>
                    <a:pt x="62271" y="0"/>
                  </a:lnTo>
                  <a:lnTo>
                    <a:pt x="51385" y="3070"/>
                  </a:lnTo>
                  <a:lnTo>
                    <a:pt x="44128" y="10761"/>
                  </a:lnTo>
                  <a:lnTo>
                    <a:pt x="39289" y="21533"/>
                  </a:lnTo>
                  <a:lnTo>
                    <a:pt x="34653" y="32947"/>
                  </a:lnTo>
                  <a:lnTo>
                    <a:pt x="30150" y="44790"/>
                  </a:lnTo>
                  <a:lnTo>
                    <a:pt x="21385" y="69238"/>
                  </a:lnTo>
                  <a:lnTo>
                    <a:pt x="12786" y="94215"/>
                  </a:lnTo>
                  <a:lnTo>
                    <a:pt x="8517" y="108213"/>
                  </a:lnTo>
                  <a:lnTo>
                    <a:pt x="11" y="138819"/>
                  </a:lnTo>
                  <a:lnTo>
                    <a:pt x="0" y="152060"/>
                  </a:lnTo>
                  <a:lnTo>
                    <a:pt x="2816" y="163710"/>
                  </a:lnTo>
                  <a:lnTo>
                    <a:pt x="7515" y="174299"/>
                  </a:lnTo>
                  <a:lnTo>
                    <a:pt x="14880" y="179947"/>
                  </a:lnTo>
                  <a:lnTo>
                    <a:pt x="24024" y="182301"/>
                  </a:lnTo>
                  <a:lnTo>
                    <a:pt x="34354" y="182459"/>
                  </a:lnTo>
                  <a:lnTo>
                    <a:pt x="46885" y="181154"/>
                  </a:lnTo>
                  <a:lnTo>
                    <a:pt x="60883" y="178872"/>
                  </a:lnTo>
                  <a:lnTo>
                    <a:pt x="75859" y="175940"/>
                  </a:lnTo>
                  <a:lnTo>
                    <a:pt x="91488" y="173986"/>
                  </a:lnTo>
                  <a:lnTo>
                    <a:pt x="107552" y="172683"/>
                  </a:lnTo>
                  <a:lnTo>
                    <a:pt x="123906" y="171814"/>
                  </a:lnTo>
                  <a:lnTo>
                    <a:pt x="140452" y="172646"/>
                  </a:lnTo>
                  <a:lnTo>
                    <a:pt x="157128" y="174612"/>
                  </a:lnTo>
                  <a:lnTo>
                    <a:pt x="173889" y="177333"/>
                  </a:lnTo>
                  <a:lnTo>
                    <a:pt x="189297" y="181970"/>
                  </a:lnTo>
                  <a:lnTo>
                    <a:pt x="203802" y="187883"/>
                  </a:lnTo>
                  <a:lnTo>
                    <a:pt x="217706" y="194648"/>
                  </a:lnTo>
                  <a:lnTo>
                    <a:pt x="229797" y="203391"/>
                  </a:lnTo>
                  <a:lnTo>
                    <a:pt x="240680" y="213453"/>
                  </a:lnTo>
                  <a:lnTo>
                    <a:pt x="260298" y="234510"/>
                  </a:lnTo>
                  <a:lnTo>
                    <a:pt x="278425" y="253277"/>
                  </a:lnTo>
                  <a:lnTo>
                    <a:pt x="285798" y="263643"/>
                  </a:lnTo>
                  <a:lnTo>
                    <a:pt x="292125" y="274788"/>
                  </a:lnTo>
                  <a:lnTo>
                    <a:pt x="297754" y="286451"/>
                  </a:lnTo>
                  <a:lnTo>
                    <a:pt x="302918" y="299871"/>
                  </a:lnTo>
                  <a:lnTo>
                    <a:pt x="307772" y="314461"/>
                  </a:lnTo>
                  <a:lnTo>
                    <a:pt x="312419" y="329833"/>
                  </a:lnTo>
                  <a:lnTo>
                    <a:pt x="314106" y="345725"/>
                  </a:lnTo>
                  <a:lnTo>
                    <a:pt x="313819" y="361964"/>
                  </a:lnTo>
                  <a:lnTo>
                    <a:pt x="312217" y="378435"/>
                  </a:lnTo>
                  <a:lnTo>
                    <a:pt x="309738" y="395060"/>
                  </a:lnTo>
                  <a:lnTo>
                    <a:pt x="306673" y="411788"/>
                  </a:lnTo>
                  <a:lnTo>
                    <a:pt x="303220" y="428584"/>
                  </a:lnTo>
                  <a:lnTo>
                    <a:pt x="298095" y="442604"/>
                  </a:lnTo>
                  <a:lnTo>
                    <a:pt x="291857" y="454772"/>
                  </a:lnTo>
                  <a:lnTo>
                    <a:pt x="284875" y="465707"/>
                  </a:lnTo>
                  <a:lnTo>
                    <a:pt x="275988" y="475819"/>
                  </a:lnTo>
                  <a:lnTo>
                    <a:pt x="265829" y="485383"/>
                  </a:lnTo>
                  <a:lnTo>
                    <a:pt x="254824" y="494581"/>
                  </a:lnTo>
                  <a:lnTo>
                    <a:pt x="241842" y="502124"/>
                  </a:lnTo>
                  <a:lnTo>
                    <a:pt x="227543" y="508564"/>
                  </a:lnTo>
                  <a:lnTo>
                    <a:pt x="212366" y="514268"/>
                  </a:lnTo>
                  <a:lnTo>
                    <a:pt x="196604" y="518071"/>
                  </a:lnTo>
                  <a:lnTo>
                    <a:pt x="180451" y="520606"/>
                  </a:lnTo>
                  <a:lnTo>
                    <a:pt x="164038" y="522296"/>
                  </a:lnTo>
                  <a:lnTo>
                    <a:pt x="147452" y="522012"/>
                  </a:lnTo>
                  <a:lnTo>
                    <a:pt x="55013" y="5129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5295900" y="2933700"/>
              <a:ext cx="303178" cy="431801"/>
            </a:xfrm>
            <a:custGeom>
              <a:avLst/>
              <a:gdLst/>
              <a:ahLst/>
              <a:cxnLst/>
              <a:rect l="0" t="0" r="0" b="0"/>
              <a:pathLst>
                <a:path w="303178" h="431801">
                  <a:moveTo>
                    <a:pt x="0" y="0"/>
                  </a:moveTo>
                  <a:lnTo>
                    <a:pt x="6742" y="20225"/>
                  </a:lnTo>
                  <a:lnTo>
                    <a:pt x="11550" y="29006"/>
                  </a:lnTo>
                  <a:lnTo>
                    <a:pt x="17577" y="37681"/>
                  </a:lnTo>
                  <a:lnTo>
                    <a:pt x="24418" y="46287"/>
                  </a:lnTo>
                  <a:lnTo>
                    <a:pt x="33212" y="54847"/>
                  </a:lnTo>
                  <a:lnTo>
                    <a:pt x="43308" y="63375"/>
                  </a:lnTo>
                  <a:lnTo>
                    <a:pt x="54272" y="71883"/>
                  </a:lnTo>
                  <a:lnTo>
                    <a:pt x="64403" y="80378"/>
                  </a:lnTo>
                  <a:lnTo>
                    <a:pt x="73980" y="88863"/>
                  </a:lnTo>
                  <a:lnTo>
                    <a:pt x="83186" y="97342"/>
                  </a:lnTo>
                  <a:lnTo>
                    <a:pt x="94969" y="105816"/>
                  </a:lnTo>
                  <a:lnTo>
                    <a:pt x="108468" y="114288"/>
                  </a:lnTo>
                  <a:lnTo>
                    <a:pt x="123112" y="122759"/>
                  </a:lnTo>
                  <a:lnTo>
                    <a:pt x="138519" y="129817"/>
                  </a:lnTo>
                  <a:lnTo>
                    <a:pt x="154435" y="135933"/>
                  </a:lnTo>
                  <a:lnTo>
                    <a:pt x="170689" y="141422"/>
                  </a:lnTo>
                  <a:lnTo>
                    <a:pt x="185759" y="147903"/>
                  </a:lnTo>
                  <a:lnTo>
                    <a:pt x="200040" y="155047"/>
                  </a:lnTo>
                  <a:lnTo>
                    <a:pt x="213793" y="162631"/>
                  </a:lnTo>
                  <a:lnTo>
                    <a:pt x="227195" y="169098"/>
                  </a:lnTo>
                  <a:lnTo>
                    <a:pt x="240363" y="174821"/>
                  </a:lnTo>
                  <a:lnTo>
                    <a:pt x="253375" y="180047"/>
                  </a:lnTo>
                  <a:lnTo>
                    <a:pt x="279122" y="189617"/>
                  </a:lnTo>
                  <a:lnTo>
                    <a:pt x="291915" y="194144"/>
                  </a:lnTo>
                  <a:lnTo>
                    <a:pt x="299032" y="201396"/>
                  </a:lnTo>
                  <a:lnTo>
                    <a:pt x="302366" y="210464"/>
                  </a:lnTo>
                  <a:lnTo>
                    <a:pt x="303177" y="220742"/>
                  </a:lnTo>
                  <a:lnTo>
                    <a:pt x="300895" y="231828"/>
                  </a:lnTo>
                  <a:lnTo>
                    <a:pt x="296552" y="243452"/>
                  </a:lnTo>
                  <a:lnTo>
                    <a:pt x="290835" y="255434"/>
                  </a:lnTo>
                  <a:lnTo>
                    <a:pt x="282790" y="266245"/>
                  </a:lnTo>
                  <a:lnTo>
                    <a:pt x="273193" y="276274"/>
                  </a:lnTo>
                  <a:lnTo>
                    <a:pt x="262562" y="285783"/>
                  </a:lnTo>
                  <a:lnTo>
                    <a:pt x="251241" y="294944"/>
                  </a:lnTo>
                  <a:lnTo>
                    <a:pt x="239460" y="303873"/>
                  </a:lnTo>
                  <a:lnTo>
                    <a:pt x="215082" y="321321"/>
                  </a:lnTo>
                  <a:lnTo>
                    <a:pt x="190136" y="338483"/>
                  </a:lnTo>
                  <a:lnTo>
                    <a:pt x="178968" y="347011"/>
                  </a:lnTo>
                  <a:lnTo>
                    <a:pt x="168701" y="355518"/>
                  </a:lnTo>
                  <a:lnTo>
                    <a:pt x="159034" y="364012"/>
                  </a:lnTo>
                  <a:lnTo>
                    <a:pt x="149767" y="372497"/>
                  </a:lnTo>
                  <a:lnTo>
                    <a:pt x="131944" y="389450"/>
                  </a:lnTo>
                  <a:lnTo>
                    <a:pt x="114616" y="406392"/>
                  </a:lnTo>
                  <a:lnTo>
                    <a:pt x="76200" y="431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765800" y="3205537"/>
              <a:ext cx="241301" cy="7564"/>
            </a:xfrm>
            <a:custGeom>
              <a:avLst/>
              <a:gdLst/>
              <a:ahLst/>
              <a:cxnLst/>
              <a:rect l="0" t="0" r="0" b="0"/>
              <a:pathLst>
                <a:path w="241301" h="7564">
                  <a:moveTo>
                    <a:pt x="0" y="7563"/>
                  </a:moveTo>
                  <a:lnTo>
                    <a:pt x="26967" y="820"/>
                  </a:lnTo>
                  <a:lnTo>
                    <a:pt x="39145" y="246"/>
                  </a:lnTo>
                  <a:lnTo>
                    <a:pt x="51496" y="1274"/>
                  </a:lnTo>
                  <a:lnTo>
                    <a:pt x="63964" y="3370"/>
                  </a:lnTo>
                  <a:lnTo>
                    <a:pt x="79331" y="4767"/>
                  </a:lnTo>
                  <a:lnTo>
                    <a:pt x="96632" y="5699"/>
                  </a:lnTo>
                  <a:lnTo>
                    <a:pt x="115221" y="6320"/>
                  </a:lnTo>
                  <a:lnTo>
                    <a:pt x="131847" y="5323"/>
                  </a:lnTo>
                  <a:lnTo>
                    <a:pt x="147164" y="3247"/>
                  </a:lnTo>
                  <a:lnTo>
                    <a:pt x="161609" y="452"/>
                  </a:lnTo>
                  <a:lnTo>
                    <a:pt x="175473" y="0"/>
                  </a:lnTo>
                  <a:lnTo>
                    <a:pt x="188948" y="1110"/>
                  </a:lnTo>
                  <a:lnTo>
                    <a:pt x="241300" y="756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6127165" y="3030987"/>
              <a:ext cx="324436" cy="512314"/>
            </a:xfrm>
            <a:custGeom>
              <a:avLst/>
              <a:gdLst/>
              <a:ahLst/>
              <a:cxnLst/>
              <a:rect l="0" t="0" r="0" b="0"/>
              <a:pathLst>
                <a:path w="324436" h="512314">
                  <a:moveTo>
                    <a:pt x="324435" y="29713"/>
                  </a:moveTo>
                  <a:lnTo>
                    <a:pt x="304209" y="36455"/>
                  </a:lnTo>
                  <a:lnTo>
                    <a:pt x="292606" y="38440"/>
                  </a:lnTo>
                  <a:lnTo>
                    <a:pt x="279226" y="39765"/>
                  </a:lnTo>
                  <a:lnTo>
                    <a:pt x="264663" y="40647"/>
                  </a:lnTo>
                  <a:lnTo>
                    <a:pt x="250720" y="39824"/>
                  </a:lnTo>
                  <a:lnTo>
                    <a:pt x="237192" y="37865"/>
                  </a:lnTo>
                  <a:lnTo>
                    <a:pt x="153386" y="20647"/>
                  </a:lnTo>
                  <a:lnTo>
                    <a:pt x="100814" y="8368"/>
                  </a:lnTo>
                  <a:lnTo>
                    <a:pt x="66533" y="0"/>
                  </a:lnTo>
                  <a:lnTo>
                    <a:pt x="52311" y="27"/>
                  </a:lnTo>
                  <a:lnTo>
                    <a:pt x="40008" y="2866"/>
                  </a:lnTo>
                  <a:lnTo>
                    <a:pt x="28984" y="7582"/>
                  </a:lnTo>
                  <a:lnTo>
                    <a:pt x="21634" y="16370"/>
                  </a:lnTo>
                  <a:lnTo>
                    <a:pt x="16734" y="27873"/>
                  </a:lnTo>
                  <a:lnTo>
                    <a:pt x="13468" y="41186"/>
                  </a:lnTo>
                  <a:lnTo>
                    <a:pt x="11290" y="55706"/>
                  </a:lnTo>
                  <a:lnTo>
                    <a:pt x="9838" y="71030"/>
                  </a:lnTo>
                  <a:lnTo>
                    <a:pt x="8870" y="86891"/>
                  </a:lnTo>
                  <a:lnTo>
                    <a:pt x="6814" y="101698"/>
                  </a:lnTo>
                  <a:lnTo>
                    <a:pt x="4032" y="115803"/>
                  </a:lnTo>
                  <a:lnTo>
                    <a:pt x="766" y="129440"/>
                  </a:lnTo>
                  <a:lnTo>
                    <a:pt x="0" y="142764"/>
                  </a:lnTo>
                  <a:lnTo>
                    <a:pt x="900" y="155880"/>
                  </a:lnTo>
                  <a:lnTo>
                    <a:pt x="2911" y="168858"/>
                  </a:lnTo>
                  <a:lnTo>
                    <a:pt x="9897" y="177509"/>
                  </a:lnTo>
                  <a:lnTo>
                    <a:pt x="20198" y="183277"/>
                  </a:lnTo>
                  <a:lnTo>
                    <a:pt x="32710" y="187122"/>
                  </a:lnTo>
                  <a:lnTo>
                    <a:pt x="46696" y="189686"/>
                  </a:lnTo>
                  <a:lnTo>
                    <a:pt x="61664" y="191395"/>
                  </a:lnTo>
                  <a:lnTo>
                    <a:pt x="77288" y="192534"/>
                  </a:lnTo>
                  <a:lnTo>
                    <a:pt x="93348" y="194705"/>
                  </a:lnTo>
                  <a:lnTo>
                    <a:pt x="109699" y="197563"/>
                  </a:lnTo>
                  <a:lnTo>
                    <a:pt x="126244" y="200879"/>
                  </a:lnTo>
                  <a:lnTo>
                    <a:pt x="142919" y="205913"/>
                  </a:lnTo>
                  <a:lnTo>
                    <a:pt x="159680" y="212090"/>
                  </a:lnTo>
                  <a:lnTo>
                    <a:pt x="176498" y="219031"/>
                  </a:lnTo>
                  <a:lnTo>
                    <a:pt x="191943" y="226480"/>
                  </a:lnTo>
                  <a:lnTo>
                    <a:pt x="206474" y="234269"/>
                  </a:lnTo>
                  <a:lnTo>
                    <a:pt x="220394" y="242283"/>
                  </a:lnTo>
                  <a:lnTo>
                    <a:pt x="233907" y="250449"/>
                  </a:lnTo>
                  <a:lnTo>
                    <a:pt x="260212" y="267047"/>
                  </a:lnTo>
                  <a:lnTo>
                    <a:pt x="271741" y="276836"/>
                  </a:lnTo>
                  <a:lnTo>
                    <a:pt x="282250" y="287594"/>
                  </a:lnTo>
                  <a:lnTo>
                    <a:pt x="292078" y="299000"/>
                  </a:lnTo>
                  <a:lnTo>
                    <a:pt x="298630" y="312249"/>
                  </a:lnTo>
                  <a:lnTo>
                    <a:pt x="302999" y="326725"/>
                  </a:lnTo>
                  <a:lnTo>
                    <a:pt x="305910" y="342021"/>
                  </a:lnTo>
                  <a:lnTo>
                    <a:pt x="306441" y="359274"/>
                  </a:lnTo>
                  <a:lnTo>
                    <a:pt x="305383" y="377831"/>
                  </a:lnTo>
                  <a:lnTo>
                    <a:pt x="303267" y="397258"/>
                  </a:lnTo>
                  <a:lnTo>
                    <a:pt x="299034" y="414443"/>
                  </a:lnTo>
                  <a:lnTo>
                    <a:pt x="293389" y="430133"/>
                  </a:lnTo>
                  <a:lnTo>
                    <a:pt x="286804" y="444826"/>
                  </a:lnTo>
                  <a:lnTo>
                    <a:pt x="278181" y="456033"/>
                  </a:lnTo>
                  <a:lnTo>
                    <a:pt x="268199" y="464915"/>
                  </a:lnTo>
                  <a:lnTo>
                    <a:pt x="257311" y="472248"/>
                  </a:lnTo>
                  <a:lnTo>
                    <a:pt x="245819" y="478547"/>
                  </a:lnTo>
                  <a:lnTo>
                    <a:pt x="233924" y="484158"/>
                  </a:lnTo>
                  <a:lnTo>
                    <a:pt x="221761" y="489309"/>
                  </a:lnTo>
                  <a:lnTo>
                    <a:pt x="208008" y="492744"/>
                  </a:lnTo>
                  <a:lnTo>
                    <a:pt x="193194" y="495033"/>
                  </a:lnTo>
                  <a:lnTo>
                    <a:pt x="177674" y="496560"/>
                  </a:lnTo>
                  <a:lnTo>
                    <a:pt x="161683" y="498989"/>
                  </a:lnTo>
                  <a:lnTo>
                    <a:pt x="145378" y="502019"/>
                  </a:lnTo>
                  <a:lnTo>
                    <a:pt x="128864" y="505450"/>
                  </a:lnTo>
                  <a:lnTo>
                    <a:pt x="110798" y="507738"/>
                  </a:lnTo>
                  <a:lnTo>
                    <a:pt x="91700" y="509263"/>
                  </a:lnTo>
                  <a:lnTo>
                    <a:pt x="32335" y="51231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896100" y="2946400"/>
            <a:ext cx="705392" cy="673101"/>
            <a:chOff x="6896100" y="2946400"/>
            <a:chExt cx="705392" cy="673101"/>
          </a:xfrm>
        </p:grpSpPr>
        <p:sp>
          <p:nvSpPr>
            <p:cNvPr id="53" name="Freeform 52"/>
            <p:cNvSpPr/>
            <p:nvPr/>
          </p:nvSpPr>
          <p:spPr>
            <a:xfrm>
              <a:off x="6896100" y="3060700"/>
              <a:ext cx="12701" cy="558801"/>
            </a:xfrm>
            <a:custGeom>
              <a:avLst/>
              <a:gdLst/>
              <a:ahLst/>
              <a:cxnLst/>
              <a:rect l="0" t="0" r="0" b="0"/>
              <a:pathLst>
                <a:path w="12701" h="558801">
                  <a:moveTo>
                    <a:pt x="12700" y="0"/>
                  </a:moveTo>
                  <a:lnTo>
                    <a:pt x="12700" y="33709"/>
                  </a:lnTo>
                  <a:lnTo>
                    <a:pt x="11289" y="52106"/>
                  </a:lnTo>
                  <a:lnTo>
                    <a:pt x="8937" y="72837"/>
                  </a:lnTo>
                  <a:lnTo>
                    <a:pt x="5958" y="95125"/>
                  </a:lnTo>
                  <a:lnTo>
                    <a:pt x="3971" y="115627"/>
                  </a:lnTo>
                  <a:lnTo>
                    <a:pt x="2647" y="134940"/>
                  </a:lnTo>
                  <a:lnTo>
                    <a:pt x="1765" y="153460"/>
                  </a:lnTo>
                  <a:lnTo>
                    <a:pt x="784" y="189090"/>
                  </a:lnTo>
                  <a:lnTo>
                    <a:pt x="45" y="326627"/>
                  </a:lnTo>
                  <a:lnTo>
                    <a:pt x="0" y="558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7010400" y="30734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997700" y="2946400"/>
              <a:ext cx="317501" cy="643789"/>
            </a:xfrm>
            <a:custGeom>
              <a:avLst/>
              <a:gdLst/>
              <a:ahLst/>
              <a:cxnLst/>
              <a:rect l="0" t="0" r="0" b="0"/>
              <a:pathLst>
                <a:path w="317501" h="643789">
                  <a:moveTo>
                    <a:pt x="0" y="190500"/>
                  </a:moveTo>
                  <a:lnTo>
                    <a:pt x="6741" y="230951"/>
                  </a:lnTo>
                  <a:lnTo>
                    <a:pt x="8728" y="249923"/>
                  </a:lnTo>
                  <a:lnTo>
                    <a:pt x="10052" y="269626"/>
                  </a:lnTo>
                  <a:lnTo>
                    <a:pt x="10934" y="289817"/>
                  </a:lnTo>
                  <a:lnTo>
                    <a:pt x="12934" y="307511"/>
                  </a:lnTo>
                  <a:lnTo>
                    <a:pt x="15678" y="323541"/>
                  </a:lnTo>
                  <a:lnTo>
                    <a:pt x="18919" y="338460"/>
                  </a:lnTo>
                  <a:lnTo>
                    <a:pt x="22490" y="352640"/>
                  </a:lnTo>
                  <a:lnTo>
                    <a:pt x="26282" y="366326"/>
                  </a:lnTo>
                  <a:lnTo>
                    <a:pt x="30221" y="379684"/>
                  </a:lnTo>
                  <a:lnTo>
                    <a:pt x="35669" y="392822"/>
                  </a:lnTo>
                  <a:lnTo>
                    <a:pt x="42124" y="405815"/>
                  </a:lnTo>
                  <a:lnTo>
                    <a:pt x="49249" y="418710"/>
                  </a:lnTo>
                  <a:lnTo>
                    <a:pt x="55410" y="431540"/>
                  </a:lnTo>
                  <a:lnTo>
                    <a:pt x="60929" y="444326"/>
                  </a:lnTo>
                  <a:lnTo>
                    <a:pt x="66019" y="457084"/>
                  </a:lnTo>
                  <a:lnTo>
                    <a:pt x="72235" y="469822"/>
                  </a:lnTo>
                  <a:lnTo>
                    <a:pt x="79201" y="482548"/>
                  </a:lnTo>
                  <a:lnTo>
                    <a:pt x="86667" y="495265"/>
                  </a:lnTo>
                  <a:lnTo>
                    <a:pt x="93056" y="507977"/>
                  </a:lnTo>
                  <a:lnTo>
                    <a:pt x="98725" y="520684"/>
                  </a:lnTo>
                  <a:lnTo>
                    <a:pt x="103917" y="533389"/>
                  </a:lnTo>
                  <a:lnTo>
                    <a:pt x="110200" y="544682"/>
                  </a:lnTo>
                  <a:lnTo>
                    <a:pt x="117211" y="555032"/>
                  </a:lnTo>
                  <a:lnTo>
                    <a:pt x="124707" y="564755"/>
                  </a:lnTo>
                  <a:lnTo>
                    <a:pt x="132526" y="576881"/>
                  </a:lnTo>
                  <a:lnTo>
                    <a:pt x="140562" y="590609"/>
                  </a:lnTo>
                  <a:lnTo>
                    <a:pt x="148742" y="605406"/>
                  </a:lnTo>
                  <a:lnTo>
                    <a:pt x="157016" y="618093"/>
                  </a:lnTo>
                  <a:lnTo>
                    <a:pt x="165355" y="629373"/>
                  </a:lnTo>
                  <a:lnTo>
                    <a:pt x="173737" y="639715"/>
                  </a:lnTo>
                  <a:lnTo>
                    <a:pt x="183557" y="643788"/>
                  </a:lnTo>
                  <a:lnTo>
                    <a:pt x="194338" y="643680"/>
                  </a:lnTo>
                  <a:lnTo>
                    <a:pt x="205758" y="640787"/>
                  </a:lnTo>
                  <a:lnTo>
                    <a:pt x="214783" y="631802"/>
                  </a:lnTo>
                  <a:lnTo>
                    <a:pt x="222211" y="618757"/>
                  </a:lnTo>
                  <a:lnTo>
                    <a:pt x="228574" y="603005"/>
                  </a:lnTo>
                  <a:lnTo>
                    <a:pt x="239407" y="574213"/>
                  </a:lnTo>
                  <a:lnTo>
                    <a:pt x="244271" y="560608"/>
                  </a:lnTo>
                  <a:lnTo>
                    <a:pt x="247514" y="541661"/>
                  </a:lnTo>
                  <a:lnTo>
                    <a:pt x="249676" y="519152"/>
                  </a:lnTo>
                  <a:lnTo>
                    <a:pt x="251117" y="494267"/>
                  </a:lnTo>
                  <a:lnTo>
                    <a:pt x="252719" y="444041"/>
                  </a:lnTo>
                  <a:lnTo>
                    <a:pt x="253746" y="356293"/>
                  </a:lnTo>
                  <a:lnTo>
                    <a:pt x="255242" y="334895"/>
                  </a:lnTo>
                  <a:lnTo>
                    <a:pt x="257650" y="312163"/>
                  </a:lnTo>
                  <a:lnTo>
                    <a:pt x="260667" y="288542"/>
                  </a:lnTo>
                  <a:lnTo>
                    <a:pt x="262677" y="264328"/>
                  </a:lnTo>
                  <a:lnTo>
                    <a:pt x="264017" y="239719"/>
                  </a:lnTo>
                  <a:lnTo>
                    <a:pt x="264912" y="214845"/>
                  </a:lnTo>
                  <a:lnTo>
                    <a:pt x="266919" y="194030"/>
                  </a:lnTo>
                  <a:lnTo>
                    <a:pt x="269668" y="175920"/>
                  </a:lnTo>
                  <a:lnTo>
                    <a:pt x="284219" y="102953"/>
                  </a:lnTo>
                  <a:lnTo>
                    <a:pt x="288257" y="85569"/>
                  </a:lnTo>
                  <a:lnTo>
                    <a:pt x="292360" y="69745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7315200" y="3242714"/>
              <a:ext cx="286292" cy="331303"/>
            </a:xfrm>
            <a:custGeom>
              <a:avLst/>
              <a:gdLst/>
              <a:ahLst/>
              <a:cxnLst/>
              <a:rect l="0" t="0" r="0" b="0"/>
              <a:pathLst>
                <a:path w="286292" h="331303">
                  <a:moveTo>
                    <a:pt x="38100" y="21186"/>
                  </a:moveTo>
                  <a:lnTo>
                    <a:pt x="8246" y="140600"/>
                  </a:lnTo>
                  <a:lnTo>
                    <a:pt x="6908" y="155828"/>
                  </a:lnTo>
                  <a:lnTo>
                    <a:pt x="7428" y="170214"/>
                  </a:lnTo>
                  <a:lnTo>
                    <a:pt x="9185" y="184038"/>
                  </a:lnTo>
                  <a:lnTo>
                    <a:pt x="11768" y="198898"/>
                  </a:lnTo>
                  <a:lnTo>
                    <a:pt x="14900" y="214450"/>
                  </a:lnTo>
                  <a:lnTo>
                    <a:pt x="18400" y="230461"/>
                  </a:lnTo>
                  <a:lnTo>
                    <a:pt x="23555" y="245369"/>
                  </a:lnTo>
                  <a:lnTo>
                    <a:pt x="29815" y="259541"/>
                  </a:lnTo>
                  <a:lnTo>
                    <a:pt x="36810" y="273223"/>
                  </a:lnTo>
                  <a:lnTo>
                    <a:pt x="47118" y="283755"/>
                  </a:lnTo>
                  <a:lnTo>
                    <a:pt x="59633" y="292188"/>
                  </a:lnTo>
                  <a:lnTo>
                    <a:pt x="73622" y="299220"/>
                  </a:lnTo>
                  <a:lnTo>
                    <a:pt x="87181" y="305320"/>
                  </a:lnTo>
                  <a:lnTo>
                    <a:pt x="100454" y="310797"/>
                  </a:lnTo>
                  <a:lnTo>
                    <a:pt x="113536" y="315860"/>
                  </a:lnTo>
                  <a:lnTo>
                    <a:pt x="127901" y="320646"/>
                  </a:lnTo>
                  <a:lnTo>
                    <a:pt x="143123" y="325248"/>
                  </a:lnTo>
                  <a:lnTo>
                    <a:pt x="158915" y="329728"/>
                  </a:lnTo>
                  <a:lnTo>
                    <a:pt x="173676" y="331302"/>
                  </a:lnTo>
                  <a:lnTo>
                    <a:pt x="187751" y="330941"/>
                  </a:lnTo>
                  <a:lnTo>
                    <a:pt x="201367" y="329289"/>
                  </a:lnTo>
                  <a:lnTo>
                    <a:pt x="214678" y="325366"/>
                  </a:lnTo>
                  <a:lnTo>
                    <a:pt x="227785" y="319928"/>
                  </a:lnTo>
                  <a:lnTo>
                    <a:pt x="240757" y="313480"/>
                  </a:lnTo>
                  <a:lnTo>
                    <a:pt x="252227" y="303538"/>
                  </a:lnTo>
                  <a:lnTo>
                    <a:pt x="262695" y="291265"/>
                  </a:lnTo>
                  <a:lnTo>
                    <a:pt x="272497" y="277438"/>
                  </a:lnTo>
                  <a:lnTo>
                    <a:pt x="279031" y="262576"/>
                  </a:lnTo>
                  <a:lnTo>
                    <a:pt x="283387" y="247024"/>
                  </a:lnTo>
                  <a:lnTo>
                    <a:pt x="286291" y="231011"/>
                  </a:lnTo>
                  <a:lnTo>
                    <a:pt x="285405" y="214692"/>
                  </a:lnTo>
                  <a:lnTo>
                    <a:pt x="281992" y="198167"/>
                  </a:lnTo>
                  <a:lnTo>
                    <a:pt x="276895" y="181507"/>
                  </a:lnTo>
                  <a:lnTo>
                    <a:pt x="270674" y="164755"/>
                  </a:lnTo>
                  <a:lnTo>
                    <a:pt x="263705" y="147943"/>
                  </a:lnTo>
                  <a:lnTo>
                    <a:pt x="256237" y="131090"/>
                  </a:lnTo>
                  <a:lnTo>
                    <a:pt x="247024" y="114211"/>
                  </a:lnTo>
                  <a:lnTo>
                    <a:pt x="236649" y="97313"/>
                  </a:lnTo>
                  <a:lnTo>
                    <a:pt x="225500" y="80404"/>
                  </a:lnTo>
                  <a:lnTo>
                    <a:pt x="213833" y="64898"/>
                  </a:lnTo>
                  <a:lnTo>
                    <a:pt x="201821" y="50327"/>
                  </a:lnTo>
                  <a:lnTo>
                    <a:pt x="189581" y="36380"/>
                  </a:lnTo>
                  <a:lnTo>
                    <a:pt x="175776" y="25671"/>
                  </a:lnTo>
                  <a:lnTo>
                    <a:pt x="160928" y="17120"/>
                  </a:lnTo>
                  <a:lnTo>
                    <a:pt x="145385" y="10008"/>
                  </a:lnTo>
                  <a:lnTo>
                    <a:pt x="129379" y="5267"/>
                  </a:lnTo>
                  <a:lnTo>
                    <a:pt x="113063" y="2107"/>
                  </a:lnTo>
                  <a:lnTo>
                    <a:pt x="96542" y="0"/>
                  </a:lnTo>
                  <a:lnTo>
                    <a:pt x="81295" y="6"/>
                  </a:lnTo>
                  <a:lnTo>
                    <a:pt x="66896" y="1421"/>
                  </a:lnTo>
                  <a:lnTo>
                    <a:pt x="0" y="21186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975600" y="1516241"/>
            <a:ext cx="1831109" cy="1265060"/>
            <a:chOff x="7975600" y="1516241"/>
            <a:chExt cx="1831109" cy="1265060"/>
          </a:xfrm>
        </p:grpSpPr>
        <p:sp>
          <p:nvSpPr>
            <p:cNvPr id="58" name="Freeform 57"/>
            <p:cNvSpPr/>
            <p:nvPr/>
          </p:nvSpPr>
          <p:spPr>
            <a:xfrm>
              <a:off x="8069883" y="1587500"/>
              <a:ext cx="347713" cy="711201"/>
            </a:xfrm>
            <a:custGeom>
              <a:avLst/>
              <a:gdLst/>
              <a:ahLst/>
              <a:cxnLst/>
              <a:rect l="0" t="0" r="0" b="0"/>
              <a:pathLst>
                <a:path w="347713" h="711201">
                  <a:moveTo>
                    <a:pt x="7317" y="0"/>
                  </a:moveTo>
                  <a:lnTo>
                    <a:pt x="575" y="20225"/>
                  </a:lnTo>
                  <a:lnTo>
                    <a:pt x="0" y="31828"/>
                  </a:lnTo>
                  <a:lnTo>
                    <a:pt x="1028" y="45207"/>
                  </a:lnTo>
                  <a:lnTo>
                    <a:pt x="3124" y="59771"/>
                  </a:lnTo>
                  <a:lnTo>
                    <a:pt x="5933" y="73714"/>
                  </a:lnTo>
                  <a:lnTo>
                    <a:pt x="9216" y="87243"/>
                  </a:lnTo>
                  <a:lnTo>
                    <a:pt x="12816" y="100495"/>
                  </a:lnTo>
                  <a:lnTo>
                    <a:pt x="15216" y="114974"/>
                  </a:lnTo>
                  <a:lnTo>
                    <a:pt x="16817" y="130271"/>
                  </a:lnTo>
                  <a:lnTo>
                    <a:pt x="17883" y="146114"/>
                  </a:lnTo>
                  <a:lnTo>
                    <a:pt x="18594" y="163732"/>
                  </a:lnTo>
                  <a:lnTo>
                    <a:pt x="19595" y="220825"/>
                  </a:lnTo>
                  <a:lnTo>
                    <a:pt x="19961" y="308567"/>
                  </a:lnTo>
                  <a:lnTo>
                    <a:pt x="22802" y="322833"/>
                  </a:lnTo>
                  <a:lnTo>
                    <a:pt x="27518" y="335166"/>
                  </a:lnTo>
                  <a:lnTo>
                    <a:pt x="33484" y="346211"/>
                  </a:lnTo>
                  <a:lnTo>
                    <a:pt x="43106" y="352163"/>
                  </a:lnTo>
                  <a:lnTo>
                    <a:pt x="55165" y="354719"/>
                  </a:lnTo>
                  <a:lnTo>
                    <a:pt x="68848" y="355013"/>
                  </a:lnTo>
                  <a:lnTo>
                    <a:pt x="83616" y="350975"/>
                  </a:lnTo>
                  <a:lnTo>
                    <a:pt x="99105" y="344050"/>
                  </a:lnTo>
                  <a:lnTo>
                    <a:pt x="115075" y="335200"/>
                  </a:lnTo>
                  <a:lnTo>
                    <a:pt x="129956" y="325066"/>
                  </a:lnTo>
                  <a:lnTo>
                    <a:pt x="144110" y="314077"/>
                  </a:lnTo>
                  <a:lnTo>
                    <a:pt x="157779" y="302518"/>
                  </a:lnTo>
                  <a:lnTo>
                    <a:pt x="168302" y="290578"/>
                  </a:lnTo>
                  <a:lnTo>
                    <a:pt x="176729" y="278385"/>
                  </a:lnTo>
                  <a:lnTo>
                    <a:pt x="183758" y="266023"/>
                  </a:lnTo>
                  <a:lnTo>
                    <a:pt x="191267" y="254960"/>
                  </a:lnTo>
                  <a:lnTo>
                    <a:pt x="199095" y="244762"/>
                  </a:lnTo>
                  <a:lnTo>
                    <a:pt x="207135" y="235141"/>
                  </a:lnTo>
                  <a:lnTo>
                    <a:pt x="215318" y="223083"/>
                  </a:lnTo>
                  <a:lnTo>
                    <a:pt x="223596" y="209400"/>
                  </a:lnTo>
                  <a:lnTo>
                    <a:pt x="231936" y="194633"/>
                  </a:lnTo>
                  <a:lnTo>
                    <a:pt x="238907" y="180555"/>
                  </a:lnTo>
                  <a:lnTo>
                    <a:pt x="244966" y="166937"/>
                  </a:lnTo>
                  <a:lnTo>
                    <a:pt x="250416" y="153624"/>
                  </a:lnTo>
                  <a:lnTo>
                    <a:pt x="255461" y="140516"/>
                  </a:lnTo>
                  <a:lnTo>
                    <a:pt x="264829" y="114662"/>
                  </a:lnTo>
                  <a:lnTo>
                    <a:pt x="267891" y="100430"/>
                  </a:lnTo>
                  <a:lnTo>
                    <a:pt x="269933" y="85298"/>
                  </a:lnTo>
                  <a:lnTo>
                    <a:pt x="271294" y="69565"/>
                  </a:lnTo>
                  <a:lnTo>
                    <a:pt x="273613" y="63310"/>
                  </a:lnTo>
                  <a:lnTo>
                    <a:pt x="276569" y="63373"/>
                  </a:lnTo>
                  <a:lnTo>
                    <a:pt x="279952" y="67648"/>
                  </a:lnTo>
                  <a:lnTo>
                    <a:pt x="283710" y="87451"/>
                  </a:lnTo>
                  <a:lnTo>
                    <a:pt x="284712" y="100634"/>
                  </a:lnTo>
                  <a:lnTo>
                    <a:pt x="286791" y="115067"/>
                  </a:lnTo>
                  <a:lnTo>
                    <a:pt x="289588" y="130333"/>
                  </a:lnTo>
                  <a:lnTo>
                    <a:pt x="316518" y="263405"/>
                  </a:lnTo>
                  <a:lnTo>
                    <a:pt x="320695" y="281436"/>
                  </a:lnTo>
                  <a:lnTo>
                    <a:pt x="324891" y="297691"/>
                  </a:lnTo>
                  <a:lnTo>
                    <a:pt x="329099" y="312760"/>
                  </a:lnTo>
                  <a:lnTo>
                    <a:pt x="333316" y="331273"/>
                  </a:lnTo>
                  <a:lnTo>
                    <a:pt x="341764" y="374421"/>
                  </a:lnTo>
                  <a:lnTo>
                    <a:pt x="344582" y="397781"/>
                  </a:lnTo>
                  <a:lnTo>
                    <a:pt x="346460" y="421820"/>
                  </a:lnTo>
                  <a:lnTo>
                    <a:pt x="347712" y="446313"/>
                  </a:lnTo>
                  <a:lnTo>
                    <a:pt x="347136" y="469698"/>
                  </a:lnTo>
                  <a:lnTo>
                    <a:pt x="345340" y="492343"/>
                  </a:lnTo>
                  <a:lnTo>
                    <a:pt x="342732" y="514495"/>
                  </a:lnTo>
                  <a:lnTo>
                    <a:pt x="339582" y="533497"/>
                  </a:lnTo>
                  <a:lnTo>
                    <a:pt x="336072" y="550397"/>
                  </a:lnTo>
                  <a:lnTo>
                    <a:pt x="332320" y="565898"/>
                  </a:lnTo>
                  <a:lnTo>
                    <a:pt x="326996" y="581876"/>
                  </a:lnTo>
                  <a:lnTo>
                    <a:pt x="320625" y="598173"/>
                  </a:lnTo>
                  <a:lnTo>
                    <a:pt x="313556" y="614682"/>
                  </a:lnTo>
                  <a:lnTo>
                    <a:pt x="298175" y="648077"/>
                  </a:lnTo>
                  <a:lnTo>
                    <a:pt x="261317" y="711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8607857" y="1612900"/>
              <a:ext cx="167844" cy="203201"/>
            </a:xfrm>
            <a:custGeom>
              <a:avLst/>
              <a:gdLst/>
              <a:ahLst/>
              <a:cxnLst/>
              <a:rect l="0" t="0" r="0" b="0"/>
              <a:pathLst>
                <a:path w="167844" h="203201">
                  <a:moveTo>
                    <a:pt x="155143" y="0"/>
                  </a:moveTo>
                  <a:lnTo>
                    <a:pt x="141658" y="13484"/>
                  </a:lnTo>
                  <a:lnTo>
                    <a:pt x="134864" y="21689"/>
                  </a:lnTo>
                  <a:lnTo>
                    <a:pt x="127513" y="31392"/>
                  </a:lnTo>
                  <a:lnTo>
                    <a:pt x="119790" y="42095"/>
                  </a:lnTo>
                  <a:lnTo>
                    <a:pt x="111818" y="52052"/>
                  </a:lnTo>
                  <a:lnTo>
                    <a:pt x="103682" y="61512"/>
                  </a:lnTo>
                  <a:lnTo>
                    <a:pt x="95435" y="70641"/>
                  </a:lnTo>
                  <a:lnTo>
                    <a:pt x="85704" y="79550"/>
                  </a:lnTo>
                  <a:lnTo>
                    <a:pt x="74984" y="88311"/>
                  </a:lnTo>
                  <a:lnTo>
                    <a:pt x="63604" y="96974"/>
                  </a:lnTo>
                  <a:lnTo>
                    <a:pt x="53194" y="106982"/>
                  </a:lnTo>
                  <a:lnTo>
                    <a:pt x="43432" y="117888"/>
                  </a:lnTo>
                  <a:lnTo>
                    <a:pt x="34103" y="129392"/>
                  </a:lnTo>
                  <a:lnTo>
                    <a:pt x="23649" y="139883"/>
                  </a:lnTo>
                  <a:lnTo>
                    <a:pt x="12447" y="149700"/>
                  </a:lnTo>
                  <a:lnTo>
                    <a:pt x="745" y="159066"/>
                  </a:lnTo>
                  <a:lnTo>
                    <a:pt x="0" y="165311"/>
                  </a:lnTo>
                  <a:lnTo>
                    <a:pt x="6559" y="169474"/>
                  </a:lnTo>
                  <a:lnTo>
                    <a:pt x="17987" y="172249"/>
                  </a:lnTo>
                  <a:lnTo>
                    <a:pt x="31249" y="174099"/>
                  </a:lnTo>
                  <a:lnTo>
                    <a:pt x="45736" y="175333"/>
                  </a:lnTo>
                  <a:lnTo>
                    <a:pt x="61038" y="176155"/>
                  </a:lnTo>
                  <a:lnTo>
                    <a:pt x="75473" y="178114"/>
                  </a:lnTo>
                  <a:lnTo>
                    <a:pt x="89329" y="180831"/>
                  </a:lnTo>
                  <a:lnTo>
                    <a:pt x="102801" y="184054"/>
                  </a:lnTo>
                  <a:lnTo>
                    <a:pt x="116015" y="187614"/>
                  </a:lnTo>
                  <a:lnTo>
                    <a:pt x="167843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8470900" y="1905000"/>
              <a:ext cx="266701" cy="38101"/>
            </a:xfrm>
            <a:custGeom>
              <a:avLst/>
              <a:gdLst/>
              <a:ahLst/>
              <a:cxnLst/>
              <a:rect l="0" t="0" r="0" b="0"/>
              <a:pathLst>
                <a:path w="266701" h="38101">
                  <a:moveTo>
                    <a:pt x="0" y="38100"/>
                  </a:moveTo>
                  <a:lnTo>
                    <a:pt x="33710" y="38100"/>
                  </a:lnTo>
                  <a:lnTo>
                    <a:pt x="49284" y="36688"/>
                  </a:lnTo>
                  <a:lnTo>
                    <a:pt x="65312" y="34337"/>
                  </a:lnTo>
                  <a:lnTo>
                    <a:pt x="138333" y="20423"/>
                  </a:lnTo>
                  <a:lnTo>
                    <a:pt x="155722" y="16437"/>
                  </a:lnTo>
                  <a:lnTo>
                    <a:pt x="171548" y="12369"/>
                  </a:lnTo>
                  <a:lnTo>
                    <a:pt x="186332" y="8246"/>
                  </a:lnTo>
                  <a:lnTo>
                    <a:pt x="201832" y="5497"/>
                  </a:lnTo>
                  <a:lnTo>
                    <a:pt x="217810" y="3665"/>
                  </a:ln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8890000" y="1701800"/>
              <a:ext cx="342901" cy="304801"/>
            </a:xfrm>
            <a:custGeom>
              <a:avLst/>
              <a:gdLst/>
              <a:ahLst/>
              <a:cxnLst/>
              <a:rect l="0" t="0" r="0" b="0"/>
              <a:pathLst>
                <a:path w="342901" h="304801">
                  <a:moveTo>
                    <a:pt x="0" y="0"/>
                  </a:moveTo>
                  <a:lnTo>
                    <a:pt x="6741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3575"/>
                  </a:lnTo>
                  <a:lnTo>
                    <a:pt x="39544" y="73428"/>
                  </a:lnTo>
                  <a:lnTo>
                    <a:pt x="47529" y="82818"/>
                  </a:lnTo>
                  <a:lnTo>
                    <a:pt x="57086" y="91901"/>
                  </a:lnTo>
                  <a:lnTo>
                    <a:pt x="67691" y="100778"/>
                  </a:lnTo>
                  <a:lnTo>
                    <a:pt x="78994" y="109519"/>
                  </a:lnTo>
                  <a:lnTo>
                    <a:pt x="90762" y="119579"/>
                  </a:lnTo>
                  <a:lnTo>
                    <a:pt x="102841" y="130519"/>
                  </a:lnTo>
                  <a:lnTo>
                    <a:pt x="127551" y="153964"/>
                  </a:lnTo>
                  <a:lnTo>
                    <a:pt x="152644" y="178495"/>
                  </a:lnTo>
                  <a:lnTo>
                    <a:pt x="166674" y="189552"/>
                  </a:lnTo>
                  <a:lnTo>
                    <a:pt x="181672" y="199745"/>
                  </a:lnTo>
                  <a:lnTo>
                    <a:pt x="211976" y="218598"/>
                  </a:lnTo>
                  <a:lnTo>
                    <a:pt x="265924" y="253696"/>
                  </a:lnTo>
                  <a:lnTo>
                    <a:pt x="34290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8966200" y="1663700"/>
              <a:ext cx="190501" cy="393701"/>
            </a:xfrm>
            <a:custGeom>
              <a:avLst/>
              <a:gdLst/>
              <a:ahLst/>
              <a:cxnLst/>
              <a:rect l="0" t="0" r="0" b="0"/>
              <a:pathLst>
                <a:path w="190501" h="393701">
                  <a:moveTo>
                    <a:pt x="190500" y="0"/>
                  </a:moveTo>
                  <a:lnTo>
                    <a:pt x="177015" y="20225"/>
                  </a:lnTo>
                  <a:lnTo>
                    <a:pt x="171632" y="33239"/>
                  </a:lnTo>
                  <a:lnTo>
                    <a:pt x="166633" y="48970"/>
                  </a:lnTo>
                  <a:lnTo>
                    <a:pt x="161888" y="66513"/>
                  </a:lnTo>
                  <a:lnTo>
                    <a:pt x="155903" y="85264"/>
                  </a:lnTo>
                  <a:lnTo>
                    <a:pt x="149091" y="104820"/>
                  </a:lnTo>
                  <a:lnTo>
                    <a:pt x="141727" y="124914"/>
                  </a:lnTo>
                  <a:lnTo>
                    <a:pt x="133996" y="143953"/>
                  </a:lnTo>
                  <a:lnTo>
                    <a:pt x="126019" y="162291"/>
                  </a:lnTo>
                  <a:lnTo>
                    <a:pt x="117879" y="180160"/>
                  </a:lnTo>
                  <a:lnTo>
                    <a:pt x="109630" y="196307"/>
                  </a:lnTo>
                  <a:lnTo>
                    <a:pt x="101309" y="211304"/>
                  </a:lnTo>
                  <a:lnTo>
                    <a:pt x="92939" y="225536"/>
                  </a:lnTo>
                  <a:lnTo>
                    <a:pt x="84537" y="240668"/>
                  </a:lnTo>
                  <a:lnTo>
                    <a:pt x="67675" y="272534"/>
                  </a:lnTo>
                  <a:lnTo>
                    <a:pt x="59228" y="287522"/>
                  </a:lnTo>
                  <a:lnTo>
                    <a:pt x="50774" y="301748"/>
                  </a:lnTo>
                  <a:lnTo>
                    <a:pt x="33855" y="328843"/>
                  </a:lnTo>
                  <a:lnTo>
                    <a:pt x="25392" y="341995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9334500" y="1739900"/>
              <a:ext cx="165101" cy="11916"/>
            </a:xfrm>
            <a:custGeom>
              <a:avLst/>
              <a:gdLst/>
              <a:ahLst/>
              <a:cxnLst/>
              <a:rect l="0" t="0" r="0" b="0"/>
              <a:pathLst>
                <a:path w="165101" h="11916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8" y="10051"/>
                  </a:lnTo>
                  <a:lnTo>
                    <a:pt x="59772" y="10934"/>
                  </a:lnTo>
                  <a:lnTo>
                    <a:pt x="91006" y="11915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9486900" y="1516241"/>
              <a:ext cx="294533" cy="439560"/>
            </a:xfrm>
            <a:custGeom>
              <a:avLst/>
              <a:gdLst/>
              <a:ahLst/>
              <a:cxnLst/>
              <a:rect l="0" t="0" r="0" b="0"/>
              <a:pathLst>
                <a:path w="294533" h="439560">
                  <a:moveTo>
                    <a:pt x="63500" y="33159"/>
                  </a:moveTo>
                  <a:lnTo>
                    <a:pt x="76984" y="12933"/>
                  </a:lnTo>
                  <a:lnTo>
                    <a:pt x="86600" y="6975"/>
                  </a:lnTo>
                  <a:lnTo>
                    <a:pt x="98655" y="3003"/>
                  </a:lnTo>
                  <a:lnTo>
                    <a:pt x="112337" y="354"/>
                  </a:lnTo>
                  <a:lnTo>
                    <a:pt x="127102" y="0"/>
                  </a:lnTo>
                  <a:lnTo>
                    <a:pt x="142590" y="1175"/>
                  </a:lnTo>
                  <a:lnTo>
                    <a:pt x="158560" y="3370"/>
                  </a:lnTo>
                  <a:lnTo>
                    <a:pt x="174851" y="4833"/>
                  </a:lnTo>
                  <a:lnTo>
                    <a:pt x="191356" y="5808"/>
                  </a:lnTo>
                  <a:lnTo>
                    <a:pt x="208004" y="6458"/>
                  </a:lnTo>
                  <a:lnTo>
                    <a:pt x="221925" y="9714"/>
                  </a:lnTo>
                  <a:lnTo>
                    <a:pt x="234028" y="14706"/>
                  </a:lnTo>
                  <a:lnTo>
                    <a:pt x="244918" y="20857"/>
                  </a:lnTo>
                  <a:lnTo>
                    <a:pt x="255001" y="27780"/>
                  </a:lnTo>
                  <a:lnTo>
                    <a:pt x="264545" y="35217"/>
                  </a:lnTo>
                  <a:lnTo>
                    <a:pt x="273730" y="42998"/>
                  </a:lnTo>
                  <a:lnTo>
                    <a:pt x="277031" y="52418"/>
                  </a:lnTo>
                  <a:lnTo>
                    <a:pt x="276409" y="62931"/>
                  </a:lnTo>
                  <a:lnTo>
                    <a:pt x="273173" y="74174"/>
                  </a:lnTo>
                  <a:lnTo>
                    <a:pt x="266782" y="84491"/>
                  </a:lnTo>
                  <a:lnTo>
                    <a:pt x="258288" y="94191"/>
                  </a:lnTo>
                  <a:lnTo>
                    <a:pt x="248391" y="103480"/>
                  </a:lnTo>
                  <a:lnTo>
                    <a:pt x="236149" y="111084"/>
                  </a:lnTo>
                  <a:lnTo>
                    <a:pt x="222344" y="117565"/>
                  </a:lnTo>
                  <a:lnTo>
                    <a:pt x="193364" y="128528"/>
                  </a:lnTo>
                  <a:lnTo>
                    <a:pt x="166372" y="138104"/>
                  </a:lnTo>
                  <a:lnTo>
                    <a:pt x="164537" y="141222"/>
                  </a:lnTo>
                  <a:lnTo>
                    <a:pt x="170369" y="143301"/>
                  </a:lnTo>
                  <a:lnTo>
                    <a:pt x="181312" y="144687"/>
                  </a:lnTo>
                  <a:lnTo>
                    <a:pt x="192841" y="147022"/>
                  </a:lnTo>
                  <a:lnTo>
                    <a:pt x="204761" y="149990"/>
                  </a:lnTo>
                  <a:lnTo>
                    <a:pt x="216941" y="153379"/>
                  </a:lnTo>
                  <a:lnTo>
                    <a:pt x="227882" y="158461"/>
                  </a:lnTo>
                  <a:lnTo>
                    <a:pt x="237999" y="164671"/>
                  </a:lnTo>
                  <a:lnTo>
                    <a:pt x="247566" y="171634"/>
                  </a:lnTo>
                  <a:lnTo>
                    <a:pt x="256766" y="180509"/>
                  </a:lnTo>
                  <a:lnTo>
                    <a:pt x="265722" y="190659"/>
                  </a:lnTo>
                  <a:lnTo>
                    <a:pt x="274515" y="201658"/>
                  </a:lnTo>
                  <a:lnTo>
                    <a:pt x="281787" y="213225"/>
                  </a:lnTo>
                  <a:lnTo>
                    <a:pt x="288047" y="225170"/>
                  </a:lnTo>
                  <a:lnTo>
                    <a:pt x="293631" y="237366"/>
                  </a:lnTo>
                  <a:lnTo>
                    <a:pt x="294532" y="251141"/>
                  </a:lnTo>
                  <a:lnTo>
                    <a:pt x="292310" y="265969"/>
                  </a:lnTo>
                  <a:lnTo>
                    <a:pt x="288006" y="281499"/>
                  </a:lnTo>
                  <a:lnTo>
                    <a:pt x="282315" y="296085"/>
                  </a:lnTo>
                  <a:lnTo>
                    <a:pt x="275699" y="310043"/>
                  </a:lnTo>
                  <a:lnTo>
                    <a:pt x="268466" y="323582"/>
                  </a:lnTo>
                  <a:lnTo>
                    <a:pt x="259410" y="336841"/>
                  </a:lnTo>
                  <a:lnTo>
                    <a:pt x="249140" y="349913"/>
                  </a:lnTo>
                  <a:lnTo>
                    <a:pt x="238059" y="362862"/>
                  </a:lnTo>
                  <a:lnTo>
                    <a:pt x="225028" y="374316"/>
                  </a:lnTo>
                  <a:lnTo>
                    <a:pt x="210697" y="384775"/>
                  </a:lnTo>
                  <a:lnTo>
                    <a:pt x="195498" y="394569"/>
                  </a:lnTo>
                  <a:lnTo>
                    <a:pt x="179720" y="402510"/>
                  </a:lnTo>
                  <a:lnTo>
                    <a:pt x="163559" y="409215"/>
                  </a:lnTo>
                  <a:lnTo>
                    <a:pt x="147139" y="415096"/>
                  </a:lnTo>
                  <a:lnTo>
                    <a:pt x="130548" y="420428"/>
                  </a:lnTo>
                  <a:lnTo>
                    <a:pt x="113843" y="425394"/>
                  </a:lnTo>
                  <a:lnTo>
                    <a:pt x="97062" y="430115"/>
                  </a:lnTo>
                  <a:lnTo>
                    <a:pt x="80229" y="433263"/>
                  </a:lnTo>
                  <a:lnTo>
                    <a:pt x="63365" y="435361"/>
                  </a:lnTo>
                  <a:lnTo>
                    <a:pt x="0" y="43955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7975600" y="2425700"/>
              <a:ext cx="254001" cy="38101"/>
            </a:xfrm>
            <a:custGeom>
              <a:avLst/>
              <a:gdLst/>
              <a:ahLst/>
              <a:cxnLst/>
              <a:rect l="0" t="0" r="0" b="0"/>
              <a:pathLst>
                <a:path w="254001" h="38101">
                  <a:moveTo>
                    <a:pt x="0" y="38100"/>
                  </a:moveTo>
                  <a:lnTo>
                    <a:pt x="53030" y="20423"/>
                  </a:lnTo>
                  <a:lnTo>
                    <a:pt x="67809" y="16437"/>
                  </a:lnTo>
                  <a:lnTo>
                    <a:pt x="84717" y="12369"/>
                  </a:lnTo>
                  <a:lnTo>
                    <a:pt x="103044" y="8246"/>
                  </a:lnTo>
                  <a:lnTo>
                    <a:pt x="120907" y="5497"/>
                  </a:lnTo>
                  <a:lnTo>
                    <a:pt x="138460" y="3665"/>
                  </a:lnTo>
                  <a:lnTo>
                    <a:pt x="155806" y="2443"/>
                  </a:lnTo>
                  <a:lnTo>
                    <a:pt x="173015" y="1628"/>
                  </a:lnTo>
                  <a:lnTo>
                    <a:pt x="190132" y="1085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8267700" y="2260600"/>
              <a:ext cx="241301" cy="520701"/>
            </a:xfrm>
            <a:custGeom>
              <a:avLst/>
              <a:gdLst/>
              <a:ahLst/>
              <a:cxnLst/>
              <a:rect l="0" t="0" r="0" b="0"/>
              <a:pathLst>
                <a:path w="241301" h="520701">
                  <a:moveTo>
                    <a:pt x="241300" y="0"/>
                  </a:moveTo>
                  <a:lnTo>
                    <a:pt x="221074" y="20225"/>
                  </a:lnTo>
                  <a:lnTo>
                    <a:pt x="209471" y="29006"/>
                  </a:lnTo>
                  <a:lnTo>
                    <a:pt x="196091" y="37682"/>
                  </a:lnTo>
                  <a:lnTo>
                    <a:pt x="181527" y="46287"/>
                  </a:lnTo>
                  <a:lnTo>
                    <a:pt x="166174" y="52025"/>
                  </a:lnTo>
                  <a:lnTo>
                    <a:pt x="150293" y="55850"/>
                  </a:lnTo>
                  <a:lnTo>
                    <a:pt x="134062" y="58400"/>
                  </a:lnTo>
                  <a:lnTo>
                    <a:pt x="117597" y="60100"/>
                  </a:lnTo>
                  <a:lnTo>
                    <a:pt x="100976" y="61233"/>
                  </a:lnTo>
                  <a:lnTo>
                    <a:pt x="84250" y="61988"/>
                  </a:lnTo>
                  <a:lnTo>
                    <a:pt x="68867" y="61081"/>
                  </a:lnTo>
                  <a:lnTo>
                    <a:pt x="54378" y="59065"/>
                  </a:lnTo>
                  <a:lnTo>
                    <a:pt x="40485" y="56310"/>
                  </a:lnTo>
                  <a:lnTo>
                    <a:pt x="28401" y="57295"/>
                  </a:lnTo>
                  <a:lnTo>
                    <a:pt x="17522" y="60774"/>
                  </a:lnTo>
                  <a:lnTo>
                    <a:pt x="7448" y="65916"/>
                  </a:lnTo>
                  <a:lnTo>
                    <a:pt x="2143" y="76399"/>
                  </a:lnTo>
                  <a:lnTo>
                    <a:pt x="17" y="90444"/>
                  </a:lnTo>
                  <a:lnTo>
                    <a:pt x="0" y="214265"/>
                  </a:lnTo>
                  <a:lnTo>
                    <a:pt x="4233" y="228921"/>
                  </a:lnTo>
                  <a:lnTo>
                    <a:pt x="11289" y="240103"/>
                  </a:lnTo>
                  <a:lnTo>
                    <a:pt x="20226" y="248968"/>
                  </a:lnTo>
                  <a:lnTo>
                    <a:pt x="31829" y="254879"/>
                  </a:lnTo>
                  <a:lnTo>
                    <a:pt x="45208" y="258819"/>
                  </a:lnTo>
                  <a:lnTo>
                    <a:pt x="59772" y="261446"/>
                  </a:lnTo>
                  <a:lnTo>
                    <a:pt x="73714" y="266019"/>
                  </a:lnTo>
                  <a:lnTo>
                    <a:pt x="87242" y="271890"/>
                  </a:lnTo>
                  <a:lnTo>
                    <a:pt x="100495" y="278627"/>
                  </a:lnTo>
                  <a:lnTo>
                    <a:pt x="113563" y="284529"/>
                  </a:lnTo>
                  <a:lnTo>
                    <a:pt x="126508" y="289875"/>
                  </a:lnTo>
                  <a:lnTo>
                    <a:pt x="139372" y="294850"/>
                  </a:lnTo>
                  <a:lnTo>
                    <a:pt x="149359" y="302400"/>
                  </a:lnTo>
                  <a:lnTo>
                    <a:pt x="157428" y="311666"/>
                  </a:lnTo>
                  <a:lnTo>
                    <a:pt x="187259" y="356956"/>
                  </a:lnTo>
                  <a:lnTo>
                    <a:pt x="192573" y="372026"/>
                  </a:lnTo>
                  <a:lnTo>
                    <a:pt x="196115" y="389128"/>
                  </a:lnTo>
                  <a:lnTo>
                    <a:pt x="198477" y="407585"/>
                  </a:lnTo>
                  <a:lnTo>
                    <a:pt x="197229" y="424123"/>
                  </a:lnTo>
                  <a:lnTo>
                    <a:pt x="193575" y="439382"/>
                  </a:lnTo>
                  <a:lnTo>
                    <a:pt x="188316" y="453788"/>
                  </a:lnTo>
                  <a:lnTo>
                    <a:pt x="180578" y="466214"/>
                  </a:lnTo>
                  <a:lnTo>
                    <a:pt x="171185" y="477320"/>
                  </a:lnTo>
                  <a:lnTo>
                    <a:pt x="160690" y="487547"/>
                  </a:lnTo>
                  <a:lnTo>
                    <a:pt x="148049" y="495775"/>
                  </a:lnTo>
                  <a:lnTo>
                    <a:pt x="133977" y="502672"/>
                  </a:lnTo>
                  <a:lnTo>
                    <a:pt x="63500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8668065" y="2260600"/>
              <a:ext cx="158436" cy="228601"/>
            </a:xfrm>
            <a:custGeom>
              <a:avLst/>
              <a:gdLst/>
              <a:ahLst/>
              <a:cxnLst/>
              <a:rect l="0" t="0" r="0" b="0"/>
              <a:pathLst>
                <a:path w="158436" h="228601">
                  <a:moveTo>
                    <a:pt x="107635" y="0"/>
                  </a:moveTo>
                  <a:lnTo>
                    <a:pt x="94150" y="13484"/>
                  </a:lnTo>
                  <a:lnTo>
                    <a:pt x="88767" y="21689"/>
                  </a:lnTo>
                  <a:lnTo>
                    <a:pt x="83768" y="31392"/>
                  </a:lnTo>
                  <a:lnTo>
                    <a:pt x="79023" y="42095"/>
                  </a:lnTo>
                  <a:lnTo>
                    <a:pt x="73038" y="53463"/>
                  </a:lnTo>
                  <a:lnTo>
                    <a:pt x="66226" y="65275"/>
                  </a:lnTo>
                  <a:lnTo>
                    <a:pt x="58862" y="77383"/>
                  </a:lnTo>
                  <a:lnTo>
                    <a:pt x="43154" y="102126"/>
                  </a:lnTo>
                  <a:lnTo>
                    <a:pt x="35014" y="114650"/>
                  </a:lnTo>
                  <a:lnTo>
                    <a:pt x="25354" y="125822"/>
                  </a:lnTo>
                  <a:lnTo>
                    <a:pt x="14681" y="136093"/>
                  </a:lnTo>
                  <a:lnTo>
                    <a:pt x="3332" y="145762"/>
                  </a:lnTo>
                  <a:lnTo>
                    <a:pt x="0" y="153619"/>
                  </a:lnTo>
                  <a:lnTo>
                    <a:pt x="2011" y="160268"/>
                  </a:lnTo>
                  <a:lnTo>
                    <a:pt x="7586" y="166112"/>
                  </a:lnTo>
                  <a:lnTo>
                    <a:pt x="15535" y="171419"/>
                  </a:lnTo>
                  <a:lnTo>
                    <a:pt x="25069" y="176368"/>
                  </a:lnTo>
                  <a:lnTo>
                    <a:pt x="35657" y="181078"/>
                  </a:lnTo>
                  <a:lnTo>
                    <a:pt x="46950" y="185630"/>
                  </a:lnTo>
                  <a:lnTo>
                    <a:pt x="70786" y="194450"/>
                  </a:lnTo>
                  <a:lnTo>
                    <a:pt x="83069" y="200189"/>
                  </a:lnTo>
                  <a:lnTo>
                    <a:pt x="95490" y="206837"/>
                  </a:lnTo>
                  <a:lnTo>
                    <a:pt x="158435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8597900" y="26543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33710" y="12700"/>
                  </a:lnTo>
                  <a:lnTo>
                    <a:pt x="49284" y="11288"/>
                  </a:lnTo>
                  <a:lnTo>
                    <a:pt x="65312" y="8937"/>
                  </a:lnTo>
                  <a:lnTo>
                    <a:pt x="81641" y="5957"/>
                  </a:lnTo>
                  <a:lnTo>
                    <a:pt x="98172" y="3972"/>
                  </a:lnTo>
                  <a:lnTo>
                    <a:pt x="114836" y="2648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9017000" y="2327376"/>
              <a:ext cx="266701" cy="415825"/>
            </a:xfrm>
            <a:custGeom>
              <a:avLst/>
              <a:gdLst/>
              <a:ahLst/>
              <a:cxnLst/>
              <a:rect l="0" t="0" r="0" b="0"/>
              <a:pathLst>
                <a:path w="266701" h="415825">
                  <a:moveTo>
                    <a:pt x="0" y="72924"/>
                  </a:moveTo>
                  <a:lnTo>
                    <a:pt x="6741" y="52698"/>
                  </a:lnTo>
                  <a:lnTo>
                    <a:pt x="12961" y="43917"/>
                  </a:lnTo>
                  <a:lnTo>
                    <a:pt x="21341" y="35241"/>
                  </a:lnTo>
                  <a:lnTo>
                    <a:pt x="31160" y="26636"/>
                  </a:lnTo>
                  <a:lnTo>
                    <a:pt x="43351" y="19487"/>
                  </a:lnTo>
                  <a:lnTo>
                    <a:pt x="57122" y="13310"/>
                  </a:lnTo>
                  <a:lnTo>
                    <a:pt x="71949" y="7781"/>
                  </a:lnTo>
                  <a:lnTo>
                    <a:pt x="87476" y="4095"/>
                  </a:lnTo>
                  <a:lnTo>
                    <a:pt x="103473" y="1638"/>
                  </a:lnTo>
                  <a:lnTo>
                    <a:pt x="119782" y="0"/>
                  </a:lnTo>
                  <a:lnTo>
                    <a:pt x="133477" y="1730"/>
                  </a:lnTo>
                  <a:lnTo>
                    <a:pt x="145429" y="5706"/>
                  </a:lnTo>
                  <a:lnTo>
                    <a:pt x="156219" y="11178"/>
                  </a:lnTo>
                  <a:lnTo>
                    <a:pt x="166234" y="17649"/>
                  </a:lnTo>
                  <a:lnTo>
                    <a:pt x="175734" y="24785"/>
                  </a:lnTo>
                  <a:lnTo>
                    <a:pt x="184889" y="32364"/>
                  </a:lnTo>
                  <a:lnTo>
                    <a:pt x="193815" y="43062"/>
                  </a:lnTo>
                  <a:lnTo>
                    <a:pt x="202588" y="55838"/>
                  </a:lnTo>
                  <a:lnTo>
                    <a:pt x="211258" y="70000"/>
                  </a:lnTo>
                  <a:lnTo>
                    <a:pt x="217039" y="86497"/>
                  </a:lnTo>
                  <a:lnTo>
                    <a:pt x="220892" y="104550"/>
                  </a:lnTo>
                  <a:lnTo>
                    <a:pt x="223461" y="123641"/>
                  </a:lnTo>
                  <a:lnTo>
                    <a:pt x="225174" y="142013"/>
                  </a:lnTo>
                  <a:lnTo>
                    <a:pt x="226316" y="159905"/>
                  </a:lnTo>
                  <a:lnTo>
                    <a:pt x="227077" y="177478"/>
                  </a:lnTo>
                  <a:lnTo>
                    <a:pt x="224763" y="194838"/>
                  </a:lnTo>
                  <a:lnTo>
                    <a:pt x="220397" y="212055"/>
                  </a:lnTo>
                  <a:lnTo>
                    <a:pt x="214665" y="229178"/>
                  </a:lnTo>
                  <a:lnTo>
                    <a:pt x="208020" y="246238"/>
                  </a:lnTo>
                  <a:lnTo>
                    <a:pt x="200769" y="263255"/>
                  </a:lnTo>
                  <a:lnTo>
                    <a:pt x="193113" y="280245"/>
                  </a:lnTo>
                  <a:lnTo>
                    <a:pt x="183775" y="297215"/>
                  </a:lnTo>
                  <a:lnTo>
                    <a:pt x="173317" y="314174"/>
                  </a:lnTo>
                  <a:lnTo>
                    <a:pt x="162111" y="331124"/>
                  </a:lnTo>
                  <a:lnTo>
                    <a:pt x="150407" y="343835"/>
                  </a:lnTo>
                  <a:lnTo>
                    <a:pt x="138371" y="353720"/>
                  </a:lnTo>
                  <a:lnTo>
                    <a:pt x="126114" y="361721"/>
                  </a:lnTo>
                  <a:lnTo>
                    <a:pt x="113709" y="368466"/>
                  </a:lnTo>
                  <a:lnTo>
                    <a:pt x="101206" y="374374"/>
                  </a:lnTo>
                  <a:lnTo>
                    <a:pt x="88638" y="379724"/>
                  </a:lnTo>
                  <a:lnTo>
                    <a:pt x="76024" y="381879"/>
                  </a:lnTo>
                  <a:lnTo>
                    <a:pt x="63383" y="381905"/>
                  </a:lnTo>
                  <a:lnTo>
                    <a:pt x="50722" y="380511"/>
                  </a:lnTo>
                  <a:lnTo>
                    <a:pt x="39459" y="376760"/>
                  </a:lnTo>
                  <a:lnTo>
                    <a:pt x="29128" y="371436"/>
                  </a:lnTo>
                  <a:lnTo>
                    <a:pt x="19418" y="365066"/>
                  </a:lnTo>
                  <a:lnTo>
                    <a:pt x="12945" y="353763"/>
                  </a:lnTo>
                  <a:lnTo>
                    <a:pt x="8630" y="339172"/>
                  </a:lnTo>
                  <a:lnTo>
                    <a:pt x="5753" y="322389"/>
                  </a:lnTo>
                  <a:lnTo>
                    <a:pt x="6657" y="308378"/>
                  </a:lnTo>
                  <a:lnTo>
                    <a:pt x="10083" y="296216"/>
                  </a:lnTo>
                  <a:lnTo>
                    <a:pt x="15188" y="285285"/>
                  </a:lnTo>
                  <a:lnTo>
                    <a:pt x="24237" y="277998"/>
                  </a:lnTo>
                  <a:lnTo>
                    <a:pt x="35914" y="273140"/>
                  </a:lnTo>
                  <a:lnTo>
                    <a:pt x="49342" y="269901"/>
                  </a:lnTo>
                  <a:lnTo>
                    <a:pt x="63939" y="267742"/>
                  </a:lnTo>
                  <a:lnTo>
                    <a:pt x="79315" y="266302"/>
                  </a:lnTo>
                  <a:lnTo>
                    <a:pt x="95209" y="265343"/>
                  </a:lnTo>
                  <a:lnTo>
                    <a:pt x="108629" y="267525"/>
                  </a:lnTo>
                  <a:lnTo>
                    <a:pt x="120397" y="271802"/>
                  </a:lnTo>
                  <a:lnTo>
                    <a:pt x="131064" y="277476"/>
                  </a:lnTo>
                  <a:lnTo>
                    <a:pt x="142409" y="284081"/>
                  </a:lnTo>
                  <a:lnTo>
                    <a:pt x="166304" y="298945"/>
                  </a:lnTo>
                  <a:lnTo>
                    <a:pt x="177191" y="306860"/>
                  </a:lnTo>
                  <a:lnTo>
                    <a:pt x="187272" y="314959"/>
                  </a:lnTo>
                  <a:lnTo>
                    <a:pt x="196815" y="323181"/>
                  </a:lnTo>
                  <a:lnTo>
                    <a:pt x="205999" y="331484"/>
                  </a:lnTo>
                  <a:lnTo>
                    <a:pt x="223728" y="348235"/>
                  </a:lnTo>
                  <a:lnTo>
                    <a:pt x="241017" y="365088"/>
                  </a:lnTo>
                  <a:lnTo>
                    <a:pt x="266700" y="41582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410700" y="24892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70706" y="0"/>
                  </a:lnTo>
                  <a:lnTo>
                    <a:pt x="85237" y="1411"/>
                  </a:lnTo>
                  <a:lnTo>
                    <a:pt x="99159" y="3762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613900" y="2256959"/>
              <a:ext cx="192809" cy="371942"/>
            </a:xfrm>
            <a:custGeom>
              <a:avLst/>
              <a:gdLst/>
              <a:ahLst/>
              <a:cxnLst/>
              <a:rect l="0" t="0" r="0" b="0"/>
              <a:pathLst>
                <a:path w="192809" h="371942">
                  <a:moveTo>
                    <a:pt x="0" y="16341"/>
                  </a:moveTo>
                  <a:lnTo>
                    <a:pt x="13484" y="2856"/>
                  </a:lnTo>
                  <a:lnTo>
                    <a:pt x="23100" y="296"/>
                  </a:lnTo>
                  <a:lnTo>
                    <a:pt x="35155" y="0"/>
                  </a:lnTo>
                  <a:lnTo>
                    <a:pt x="48837" y="1213"/>
                  </a:lnTo>
                  <a:lnTo>
                    <a:pt x="62191" y="3433"/>
                  </a:lnTo>
                  <a:lnTo>
                    <a:pt x="75327" y="6325"/>
                  </a:lnTo>
                  <a:lnTo>
                    <a:pt x="88318" y="9663"/>
                  </a:lnTo>
                  <a:lnTo>
                    <a:pt x="101212" y="13300"/>
                  </a:lnTo>
                  <a:lnTo>
                    <a:pt x="126827" y="21104"/>
                  </a:lnTo>
                  <a:lnTo>
                    <a:pt x="138173" y="27983"/>
                  </a:lnTo>
                  <a:lnTo>
                    <a:pt x="148560" y="36802"/>
                  </a:lnTo>
                  <a:lnTo>
                    <a:pt x="158307" y="46915"/>
                  </a:lnTo>
                  <a:lnTo>
                    <a:pt x="161982" y="57890"/>
                  </a:lnTo>
                  <a:lnTo>
                    <a:pt x="161611" y="69440"/>
                  </a:lnTo>
                  <a:lnTo>
                    <a:pt x="158540" y="81374"/>
                  </a:lnTo>
                  <a:lnTo>
                    <a:pt x="153671" y="92152"/>
                  </a:lnTo>
                  <a:lnTo>
                    <a:pt x="147603" y="102159"/>
                  </a:lnTo>
                  <a:lnTo>
                    <a:pt x="140735" y="111653"/>
                  </a:lnTo>
                  <a:lnTo>
                    <a:pt x="131923" y="119393"/>
                  </a:lnTo>
                  <a:lnTo>
                    <a:pt x="121815" y="125964"/>
                  </a:lnTo>
                  <a:lnTo>
                    <a:pt x="110843" y="131757"/>
                  </a:lnTo>
                  <a:lnTo>
                    <a:pt x="107762" y="138440"/>
                  </a:lnTo>
                  <a:lnTo>
                    <a:pt x="109942" y="145718"/>
                  </a:lnTo>
                  <a:lnTo>
                    <a:pt x="115627" y="153392"/>
                  </a:lnTo>
                  <a:lnTo>
                    <a:pt x="123652" y="159919"/>
                  </a:lnTo>
                  <a:lnTo>
                    <a:pt x="133235" y="165682"/>
                  </a:lnTo>
                  <a:lnTo>
                    <a:pt x="143856" y="170935"/>
                  </a:lnTo>
                  <a:lnTo>
                    <a:pt x="153759" y="177259"/>
                  </a:lnTo>
                  <a:lnTo>
                    <a:pt x="163184" y="184297"/>
                  </a:lnTo>
                  <a:lnTo>
                    <a:pt x="172289" y="191812"/>
                  </a:lnTo>
                  <a:lnTo>
                    <a:pt x="179771" y="201055"/>
                  </a:lnTo>
                  <a:lnTo>
                    <a:pt x="186169" y="211450"/>
                  </a:lnTo>
                  <a:lnTo>
                    <a:pt x="191846" y="222613"/>
                  </a:lnTo>
                  <a:lnTo>
                    <a:pt x="192808" y="234289"/>
                  </a:lnTo>
                  <a:lnTo>
                    <a:pt x="190627" y="246306"/>
                  </a:lnTo>
                  <a:lnTo>
                    <a:pt x="186352" y="258551"/>
                  </a:lnTo>
                  <a:lnTo>
                    <a:pt x="180678" y="270947"/>
                  </a:lnTo>
                  <a:lnTo>
                    <a:pt x="174075" y="283445"/>
                  </a:lnTo>
                  <a:lnTo>
                    <a:pt x="166850" y="296010"/>
                  </a:lnTo>
                  <a:lnTo>
                    <a:pt x="157800" y="305798"/>
                  </a:lnTo>
                  <a:lnTo>
                    <a:pt x="147533" y="313734"/>
                  </a:lnTo>
                  <a:lnTo>
                    <a:pt x="136456" y="320436"/>
                  </a:lnTo>
                  <a:lnTo>
                    <a:pt x="123425" y="327727"/>
                  </a:lnTo>
                  <a:lnTo>
                    <a:pt x="93896" y="343353"/>
                  </a:lnTo>
                  <a:lnTo>
                    <a:pt x="79530" y="350060"/>
                  </a:lnTo>
                  <a:lnTo>
                    <a:pt x="65720" y="355942"/>
                  </a:lnTo>
                  <a:lnTo>
                    <a:pt x="25400" y="3719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128000" y="2971800"/>
            <a:ext cx="1357122" cy="609601"/>
            <a:chOff x="8128000" y="2971800"/>
            <a:chExt cx="1357122" cy="609601"/>
          </a:xfrm>
        </p:grpSpPr>
        <p:sp>
          <p:nvSpPr>
            <p:cNvPr id="73" name="Freeform 72"/>
            <p:cNvSpPr/>
            <p:nvPr/>
          </p:nvSpPr>
          <p:spPr>
            <a:xfrm>
              <a:off x="8128000" y="3136900"/>
              <a:ext cx="165101" cy="12701"/>
            </a:xfrm>
            <a:custGeom>
              <a:avLst/>
              <a:gdLst/>
              <a:ahLst/>
              <a:cxnLst/>
              <a:rect l="0" t="0" r="0" b="0"/>
              <a:pathLst>
                <a:path w="165101" h="12701">
                  <a:moveTo>
                    <a:pt x="0" y="12700"/>
                  </a:moveTo>
                  <a:lnTo>
                    <a:pt x="77448" y="12700"/>
                  </a:lnTo>
                  <a:lnTo>
                    <a:pt x="93965" y="11288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8375616" y="2971800"/>
              <a:ext cx="260385" cy="495301"/>
            </a:xfrm>
            <a:custGeom>
              <a:avLst/>
              <a:gdLst/>
              <a:ahLst/>
              <a:cxnLst/>
              <a:rect l="0" t="0" r="0" b="0"/>
              <a:pathLst>
                <a:path w="260385" h="495301">
                  <a:moveTo>
                    <a:pt x="260384" y="0"/>
                  </a:moveTo>
                  <a:lnTo>
                    <a:pt x="246899" y="13483"/>
                  </a:lnTo>
                  <a:lnTo>
                    <a:pt x="238694" y="18867"/>
                  </a:lnTo>
                  <a:lnTo>
                    <a:pt x="228990" y="23866"/>
                  </a:lnTo>
                  <a:lnTo>
                    <a:pt x="218288" y="28611"/>
                  </a:lnTo>
                  <a:lnTo>
                    <a:pt x="206920" y="33185"/>
                  </a:lnTo>
                  <a:lnTo>
                    <a:pt x="183000" y="42030"/>
                  </a:lnTo>
                  <a:lnTo>
                    <a:pt x="167872" y="44953"/>
                  </a:lnTo>
                  <a:lnTo>
                    <a:pt x="150731" y="46902"/>
                  </a:lnTo>
                  <a:lnTo>
                    <a:pt x="132249" y="48201"/>
                  </a:lnTo>
                  <a:lnTo>
                    <a:pt x="115694" y="47656"/>
                  </a:lnTo>
                  <a:lnTo>
                    <a:pt x="100423" y="45882"/>
                  </a:lnTo>
                  <a:lnTo>
                    <a:pt x="86010" y="43288"/>
                  </a:lnTo>
                  <a:lnTo>
                    <a:pt x="72168" y="42969"/>
                  </a:lnTo>
                  <a:lnTo>
                    <a:pt x="58706" y="44168"/>
                  </a:lnTo>
                  <a:lnTo>
                    <a:pt x="45499" y="46379"/>
                  </a:lnTo>
                  <a:lnTo>
                    <a:pt x="35283" y="52086"/>
                  </a:lnTo>
                  <a:lnTo>
                    <a:pt x="27061" y="60124"/>
                  </a:lnTo>
                  <a:lnTo>
                    <a:pt x="20168" y="69716"/>
                  </a:lnTo>
                  <a:lnTo>
                    <a:pt x="15573" y="81755"/>
                  </a:lnTo>
                  <a:lnTo>
                    <a:pt x="12510" y="95425"/>
                  </a:lnTo>
                  <a:lnTo>
                    <a:pt x="10468" y="110183"/>
                  </a:lnTo>
                  <a:lnTo>
                    <a:pt x="9107" y="125666"/>
                  </a:lnTo>
                  <a:lnTo>
                    <a:pt x="8199" y="141633"/>
                  </a:lnTo>
                  <a:lnTo>
                    <a:pt x="7594" y="157922"/>
                  </a:lnTo>
                  <a:lnTo>
                    <a:pt x="5780" y="173014"/>
                  </a:lnTo>
                  <a:lnTo>
                    <a:pt x="3158" y="187309"/>
                  </a:lnTo>
                  <a:lnTo>
                    <a:pt x="0" y="201073"/>
                  </a:lnTo>
                  <a:lnTo>
                    <a:pt x="716" y="207426"/>
                  </a:lnTo>
                  <a:lnTo>
                    <a:pt x="4017" y="208839"/>
                  </a:lnTo>
                  <a:lnTo>
                    <a:pt x="9039" y="206960"/>
                  </a:lnTo>
                  <a:lnTo>
                    <a:pt x="36334" y="197572"/>
                  </a:lnTo>
                  <a:lnTo>
                    <a:pt x="48928" y="195214"/>
                  </a:lnTo>
                  <a:lnTo>
                    <a:pt x="62968" y="193643"/>
                  </a:lnTo>
                  <a:lnTo>
                    <a:pt x="77974" y="192595"/>
                  </a:lnTo>
                  <a:lnTo>
                    <a:pt x="93622" y="193308"/>
                  </a:lnTo>
                  <a:lnTo>
                    <a:pt x="109698" y="195194"/>
                  </a:lnTo>
                  <a:lnTo>
                    <a:pt x="126060" y="197862"/>
                  </a:lnTo>
                  <a:lnTo>
                    <a:pt x="139790" y="203875"/>
                  </a:lnTo>
                  <a:lnTo>
                    <a:pt x="151766" y="212116"/>
                  </a:lnTo>
                  <a:lnTo>
                    <a:pt x="162572" y="221844"/>
                  </a:lnTo>
                  <a:lnTo>
                    <a:pt x="182104" y="240178"/>
                  </a:lnTo>
                  <a:lnTo>
                    <a:pt x="191264" y="249019"/>
                  </a:lnTo>
                  <a:lnTo>
                    <a:pt x="198782" y="259146"/>
                  </a:lnTo>
                  <a:lnTo>
                    <a:pt x="205204" y="270130"/>
                  </a:lnTo>
                  <a:lnTo>
                    <a:pt x="210897" y="281687"/>
                  </a:lnTo>
                  <a:lnTo>
                    <a:pt x="214692" y="296447"/>
                  </a:lnTo>
                  <a:lnTo>
                    <a:pt x="217223" y="313342"/>
                  </a:lnTo>
                  <a:lnTo>
                    <a:pt x="218909" y="331661"/>
                  </a:lnTo>
                  <a:lnTo>
                    <a:pt x="217212" y="348107"/>
                  </a:lnTo>
                  <a:lnTo>
                    <a:pt x="213258" y="363305"/>
                  </a:lnTo>
                  <a:lnTo>
                    <a:pt x="207800" y="377670"/>
                  </a:lnTo>
                  <a:lnTo>
                    <a:pt x="201339" y="390069"/>
                  </a:lnTo>
                  <a:lnTo>
                    <a:pt x="194209" y="401157"/>
                  </a:lnTo>
                  <a:lnTo>
                    <a:pt x="186634" y="411371"/>
                  </a:lnTo>
                  <a:lnTo>
                    <a:pt x="177351" y="421003"/>
                  </a:lnTo>
                  <a:lnTo>
                    <a:pt x="166929" y="430246"/>
                  </a:lnTo>
                  <a:lnTo>
                    <a:pt x="155746" y="439230"/>
                  </a:lnTo>
                  <a:lnTo>
                    <a:pt x="144059" y="448042"/>
                  </a:lnTo>
                  <a:lnTo>
                    <a:pt x="119784" y="465359"/>
                  </a:lnTo>
                  <a:lnTo>
                    <a:pt x="107384" y="472517"/>
                  </a:lnTo>
                  <a:lnTo>
                    <a:pt x="94884" y="478700"/>
                  </a:lnTo>
                  <a:lnTo>
                    <a:pt x="57184" y="495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8753187" y="2971800"/>
              <a:ext cx="187614" cy="215901"/>
            </a:xfrm>
            <a:custGeom>
              <a:avLst/>
              <a:gdLst/>
              <a:ahLst/>
              <a:cxnLst/>
              <a:rect l="0" t="0" r="0" b="0"/>
              <a:pathLst>
                <a:path w="187614" h="215901">
                  <a:moveTo>
                    <a:pt x="136813" y="0"/>
                  </a:moveTo>
                  <a:lnTo>
                    <a:pt x="123328" y="13483"/>
                  </a:lnTo>
                  <a:lnTo>
                    <a:pt x="117945" y="21689"/>
                  </a:lnTo>
                  <a:lnTo>
                    <a:pt x="112946" y="31392"/>
                  </a:lnTo>
                  <a:lnTo>
                    <a:pt x="108201" y="42095"/>
                  </a:lnTo>
                  <a:lnTo>
                    <a:pt x="100805" y="53463"/>
                  </a:lnTo>
                  <a:lnTo>
                    <a:pt x="91641" y="65275"/>
                  </a:lnTo>
                  <a:lnTo>
                    <a:pt x="81298" y="77383"/>
                  </a:lnTo>
                  <a:lnTo>
                    <a:pt x="71581" y="88278"/>
                  </a:lnTo>
                  <a:lnTo>
                    <a:pt x="53257" y="107908"/>
                  </a:lnTo>
                  <a:lnTo>
                    <a:pt x="18499" y="143507"/>
                  </a:lnTo>
                  <a:lnTo>
                    <a:pt x="1443" y="160677"/>
                  </a:lnTo>
                  <a:lnTo>
                    <a:pt x="0" y="167795"/>
                  </a:lnTo>
                  <a:lnTo>
                    <a:pt x="3270" y="173952"/>
                  </a:lnTo>
                  <a:lnTo>
                    <a:pt x="9685" y="179468"/>
                  </a:lnTo>
                  <a:lnTo>
                    <a:pt x="19605" y="183145"/>
                  </a:lnTo>
                  <a:lnTo>
                    <a:pt x="31863" y="185597"/>
                  </a:lnTo>
                  <a:lnTo>
                    <a:pt x="45679" y="187231"/>
                  </a:lnTo>
                  <a:lnTo>
                    <a:pt x="60535" y="189732"/>
                  </a:lnTo>
                  <a:lnTo>
                    <a:pt x="76083" y="192810"/>
                  </a:lnTo>
                  <a:lnTo>
                    <a:pt x="92093" y="196273"/>
                  </a:lnTo>
                  <a:lnTo>
                    <a:pt x="108410" y="198582"/>
                  </a:lnTo>
                  <a:lnTo>
                    <a:pt x="124933" y="200121"/>
                  </a:lnTo>
                  <a:lnTo>
                    <a:pt x="187613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8724900" y="3314700"/>
              <a:ext cx="177801" cy="10935"/>
            </a:xfrm>
            <a:custGeom>
              <a:avLst/>
              <a:gdLst/>
              <a:ahLst/>
              <a:cxnLst/>
              <a:rect l="0" t="0" r="0" b="0"/>
              <a:pathLst>
                <a:path w="177801" h="10935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8" y="10052"/>
                  </a:lnTo>
                  <a:lnTo>
                    <a:pt x="59772" y="10934"/>
                  </a:lnTo>
                  <a:lnTo>
                    <a:pt x="73714" y="10112"/>
                  </a:lnTo>
                  <a:lnTo>
                    <a:pt x="87242" y="8152"/>
                  </a:lnTo>
                  <a:lnTo>
                    <a:pt x="100495" y="5434"/>
                  </a:lnTo>
                  <a:lnTo>
                    <a:pt x="114974" y="3623"/>
                  </a:lnTo>
                  <a:lnTo>
                    <a:pt x="130271" y="2415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9093200" y="3213100"/>
              <a:ext cx="203201" cy="12701"/>
            </a:xfrm>
            <a:custGeom>
              <a:avLst/>
              <a:gdLst/>
              <a:ahLst/>
              <a:cxnLst/>
              <a:rect l="0" t="0" r="0" b="0"/>
              <a:pathLst>
                <a:path w="203201" h="12701">
                  <a:moveTo>
                    <a:pt x="0" y="12700"/>
                  </a:moveTo>
                  <a:lnTo>
                    <a:pt x="119414" y="12700"/>
                  </a:lnTo>
                  <a:lnTo>
                    <a:pt x="134642" y="11288"/>
                  </a:lnTo>
                  <a:lnTo>
                    <a:pt x="203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9461500" y="2984500"/>
              <a:ext cx="23622" cy="596901"/>
            </a:xfrm>
            <a:custGeom>
              <a:avLst/>
              <a:gdLst/>
              <a:ahLst/>
              <a:cxnLst/>
              <a:rect l="0" t="0" r="0" b="0"/>
              <a:pathLst>
                <a:path w="23622" h="596901">
                  <a:moveTo>
                    <a:pt x="0" y="0"/>
                  </a:moveTo>
                  <a:lnTo>
                    <a:pt x="0" y="81641"/>
                  </a:lnTo>
                  <a:lnTo>
                    <a:pt x="1410" y="98171"/>
                  </a:lnTo>
                  <a:lnTo>
                    <a:pt x="3762" y="114836"/>
                  </a:lnTo>
                  <a:lnTo>
                    <a:pt x="6741" y="131591"/>
                  </a:lnTo>
                  <a:lnTo>
                    <a:pt x="8728" y="149816"/>
                  </a:lnTo>
                  <a:lnTo>
                    <a:pt x="10052" y="169021"/>
                  </a:lnTo>
                  <a:lnTo>
                    <a:pt x="10934" y="188881"/>
                  </a:lnTo>
                  <a:lnTo>
                    <a:pt x="11915" y="229761"/>
                  </a:lnTo>
                  <a:lnTo>
                    <a:pt x="12544" y="313495"/>
                  </a:lnTo>
                  <a:lnTo>
                    <a:pt x="14007" y="334586"/>
                  </a:lnTo>
                  <a:lnTo>
                    <a:pt x="16393" y="355701"/>
                  </a:lnTo>
                  <a:lnTo>
                    <a:pt x="19395" y="376834"/>
                  </a:lnTo>
                  <a:lnTo>
                    <a:pt x="21397" y="397978"/>
                  </a:lnTo>
                  <a:lnTo>
                    <a:pt x="22731" y="419130"/>
                  </a:lnTo>
                  <a:lnTo>
                    <a:pt x="23621" y="440286"/>
                  </a:lnTo>
                  <a:lnTo>
                    <a:pt x="22802" y="460035"/>
                  </a:lnTo>
                  <a:lnTo>
                    <a:pt x="20846" y="478845"/>
                  </a:lnTo>
                  <a:lnTo>
                    <a:pt x="18130" y="497030"/>
                  </a:lnTo>
                  <a:lnTo>
                    <a:pt x="14909" y="513386"/>
                  </a:lnTo>
                  <a:lnTo>
                    <a:pt x="11351" y="528524"/>
                  </a:lnTo>
                  <a:lnTo>
                    <a:pt x="0" y="596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37506" y="5283200"/>
            <a:ext cx="2481573" cy="1460501"/>
            <a:chOff x="637506" y="5283200"/>
            <a:chExt cx="2481573" cy="1460501"/>
          </a:xfrm>
        </p:grpSpPr>
        <p:sp>
          <p:nvSpPr>
            <p:cNvPr id="80" name="Freeform 79"/>
            <p:cNvSpPr/>
            <p:nvPr/>
          </p:nvSpPr>
          <p:spPr>
            <a:xfrm>
              <a:off x="775391" y="5283200"/>
              <a:ext cx="303568" cy="838201"/>
            </a:xfrm>
            <a:custGeom>
              <a:avLst/>
              <a:gdLst/>
              <a:ahLst/>
              <a:cxnLst/>
              <a:rect l="0" t="0" r="0" b="0"/>
              <a:pathLst>
                <a:path w="303568" h="838201">
                  <a:moveTo>
                    <a:pt x="37409" y="0"/>
                  </a:moveTo>
                  <a:lnTo>
                    <a:pt x="30667" y="26968"/>
                  </a:lnTo>
                  <a:lnTo>
                    <a:pt x="28680" y="41967"/>
                  </a:lnTo>
                  <a:lnTo>
                    <a:pt x="27356" y="59022"/>
                  </a:lnTo>
                  <a:lnTo>
                    <a:pt x="26474" y="77448"/>
                  </a:lnTo>
                  <a:lnTo>
                    <a:pt x="24474" y="95376"/>
                  </a:lnTo>
                  <a:lnTo>
                    <a:pt x="21730" y="112973"/>
                  </a:lnTo>
                  <a:lnTo>
                    <a:pt x="18490" y="130349"/>
                  </a:lnTo>
                  <a:lnTo>
                    <a:pt x="14918" y="146165"/>
                  </a:lnTo>
                  <a:lnTo>
                    <a:pt x="11126" y="160943"/>
                  </a:lnTo>
                  <a:lnTo>
                    <a:pt x="7187" y="175029"/>
                  </a:lnTo>
                  <a:lnTo>
                    <a:pt x="4561" y="190063"/>
                  </a:lnTo>
                  <a:lnTo>
                    <a:pt x="2810" y="205731"/>
                  </a:lnTo>
                  <a:lnTo>
                    <a:pt x="1643" y="221820"/>
                  </a:lnTo>
                  <a:lnTo>
                    <a:pt x="865" y="238191"/>
                  </a:lnTo>
                  <a:lnTo>
                    <a:pt x="0" y="271433"/>
                  </a:lnTo>
                  <a:lnTo>
                    <a:pt x="1181" y="286788"/>
                  </a:lnTo>
                  <a:lnTo>
                    <a:pt x="3379" y="301259"/>
                  </a:lnTo>
                  <a:lnTo>
                    <a:pt x="6255" y="315139"/>
                  </a:lnTo>
                  <a:lnTo>
                    <a:pt x="10995" y="328626"/>
                  </a:lnTo>
                  <a:lnTo>
                    <a:pt x="16978" y="341850"/>
                  </a:lnTo>
                  <a:lnTo>
                    <a:pt x="23788" y="354900"/>
                  </a:lnTo>
                  <a:lnTo>
                    <a:pt x="32561" y="365011"/>
                  </a:lnTo>
                  <a:lnTo>
                    <a:pt x="42644" y="373163"/>
                  </a:lnTo>
                  <a:lnTo>
                    <a:pt x="53599" y="380008"/>
                  </a:lnTo>
                  <a:lnTo>
                    <a:pt x="65135" y="383161"/>
                  </a:lnTo>
                  <a:lnTo>
                    <a:pt x="77060" y="383852"/>
                  </a:lnTo>
                  <a:lnTo>
                    <a:pt x="89243" y="382901"/>
                  </a:lnTo>
                  <a:lnTo>
                    <a:pt x="101598" y="379445"/>
                  </a:lnTo>
                  <a:lnTo>
                    <a:pt x="114068" y="374319"/>
                  </a:lnTo>
                  <a:lnTo>
                    <a:pt x="126615" y="368079"/>
                  </a:lnTo>
                  <a:lnTo>
                    <a:pt x="139213" y="359686"/>
                  </a:lnTo>
                  <a:lnTo>
                    <a:pt x="151845" y="349857"/>
                  </a:lnTo>
                  <a:lnTo>
                    <a:pt x="164499" y="339071"/>
                  </a:lnTo>
                  <a:lnTo>
                    <a:pt x="175758" y="327647"/>
                  </a:lnTo>
                  <a:lnTo>
                    <a:pt x="186086" y="315798"/>
                  </a:lnTo>
                  <a:lnTo>
                    <a:pt x="195793" y="303665"/>
                  </a:lnTo>
                  <a:lnTo>
                    <a:pt x="203676" y="291343"/>
                  </a:lnTo>
                  <a:lnTo>
                    <a:pt x="210343" y="278896"/>
                  </a:lnTo>
                  <a:lnTo>
                    <a:pt x="216198" y="266363"/>
                  </a:lnTo>
                  <a:lnTo>
                    <a:pt x="221513" y="253775"/>
                  </a:lnTo>
                  <a:lnTo>
                    <a:pt x="226467" y="241150"/>
                  </a:lnTo>
                  <a:lnTo>
                    <a:pt x="235734" y="215833"/>
                  </a:lnTo>
                  <a:lnTo>
                    <a:pt x="244557" y="190470"/>
                  </a:lnTo>
                  <a:lnTo>
                    <a:pt x="247474" y="176369"/>
                  </a:lnTo>
                  <a:lnTo>
                    <a:pt x="249419" y="161323"/>
                  </a:lnTo>
                  <a:lnTo>
                    <a:pt x="250716" y="145649"/>
                  </a:lnTo>
                  <a:lnTo>
                    <a:pt x="251580" y="142254"/>
                  </a:lnTo>
                  <a:lnTo>
                    <a:pt x="254207" y="168365"/>
                  </a:lnTo>
                  <a:lnTo>
                    <a:pt x="263296" y="208400"/>
                  </a:lnTo>
                  <a:lnTo>
                    <a:pt x="270918" y="249255"/>
                  </a:lnTo>
                  <a:lnTo>
                    <a:pt x="274926" y="267770"/>
                  </a:lnTo>
                  <a:lnTo>
                    <a:pt x="279009" y="284346"/>
                  </a:lnTo>
                  <a:lnTo>
                    <a:pt x="283142" y="299631"/>
                  </a:lnTo>
                  <a:lnTo>
                    <a:pt x="285898" y="315465"/>
                  </a:lnTo>
                  <a:lnTo>
                    <a:pt x="287735" y="331665"/>
                  </a:lnTo>
                  <a:lnTo>
                    <a:pt x="288959" y="348110"/>
                  </a:lnTo>
                  <a:lnTo>
                    <a:pt x="289776" y="364718"/>
                  </a:lnTo>
                  <a:lnTo>
                    <a:pt x="290683" y="398222"/>
                  </a:lnTo>
                  <a:lnTo>
                    <a:pt x="292336" y="415059"/>
                  </a:lnTo>
                  <a:lnTo>
                    <a:pt x="294849" y="431928"/>
                  </a:lnTo>
                  <a:lnTo>
                    <a:pt x="297935" y="448819"/>
                  </a:lnTo>
                  <a:lnTo>
                    <a:pt x="299993" y="469957"/>
                  </a:lnTo>
                  <a:lnTo>
                    <a:pt x="301365" y="493927"/>
                  </a:lnTo>
                  <a:lnTo>
                    <a:pt x="302889" y="542667"/>
                  </a:lnTo>
                  <a:lnTo>
                    <a:pt x="303567" y="583145"/>
                  </a:lnTo>
                  <a:lnTo>
                    <a:pt x="302336" y="600430"/>
                  </a:lnTo>
                  <a:lnTo>
                    <a:pt x="300105" y="616186"/>
                  </a:lnTo>
                  <a:lnTo>
                    <a:pt x="293862" y="649216"/>
                  </a:lnTo>
                  <a:lnTo>
                    <a:pt x="286384" y="692118"/>
                  </a:lnTo>
                  <a:lnTo>
                    <a:pt x="282415" y="712589"/>
                  </a:lnTo>
                  <a:lnTo>
                    <a:pt x="274241" y="750388"/>
                  </a:lnTo>
                  <a:lnTo>
                    <a:pt x="268675" y="765547"/>
                  </a:lnTo>
                  <a:lnTo>
                    <a:pt x="262141" y="778476"/>
                  </a:lnTo>
                  <a:lnTo>
                    <a:pt x="227909" y="838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206500" y="5410200"/>
              <a:ext cx="171663" cy="304801"/>
            </a:xfrm>
            <a:custGeom>
              <a:avLst/>
              <a:gdLst/>
              <a:ahLst/>
              <a:cxnLst/>
              <a:rect l="0" t="0" r="0" b="0"/>
              <a:pathLst>
                <a:path w="171663" h="304801">
                  <a:moveTo>
                    <a:pt x="0" y="0"/>
                  </a:moveTo>
                  <a:lnTo>
                    <a:pt x="13483" y="13484"/>
                  </a:lnTo>
                  <a:lnTo>
                    <a:pt x="23100" y="20278"/>
                  </a:lnTo>
                  <a:lnTo>
                    <a:pt x="35155" y="27630"/>
                  </a:lnTo>
                  <a:lnTo>
                    <a:pt x="48837" y="35353"/>
                  </a:lnTo>
                  <a:lnTo>
                    <a:pt x="62191" y="43324"/>
                  </a:lnTo>
                  <a:lnTo>
                    <a:pt x="88318" y="59707"/>
                  </a:lnTo>
                  <a:lnTo>
                    <a:pt x="126827" y="84797"/>
                  </a:lnTo>
                  <a:lnTo>
                    <a:pt x="139585" y="91809"/>
                  </a:lnTo>
                  <a:lnTo>
                    <a:pt x="152323" y="97895"/>
                  </a:lnTo>
                  <a:lnTo>
                    <a:pt x="165048" y="103363"/>
                  </a:lnTo>
                  <a:lnTo>
                    <a:pt x="170710" y="111242"/>
                  </a:lnTo>
                  <a:lnTo>
                    <a:pt x="171662" y="120728"/>
                  </a:lnTo>
                  <a:lnTo>
                    <a:pt x="169475" y="131285"/>
                  </a:lnTo>
                  <a:lnTo>
                    <a:pt x="163783" y="139734"/>
                  </a:lnTo>
                  <a:lnTo>
                    <a:pt x="155755" y="146778"/>
                  </a:lnTo>
                  <a:lnTo>
                    <a:pt x="124231" y="167197"/>
                  </a:lnTo>
                  <a:lnTo>
                    <a:pt x="112454" y="174964"/>
                  </a:lnTo>
                  <a:lnTo>
                    <a:pt x="101780" y="184376"/>
                  </a:lnTo>
                  <a:lnTo>
                    <a:pt x="91842" y="194884"/>
                  </a:lnTo>
                  <a:lnTo>
                    <a:pt x="82395" y="206123"/>
                  </a:lnTo>
                  <a:lnTo>
                    <a:pt x="73274" y="216437"/>
                  </a:lnTo>
                  <a:lnTo>
                    <a:pt x="55614" y="235424"/>
                  </a:lnTo>
                  <a:lnTo>
                    <a:pt x="38358" y="253269"/>
                  </a:lnTo>
                  <a:lnTo>
                    <a:pt x="1270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1524000" y="5524500"/>
              <a:ext cx="114301" cy="12701"/>
            </a:xfrm>
            <a:custGeom>
              <a:avLst/>
              <a:gdLst/>
              <a:ahLst/>
              <a:cxnLst/>
              <a:rect l="0" t="0" r="0" b="0"/>
              <a:pathLst>
                <a:path w="1143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804137" y="5346700"/>
              <a:ext cx="205970" cy="469901"/>
            </a:xfrm>
            <a:custGeom>
              <a:avLst/>
              <a:gdLst/>
              <a:ahLst/>
              <a:cxnLst/>
              <a:rect l="0" t="0" r="0" b="0"/>
              <a:pathLst>
                <a:path w="205970" h="469901">
                  <a:moveTo>
                    <a:pt x="50063" y="0"/>
                  </a:moveTo>
                  <a:lnTo>
                    <a:pt x="20209" y="89560"/>
                  </a:lnTo>
                  <a:lnTo>
                    <a:pt x="16049" y="103451"/>
                  </a:lnTo>
                  <a:lnTo>
                    <a:pt x="7664" y="133937"/>
                  </a:lnTo>
                  <a:lnTo>
                    <a:pt x="4864" y="151380"/>
                  </a:lnTo>
                  <a:lnTo>
                    <a:pt x="2996" y="170065"/>
                  </a:lnTo>
                  <a:lnTo>
                    <a:pt x="1752" y="189576"/>
                  </a:lnTo>
                  <a:lnTo>
                    <a:pt x="369" y="226308"/>
                  </a:lnTo>
                  <a:lnTo>
                    <a:pt x="0" y="244005"/>
                  </a:lnTo>
                  <a:lnTo>
                    <a:pt x="2576" y="261447"/>
                  </a:lnTo>
                  <a:lnTo>
                    <a:pt x="7116" y="278720"/>
                  </a:lnTo>
                  <a:lnTo>
                    <a:pt x="12965" y="295880"/>
                  </a:lnTo>
                  <a:lnTo>
                    <a:pt x="19686" y="312965"/>
                  </a:lnTo>
                  <a:lnTo>
                    <a:pt x="26989" y="329998"/>
                  </a:lnTo>
                  <a:lnTo>
                    <a:pt x="34680" y="346999"/>
                  </a:lnTo>
                  <a:lnTo>
                    <a:pt x="44041" y="361155"/>
                  </a:lnTo>
                  <a:lnTo>
                    <a:pt x="54515" y="373414"/>
                  </a:lnTo>
                  <a:lnTo>
                    <a:pt x="65731" y="384409"/>
                  </a:lnTo>
                  <a:lnTo>
                    <a:pt x="77441" y="394561"/>
                  </a:lnTo>
                  <a:lnTo>
                    <a:pt x="89482" y="404152"/>
                  </a:lnTo>
                  <a:lnTo>
                    <a:pt x="101742" y="413368"/>
                  </a:lnTo>
                  <a:lnTo>
                    <a:pt x="115560" y="419512"/>
                  </a:lnTo>
                  <a:lnTo>
                    <a:pt x="130417" y="423608"/>
                  </a:lnTo>
                  <a:lnTo>
                    <a:pt x="145965" y="426338"/>
                  </a:lnTo>
                  <a:lnTo>
                    <a:pt x="159153" y="425336"/>
                  </a:lnTo>
                  <a:lnTo>
                    <a:pt x="170768" y="421846"/>
                  </a:lnTo>
                  <a:lnTo>
                    <a:pt x="181332" y="416697"/>
                  </a:lnTo>
                  <a:lnTo>
                    <a:pt x="189787" y="409032"/>
                  </a:lnTo>
                  <a:lnTo>
                    <a:pt x="196834" y="399688"/>
                  </a:lnTo>
                  <a:lnTo>
                    <a:pt x="202944" y="389225"/>
                  </a:lnTo>
                  <a:lnTo>
                    <a:pt x="205606" y="376605"/>
                  </a:lnTo>
                  <a:lnTo>
                    <a:pt x="205969" y="362548"/>
                  </a:lnTo>
                  <a:lnTo>
                    <a:pt x="204800" y="347532"/>
                  </a:lnTo>
                  <a:lnTo>
                    <a:pt x="201199" y="334699"/>
                  </a:lnTo>
                  <a:lnTo>
                    <a:pt x="195975" y="323321"/>
                  </a:lnTo>
                  <a:lnTo>
                    <a:pt x="189671" y="312914"/>
                  </a:lnTo>
                  <a:lnTo>
                    <a:pt x="179824" y="307387"/>
                  </a:lnTo>
                  <a:lnTo>
                    <a:pt x="167614" y="305113"/>
                  </a:lnTo>
                  <a:lnTo>
                    <a:pt x="153831" y="305009"/>
                  </a:lnTo>
                  <a:lnTo>
                    <a:pt x="141819" y="307761"/>
                  </a:lnTo>
                  <a:lnTo>
                    <a:pt x="130989" y="312418"/>
                  </a:lnTo>
                  <a:lnTo>
                    <a:pt x="120947" y="318346"/>
                  </a:lnTo>
                  <a:lnTo>
                    <a:pt x="111430" y="327941"/>
                  </a:lnTo>
                  <a:lnTo>
                    <a:pt x="102263" y="339983"/>
                  </a:lnTo>
                  <a:lnTo>
                    <a:pt x="93329" y="353655"/>
                  </a:lnTo>
                  <a:lnTo>
                    <a:pt x="85963" y="367003"/>
                  </a:lnTo>
                  <a:lnTo>
                    <a:pt x="79640" y="380136"/>
                  </a:lnTo>
                  <a:lnTo>
                    <a:pt x="74014" y="393124"/>
                  </a:lnTo>
                  <a:lnTo>
                    <a:pt x="67441" y="406015"/>
                  </a:lnTo>
                  <a:lnTo>
                    <a:pt x="60237" y="418844"/>
                  </a:lnTo>
                  <a:lnTo>
                    <a:pt x="37363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637506" y="5943600"/>
              <a:ext cx="268243" cy="800101"/>
            </a:xfrm>
            <a:custGeom>
              <a:avLst/>
              <a:gdLst/>
              <a:ahLst/>
              <a:cxnLst/>
              <a:rect l="0" t="0" r="0" b="0"/>
              <a:pathLst>
                <a:path w="268243" h="800101">
                  <a:moveTo>
                    <a:pt x="73694" y="0"/>
                  </a:moveTo>
                  <a:lnTo>
                    <a:pt x="43840" y="89560"/>
                  </a:lnTo>
                  <a:lnTo>
                    <a:pt x="39680" y="103451"/>
                  </a:lnTo>
                  <a:lnTo>
                    <a:pt x="31295" y="133937"/>
                  </a:lnTo>
                  <a:lnTo>
                    <a:pt x="18641" y="182834"/>
                  </a:lnTo>
                  <a:lnTo>
                    <a:pt x="10185" y="220019"/>
                  </a:lnTo>
                  <a:lnTo>
                    <a:pt x="5954" y="239812"/>
                  </a:lnTo>
                  <a:lnTo>
                    <a:pt x="3134" y="258652"/>
                  </a:lnTo>
                  <a:lnTo>
                    <a:pt x="1254" y="276857"/>
                  </a:lnTo>
                  <a:lnTo>
                    <a:pt x="0" y="294638"/>
                  </a:lnTo>
                  <a:lnTo>
                    <a:pt x="576" y="310725"/>
                  </a:lnTo>
                  <a:lnTo>
                    <a:pt x="2371" y="325683"/>
                  </a:lnTo>
                  <a:lnTo>
                    <a:pt x="4978" y="339888"/>
                  </a:lnTo>
                  <a:lnTo>
                    <a:pt x="9539" y="352181"/>
                  </a:lnTo>
                  <a:lnTo>
                    <a:pt x="15402" y="363198"/>
                  </a:lnTo>
                  <a:lnTo>
                    <a:pt x="22132" y="373365"/>
                  </a:lnTo>
                  <a:lnTo>
                    <a:pt x="30853" y="381555"/>
                  </a:lnTo>
                  <a:lnTo>
                    <a:pt x="40900" y="388425"/>
                  </a:lnTo>
                  <a:lnTo>
                    <a:pt x="51831" y="394417"/>
                  </a:lnTo>
                  <a:lnTo>
                    <a:pt x="64763" y="398411"/>
                  </a:lnTo>
                  <a:lnTo>
                    <a:pt x="79029" y="401074"/>
                  </a:lnTo>
                  <a:lnTo>
                    <a:pt x="94184" y="402849"/>
                  </a:lnTo>
                  <a:lnTo>
                    <a:pt x="108520" y="401210"/>
                  </a:lnTo>
                  <a:lnTo>
                    <a:pt x="122311" y="397295"/>
                  </a:lnTo>
                  <a:lnTo>
                    <a:pt x="135739" y="391864"/>
                  </a:lnTo>
                  <a:lnTo>
                    <a:pt x="147513" y="385420"/>
                  </a:lnTo>
                  <a:lnTo>
                    <a:pt x="158184" y="378302"/>
                  </a:lnTo>
                  <a:lnTo>
                    <a:pt x="168120" y="370735"/>
                  </a:lnTo>
                  <a:lnTo>
                    <a:pt x="177567" y="361456"/>
                  </a:lnTo>
                  <a:lnTo>
                    <a:pt x="186687" y="351037"/>
                  </a:lnTo>
                  <a:lnTo>
                    <a:pt x="195589" y="339858"/>
                  </a:lnTo>
                  <a:lnTo>
                    <a:pt x="204346" y="329583"/>
                  </a:lnTo>
                  <a:lnTo>
                    <a:pt x="213006" y="319911"/>
                  </a:lnTo>
                  <a:lnTo>
                    <a:pt x="221602" y="310641"/>
                  </a:lnTo>
                  <a:lnTo>
                    <a:pt x="230155" y="300227"/>
                  </a:lnTo>
                  <a:lnTo>
                    <a:pt x="238679" y="289051"/>
                  </a:lnTo>
                  <a:lnTo>
                    <a:pt x="247184" y="277367"/>
                  </a:lnTo>
                  <a:lnTo>
                    <a:pt x="254265" y="265345"/>
                  </a:lnTo>
                  <a:lnTo>
                    <a:pt x="260397" y="253096"/>
                  </a:lnTo>
                  <a:lnTo>
                    <a:pt x="265896" y="240697"/>
                  </a:lnTo>
                  <a:lnTo>
                    <a:pt x="268150" y="238076"/>
                  </a:lnTo>
                  <a:lnTo>
                    <a:pt x="268242" y="241973"/>
                  </a:lnTo>
                  <a:lnTo>
                    <a:pt x="265993" y="261354"/>
                  </a:lnTo>
                  <a:lnTo>
                    <a:pt x="265393" y="274425"/>
                  </a:lnTo>
                  <a:lnTo>
                    <a:pt x="264993" y="288783"/>
                  </a:lnTo>
                  <a:lnTo>
                    <a:pt x="263316" y="308233"/>
                  </a:lnTo>
                  <a:lnTo>
                    <a:pt x="257688" y="356185"/>
                  </a:lnTo>
                  <a:lnTo>
                    <a:pt x="255623" y="382801"/>
                  </a:lnTo>
                  <a:lnTo>
                    <a:pt x="254247" y="410423"/>
                  </a:lnTo>
                  <a:lnTo>
                    <a:pt x="252717" y="467454"/>
                  </a:lnTo>
                  <a:lnTo>
                    <a:pt x="252037" y="525727"/>
                  </a:lnTo>
                  <a:lnTo>
                    <a:pt x="250445" y="553685"/>
                  </a:lnTo>
                  <a:lnTo>
                    <a:pt x="247972" y="580790"/>
                  </a:lnTo>
                  <a:lnTo>
                    <a:pt x="244913" y="607326"/>
                  </a:lnTo>
                  <a:lnTo>
                    <a:pt x="241462" y="629251"/>
                  </a:lnTo>
                  <a:lnTo>
                    <a:pt x="237750" y="648100"/>
                  </a:lnTo>
                  <a:lnTo>
                    <a:pt x="229863" y="683155"/>
                  </a:lnTo>
                  <a:lnTo>
                    <a:pt x="221654" y="722254"/>
                  </a:lnTo>
                  <a:lnTo>
                    <a:pt x="217489" y="739736"/>
                  </a:lnTo>
                  <a:lnTo>
                    <a:pt x="213302" y="755624"/>
                  </a:lnTo>
                  <a:lnTo>
                    <a:pt x="187994" y="800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1117600" y="6045200"/>
              <a:ext cx="182085" cy="393701"/>
            </a:xfrm>
            <a:custGeom>
              <a:avLst/>
              <a:gdLst/>
              <a:ahLst/>
              <a:cxnLst/>
              <a:rect l="0" t="0" r="0" b="0"/>
              <a:pathLst>
                <a:path w="182085" h="393701">
                  <a:moveTo>
                    <a:pt x="0" y="0"/>
                  </a:moveTo>
                  <a:lnTo>
                    <a:pt x="35353" y="35353"/>
                  </a:lnTo>
                  <a:lnTo>
                    <a:pt x="44735" y="43324"/>
                  </a:lnTo>
                  <a:lnTo>
                    <a:pt x="55223" y="51460"/>
                  </a:lnTo>
                  <a:lnTo>
                    <a:pt x="66449" y="59707"/>
                  </a:lnTo>
                  <a:lnTo>
                    <a:pt x="90210" y="76395"/>
                  </a:lnTo>
                  <a:lnTo>
                    <a:pt x="139958" y="110105"/>
                  </a:lnTo>
                  <a:lnTo>
                    <a:pt x="152572" y="117147"/>
                  </a:lnTo>
                  <a:lnTo>
                    <a:pt x="165215" y="123254"/>
                  </a:lnTo>
                  <a:lnTo>
                    <a:pt x="177876" y="128736"/>
                  </a:lnTo>
                  <a:lnTo>
                    <a:pt x="182084" y="135213"/>
                  </a:lnTo>
                  <a:lnTo>
                    <a:pt x="180656" y="142353"/>
                  </a:lnTo>
                  <a:lnTo>
                    <a:pt x="175470" y="149935"/>
                  </a:lnTo>
                  <a:lnTo>
                    <a:pt x="167780" y="159223"/>
                  </a:lnTo>
                  <a:lnTo>
                    <a:pt x="158420" y="169648"/>
                  </a:lnTo>
                  <a:lnTo>
                    <a:pt x="147946" y="180832"/>
                  </a:lnTo>
                  <a:lnTo>
                    <a:pt x="136731" y="191110"/>
                  </a:lnTo>
                  <a:lnTo>
                    <a:pt x="125020" y="200785"/>
                  </a:lnTo>
                  <a:lnTo>
                    <a:pt x="112980" y="210056"/>
                  </a:lnTo>
                  <a:lnTo>
                    <a:pt x="102131" y="221882"/>
                  </a:lnTo>
                  <a:lnTo>
                    <a:pt x="92076" y="235410"/>
                  </a:lnTo>
                  <a:lnTo>
                    <a:pt x="82551" y="250073"/>
                  </a:lnTo>
                  <a:lnTo>
                    <a:pt x="71967" y="264082"/>
                  </a:lnTo>
                  <a:lnTo>
                    <a:pt x="60678" y="277654"/>
                  </a:lnTo>
                  <a:lnTo>
                    <a:pt x="48918" y="290936"/>
                  </a:lnTo>
                  <a:lnTo>
                    <a:pt x="39668" y="304024"/>
                  </a:lnTo>
                  <a:lnTo>
                    <a:pt x="32089" y="316982"/>
                  </a:lnTo>
                  <a:lnTo>
                    <a:pt x="25626" y="329855"/>
                  </a:lnTo>
                  <a:lnTo>
                    <a:pt x="19906" y="342670"/>
                  </a:lnTo>
                  <a:lnTo>
                    <a:pt x="14682" y="355446"/>
                  </a:lnTo>
                  <a:lnTo>
                    <a:pt x="0" y="393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469151" y="6028857"/>
              <a:ext cx="267929" cy="438038"/>
            </a:xfrm>
            <a:custGeom>
              <a:avLst/>
              <a:gdLst/>
              <a:ahLst/>
              <a:cxnLst/>
              <a:rect l="0" t="0" r="0" b="0"/>
              <a:pathLst>
                <a:path w="267929" h="438038">
                  <a:moveTo>
                    <a:pt x="92949" y="67143"/>
                  </a:moveTo>
                  <a:lnTo>
                    <a:pt x="72723" y="80627"/>
                  </a:lnTo>
                  <a:lnTo>
                    <a:pt x="63942" y="88832"/>
                  </a:lnTo>
                  <a:lnTo>
                    <a:pt x="55267" y="98536"/>
                  </a:lnTo>
                  <a:lnTo>
                    <a:pt x="46661" y="109238"/>
                  </a:lnTo>
                  <a:lnTo>
                    <a:pt x="38101" y="122017"/>
                  </a:lnTo>
                  <a:lnTo>
                    <a:pt x="29572" y="136182"/>
                  </a:lnTo>
                  <a:lnTo>
                    <a:pt x="21064" y="151268"/>
                  </a:lnTo>
                  <a:lnTo>
                    <a:pt x="13981" y="166971"/>
                  </a:lnTo>
                  <a:lnTo>
                    <a:pt x="7848" y="183084"/>
                  </a:lnTo>
                  <a:lnTo>
                    <a:pt x="2348" y="199470"/>
                  </a:lnTo>
                  <a:lnTo>
                    <a:pt x="93" y="217450"/>
                  </a:lnTo>
                  <a:lnTo>
                    <a:pt x="0" y="236492"/>
                  </a:lnTo>
                  <a:lnTo>
                    <a:pt x="1350" y="256242"/>
                  </a:lnTo>
                  <a:lnTo>
                    <a:pt x="3660" y="275053"/>
                  </a:lnTo>
                  <a:lnTo>
                    <a:pt x="6612" y="293239"/>
                  </a:lnTo>
                  <a:lnTo>
                    <a:pt x="9991" y="311007"/>
                  </a:lnTo>
                  <a:lnTo>
                    <a:pt x="15066" y="328496"/>
                  </a:lnTo>
                  <a:lnTo>
                    <a:pt x="21271" y="345800"/>
                  </a:lnTo>
                  <a:lnTo>
                    <a:pt x="28230" y="362981"/>
                  </a:lnTo>
                  <a:lnTo>
                    <a:pt x="37103" y="378668"/>
                  </a:lnTo>
                  <a:lnTo>
                    <a:pt x="47252" y="393360"/>
                  </a:lnTo>
                  <a:lnTo>
                    <a:pt x="58251" y="407388"/>
                  </a:lnTo>
                  <a:lnTo>
                    <a:pt x="69816" y="418150"/>
                  </a:lnTo>
                  <a:lnTo>
                    <a:pt x="81761" y="426737"/>
                  </a:lnTo>
                  <a:lnTo>
                    <a:pt x="93957" y="433872"/>
                  </a:lnTo>
                  <a:lnTo>
                    <a:pt x="109143" y="437218"/>
                  </a:lnTo>
                  <a:lnTo>
                    <a:pt x="126323" y="438037"/>
                  </a:lnTo>
                  <a:lnTo>
                    <a:pt x="144831" y="437172"/>
                  </a:lnTo>
                  <a:lnTo>
                    <a:pt x="161404" y="432362"/>
                  </a:lnTo>
                  <a:lnTo>
                    <a:pt x="176685" y="424923"/>
                  </a:lnTo>
                  <a:lnTo>
                    <a:pt x="191106" y="415729"/>
                  </a:lnTo>
                  <a:lnTo>
                    <a:pt x="203543" y="403956"/>
                  </a:lnTo>
                  <a:lnTo>
                    <a:pt x="214656" y="390463"/>
                  </a:lnTo>
                  <a:lnTo>
                    <a:pt x="224887" y="375822"/>
                  </a:lnTo>
                  <a:lnTo>
                    <a:pt x="233118" y="359007"/>
                  </a:lnTo>
                  <a:lnTo>
                    <a:pt x="240017" y="340741"/>
                  </a:lnTo>
                  <a:lnTo>
                    <a:pt x="246028" y="321508"/>
                  </a:lnTo>
                  <a:lnTo>
                    <a:pt x="251446" y="301631"/>
                  </a:lnTo>
                  <a:lnTo>
                    <a:pt x="256469" y="281323"/>
                  </a:lnTo>
                  <a:lnTo>
                    <a:pt x="261229" y="260730"/>
                  </a:lnTo>
                  <a:lnTo>
                    <a:pt x="264402" y="239945"/>
                  </a:lnTo>
                  <a:lnTo>
                    <a:pt x="266518" y="219033"/>
                  </a:lnTo>
                  <a:lnTo>
                    <a:pt x="267928" y="198036"/>
                  </a:lnTo>
                  <a:lnTo>
                    <a:pt x="267457" y="179805"/>
                  </a:lnTo>
                  <a:lnTo>
                    <a:pt x="265732" y="163418"/>
                  </a:lnTo>
                  <a:lnTo>
                    <a:pt x="263171" y="148259"/>
                  </a:lnTo>
                  <a:lnTo>
                    <a:pt x="258641" y="132509"/>
                  </a:lnTo>
                  <a:lnTo>
                    <a:pt x="252799" y="116365"/>
                  </a:lnTo>
                  <a:lnTo>
                    <a:pt x="246082" y="99957"/>
                  </a:lnTo>
                  <a:lnTo>
                    <a:pt x="238782" y="84786"/>
                  </a:lnTo>
                  <a:lnTo>
                    <a:pt x="231093" y="70438"/>
                  </a:lnTo>
                  <a:lnTo>
                    <a:pt x="223145" y="56640"/>
                  </a:lnTo>
                  <a:lnTo>
                    <a:pt x="215024" y="44618"/>
                  </a:lnTo>
                  <a:lnTo>
                    <a:pt x="206788" y="33782"/>
                  </a:lnTo>
                  <a:lnTo>
                    <a:pt x="198475" y="23736"/>
                  </a:lnTo>
                  <a:lnTo>
                    <a:pt x="188699" y="15627"/>
                  </a:lnTo>
                  <a:lnTo>
                    <a:pt x="177949" y="8810"/>
                  </a:lnTo>
                  <a:lnTo>
                    <a:pt x="166549" y="2854"/>
                  </a:lnTo>
                  <a:lnTo>
                    <a:pt x="153304" y="295"/>
                  </a:lnTo>
                  <a:lnTo>
                    <a:pt x="138830" y="0"/>
                  </a:lnTo>
                  <a:lnTo>
                    <a:pt x="123536" y="1214"/>
                  </a:lnTo>
                  <a:lnTo>
                    <a:pt x="109107" y="4846"/>
                  </a:lnTo>
                  <a:lnTo>
                    <a:pt x="95254" y="10089"/>
                  </a:lnTo>
                  <a:lnTo>
                    <a:pt x="54849" y="2904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1536700" y="6032500"/>
              <a:ext cx="203201" cy="431801"/>
            </a:xfrm>
            <a:custGeom>
              <a:avLst/>
              <a:gdLst/>
              <a:ahLst/>
              <a:cxnLst/>
              <a:rect l="0" t="0" r="0" b="0"/>
              <a:pathLst>
                <a:path w="203201" h="431801">
                  <a:moveTo>
                    <a:pt x="203200" y="0"/>
                  </a:moveTo>
                  <a:lnTo>
                    <a:pt x="196457" y="26967"/>
                  </a:lnTo>
                  <a:lnTo>
                    <a:pt x="193060" y="39145"/>
                  </a:lnTo>
                  <a:lnTo>
                    <a:pt x="185523" y="63964"/>
                  </a:lnTo>
                  <a:lnTo>
                    <a:pt x="180126" y="75098"/>
                  </a:lnTo>
                  <a:lnTo>
                    <a:pt x="173706" y="85343"/>
                  </a:lnTo>
                  <a:lnTo>
                    <a:pt x="166604" y="94995"/>
                  </a:lnTo>
                  <a:lnTo>
                    <a:pt x="157636" y="108486"/>
                  </a:lnTo>
                  <a:lnTo>
                    <a:pt x="136382" y="142290"/>
                  </a:lnTo>
                  <a:lnTo>
                    <a:pt x="126199" y="159771"/>
                  </a:lnTo>
                  <a:lnTo>
                    <a:pt x="98383" y="209930"/>
                  </a:lnTo>
                  <a:lnTo>
                    <a:pt x="89578" y="224620"/>
                  </a:lnTo>
                  <a:lnTo>
                    <a:pt x="80885" y="238647"/>
                  </a:lnTo>
                  <a:lnTo>
                    <a:pt x="72268" y="253642"/>
                  </a:lnTo>
                  <a:lnTo>
                    <a:pt x="55167" y="285355"/>
                  </a:lnTo>
                  <a:lnTo>
                    <a:pt x="48067" y="301714"/>
                  </a:lnTo>
                  <a:lnTo>
                    <a:pt x="41922" y="318265"/>
                  </a:lnTo>
                  <a:lnTo>
                    <a:pt x="26532" y="364763"/>
                  </a:lnTo>
                  <a:lnTo>
                    <a:pt x="0" y="431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1943100" y="6210300"/>
              <a:ext cx="292101" cy="254001"/>
            </a:xfrm>
            <a:custGeom>
              <a:avLst/>
              <a:gdLst/>
              <a:ahLst/>
              <a:cxnLst/>
              <a:rect l="0" t="0" r="0" b="0"/>
              <a:pathLst>
                <a:path w="292101" h="254001">
                  <a:moveTo>
                    <a:pt x="0" y="0"/>
                  </a:moveTo>
                  <a:lnTo>
                    <a:pt x="20225" y="20225"/>
                  </a:lnTo>
                  <a:lnTo>
                    <a:pt x="30417" y="29005"/>
                  </a:lnTo>
                  <a:lnTo>
                    <a:pt x="41444" y="37681"/>
                  </a:lnTo>
                  <a:lnTo>
                    <a:pt x="96302" y="78625"/>
                  </a:lnTo>
                  <a:lnTo>
                    <a:pt x="110768" y="90517"/>
                  </a:lnTo>
                  <a:lnTo>
                    <a:pt x="124645" y="102678"/>
                  </a:lnTo>
                  <a:lnTo>
                    <a:pt x="138130" y="115018"/>
                  </a:lnTo>
                  <a:lnTo>
                    <a:pt x="164402" y="140019"/>
                  </a:lnTo>
                  <a:lnTo>
                    <a:pt x="177334" y="152613"/>
                  </a:lnTo>
                  <a:lnTo>
                    <a:pt x="190189" y="163831"/>
                  </a:lnTo>
                  <a:lnTo>
                    <a:pt x="202993" y="174131"/>
                  </a:lnTo>
                  <a:lnTo>
                    <a:pt x="215762" y="183820"/>
                  </a:lnTo>
                  <a:lnTo>
                    <a:pt x="227096" y="193102"/>
                  </a:lnTo>
                  <a:lnTo>
                    <a:pt x="237475" y="202113"/>
                  </a:lnTo>
                  <a:lnTo>
                    <a:pt x="247217" y="210942"/>
                  </a:lnTo>
                  <a:lnTo>
                    <a:pt x="265566" y="228278"/>
                  </a:lnTo>
                  <a:lnTo>
                    <a:pt x="2921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1930400" y="6172200"/>
              <a:ext cx="266701" cy="254001"/>
            </a:xfrm>
            <a:custGeom>
              <a:avLst/>
              <a:gdLst/>
              <a:ahLst/>
              <a:cxnLst/>
              <a:rect l="0" t="0" r="0" b="0"/>
              <a:pathLst>
                <a:path w="266701" h="254001">
                  <a:moveTo>
                    <a:pt x="266700" y="0"/>
                  </a:moveTo>
                  <a:lnTo>
                    <a:pt x="231346" y="35353"/>
                  </a:lnTo>
                  <a:lnTo>
                    <a:pt x="221964" y="43324"/>
                  </a:lnTo>
                  <a:lnTo>
                    <a:pt x="211476" y="51460"/>
                  </a:lnTo>
                  <a:lnTo>
                    <a:pt x="200250" y="59707"/>
                  </a:lnTo>
                  <a:lnTo>
                    <a:pt x="189944" y="68026"/>
                  </a:lnTo>
                  <a:lnTo>
                    <a:pt x="180252" y="76395"/>
                  </a:lnTo>
                  <a:lnTo>
                    <a:pt x="170968" y="84797"/>
                  </a:lnTo>
                  <a:lnTo>
                    <a:pt x="149363" y="105420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2438400" y="6197600"/>
              <a:ext cx="215901" cy="38101"/>
            </a:xfrm>
            <a:custGeom>
              <a:avLst/>
              <a:gdLst/>
              <a:ahLst/>
              <a:cxnLst/>
              <a:rect l="0" t="0" r="0" b="0"/>
              <a:pathLst>
                <a:path w="215901" h="38101">
                  <a:moveTo>
                    <a:pt x="0" y="0"/>
                  </a:moveTo>
                  <a:lnTo>
                    <a:pt x="26967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1"/>
                  </a:lnTo>
                  <a:lnTo>
                    <a:pt x="115221" y="17676"/>
                  </a:lnTo>
                  <a:lnTo>
                    <a:pt x="133258" y="20251"/>
                  </a:lnTo>
                  <a:lnTo>
                    <a:pt x="150927" y="21967"/>
                  </a:lnTo>
                  <a:lnTo>
                    <a:pt x="2159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2857500" y="6019800"/>
              <a:ext cx="261579" cy="520589"/>
            </a:xfrm>
            <a:custGeom>
              <a:avLst/>
              <a:gdLst/>
              <a:ahLst/>
              <a:cxnLst/>
              <a:rect l="0" t="0" r="0" b="0"/>
              <a:pathLst>
                <a:path w="261579" h="520589">
                  <a:moveTo>
                    <a:pt x="88900" y="0"/>
                  </a:moveTo>
                  <a:lnTo>
                    <a:pt x="82157" y="20225"/>
                  </a:lnTo>
                  <a:lnTo>
                    <a:pt x="78760" y="31828"/>
                  </a:lnTo>
                  <a:lnTo>
                    <a:pt x="71223" y="59771"/>
                  </a:lnTo>
                  <a:lnTo>
                    <a:pt x="65826" y="76536"/>
                  </a:lnTo>
                  <a:lnTo>
                    <a:pt x="59406" y="94769"/>
                  </a:lnTo>
                  <a:lnTo>
                    <a:pt x="52304" y="113979"/>
                  </a:lnTo>
                  <a:lnTo>
                    <a:pt x="47569" y="135252"/>
                  </a:lnTo>
                  <a:lnTo>
                    <a:pt x="44413" y="157901"/>
                  </a:lnTo>
                  <a:lnTo>
                    <a:pt x="42308" y="181467"/>
                  </a:lnTo>
                  <a:lnTo>
                    <a:pt x="40905" y="205645"/>
                  </a:lnTo>
                  <a:lnTo>
                    <a:pt x="39347" y="255086"/>
                  </a:lnTo>
                  <a:lnTo>
                    <a:pt x="40342" y="275891"/>
                  </a:lnTo>
                  <a:lnTo>
                    <a:pt x="42417" y="293994"/>
                  </a:lnTo>
                  <a:lnTo>
                    <a:pt x="45211" y="310296"/>
                  </a:lnTo>
                  <a:lnTo>
                    <a:pt x="47074" y="329630"/>
                  </a:lnTo>
                  <a:lnTo>
                    <a:pt x="48316" y="350987"/>
                  </a:lnTo>
                  <a:lnTo>
                    <a:pt x="49144" y="373691"/>
                  </a:lnTo>
                  <a:lnTo>
                    <a:pt x="52518" y="394472"/>
                  </a:lnTo>
                  <a:lnTo>
                    <a:pt x="57589" y="413970"/>
                  </a:lnTo>
                  <a:lnTo>
                    <a:pt x="63793" y="432613"/>
                  </a:lnTo>
                  <a:lnTo>
                    <a:pt x="70751" y="449275"/>
                  </a:lnTo>
                  <a:lnTo>
                    <a:pt x="78211" y="464617"/>
                  </a:lnTo>
                  <a:lnTo>
                    <a:pt x="86007" y="479078"/>
                  </a:lnTo>
                  <a:lnTo>
                    <a:pt x="95438" y="491541"/>
                  </a:lnTo>
                  <a:lnTo>
                    <a:pt x="105959" y="502671"/>
                  </a:lnTo>
                  <a:lnTo>
                    <a:pt x="117206" y="512914"/>
                  </a:lnTo>
                  <a:lnTo>
                    <a:pt x="130348" y="518331"/>
                  </a:lnTo>
                  <a:lnTo>
                    <a:pt x="144754" y="520532"/>
                  </a:lnTo>
                  <a:lnTo>
                    <a:pt x="160003" y="520588"/>
                  </a:lnTo>
                  <a:lnTo>
                    <a:pt x="172990" y="517803"/>
                  </a:lnTo>
                  <a:lnTo>
                    <a:pt x="184471" y="513124"/>
                  </a:lnTo>
                  <a:lnTo>
                    <a:pt x="194947" y="507182"/>
                  </a:lnTo>
                  <a:lnTo>
                    <a:pt x="204754" y="498988"/>
                  </a:lnTo>
                  <a:lnTo>
                    <a:pt x="214113" y="489292"/>
                  </a:lnTo>
                  <a:lnTo>
                    <a:pt x="223175" y="478594"/>
                  </a:lnTo>
                  <a:lnTo>
                    <a:pt x="232039" y="468641"/>
                  </a:lnTo>
                  <a:lnTo>
                    <a:pt x="249413" y="450055"/>
                  </a:lnTo>
                  <a:lnTo>
                    <a:pt x="255175" y="438325"/>
                  </a:lnTo>
                  <a:lnTo>
                    <a:pt x="259017" y="424861"/>
                  </a:lnTo>
                  <a:lnTo>
                    <a:pt x="261578" y="410241"/>
                  </a:lnTo>
                  <a:lnTo>
                    <a:pt x="260463" y="397671"/>
                  </a:lnTo>
                  <a:lnTo>
                    <a:pt x="256897" y="386470"/>
                  </a:lnTo>
                  <a:lnTo>
                    <a:pt x="251698" y="376180"/>
                  </a:lnTo>
                  <a:lnTo>
                    <a:pt x="242587" y="367908"/>
                  </a:lnTo>
                  <a:lnTo>
                    <a:pt x="230869" y="360984"/>
                  </a:lnTo>
                  <a:lnTo>
                    <a:pt x="217413" y="354955"/>
                  </a:lnTo>
                  <a:lnTo>
                    <a:pt x="202797" y="350937"/>
                  </a:lnTo>
                  <a:lnTo>
                    <a:pt x="187409" y="348258"/>
                  </a:lnTo>
                  <a:lnTo>
                    <a:pt x="171506" y="346472"/>
                  </a:lnTo>
                  <a:lnTo>
                    <a:pt x="156670" y="346692"/>
                  </a:lnTo>
                  <a:lnTo>
                    <a:pt x="142547" y="348250"/>
                  </a:lnTo>
                  <a:lnTo>
                    <a:pt x="128898" y="350700"/>
                  </a:lnTo>
                  <a:lnTo>
                    <a:pt x="116976" y="355155"/>
                  </a:lnTo>
                  <a:lnTo>
                    <a:pt x="106206" y="360948"/>
                  </a:lnTo>
                  <a:lnTo>
                    <a:pt x="96204" y="367632"/>
                  </a:lnTo>
                  <a:lnTo>
                    <a:pt x="85302" y="376321"/>
                  </a:lnTo>
                  <a:lnTo>
                    <a:pt x="73801" y="386347"/>
                  </a:lnTo>
                  <a:lnTo>
                    <a:pt x="61901" y="397264"/>
                  </a:lnTo>
                  <a:lnTo>
                    <a:pt x="51145" y="408776"/>
                  </a:lnTo>
                  <a:lnTo>
                    <a:pt x="41152" y="420684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Freeform 92"/>
          <p:cNvSpPr/>
          <p:nvPr/>
        </p:nvSpPr>
        <p:spPr>
          <a:xfrm>
            <a:off x="406400" y="3175000"/>
            <a:ext cx="12701" cy="101601"/>
          </a:xfrm>
          <a:custGeom>
            <a:avLst/>
            <a:gdLst/>
            <a:ahLst/>
            <a:cxnLst/>
            <a:rect l="0" t="0" r="0" b="0"/>
            <a:pathLst>
              <a:path w="12701" h="101601">
                <a:moveTo>
                  <a:pt x="0" y="0"/>
                </a:moveTo>
                <a:lnTo>
                  <a:pt x="3762" y="22577"/>
                </a:lnTo>
                <a:lnTo>
                  <a:pt x="12700" y="1016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600" y="520700"/>
            <a:ext cx="4724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Go Over 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9900" y="1155700"/>
            <a:ext cx="7137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Page 469  problems 3, 4, and 5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4" name="Picture 3" descr="clipboard(5)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000" y="2171700"/>
            <a:ext cx="7946263" cy="61353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5" name="Picture 4" descr="clipboard(6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0900" y="2921000"/>
            <a:ext cx="1329689" cy="57530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6" name="Picture 5" descr="clipboard(7)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038600"/>
            <a:ext cx="3171444" cy="239115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7" name="Picture 6" descr="clipboard(8)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46800" y="2628900"/>
            <a:ext cx="1321689" cy="59601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8" name="Picture 7" descr="clipboard(9)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84800" y="4203700"/>
            <a:ext cx="3004311" cy="230428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11" name="Group 10"/>
          <p:cNvGrpSpPr/>
          <p:nvPr/>
        </p:nvGrpSpPr>
        <p:grpSpPr>
          <a:xfrm>
            <a:off x="2400300" y="4063635"/>
            <a:ext cx="76874" cy="91149"/>
            <a:chOff x="2400300" y="4063635"/>
            <a:chExt cx="76874" cy="91149"/>
          </a:xfrm>
        </p:grpSpPr>
        <p:sp>
          <p:nvSpPr>
            <p:cNvPr id="9" name="Freeform 8"/>
            <p:cNvSpPr/>
            <p:nvPr/>
          </p:nvSpPr>
          <p:spPr>
            <a:xfrm>
              <a:off x="2400300" y="4063635"/>
              <a:ext cx="76874" cy="91149"/>
            </a:xfrm>
            <a:custGeom>
              <a:avLst/>
              <a:gdLst/>
              <a:ahLst/>
              <a:cxnLst/>
              <a:rect l="0" t="0" r="0" b="0"/>
              <a:pathLst>
                <a:path w="76874" h="91149">
                  <a:moveTo>
                    <a:pt x="63500" y="365"/>
                  </a:moveTo>
                  <a:lnTo>
                    <a:pt x="50015" y="20590"/>
                  </a:lnTo>
                  <a:lnTo>
                    <a:pt x="47455" y="30782"/>
                  </a:lnTo>
                  <a:lnTo>
                    <a:pt x="47159" y="41809"/>
                  </a:lnTo>
                  <a:lnTo>
                    <a:pt x="48372" y="53394"/>
                  </a:lnTo>
                  <a:lnTo>
                    <a:pt x="53415" y="62529"/>
                  </a:lnTo>
                  <a:lnTo>
                    <a:pt x="61010" y="70030"/>
                  </a:lnTo>
                  <a:lnTo>
                    <a:pt x="70306" y="76441"/>
                  </a:lnTo>
                  <a:lnTo>
                    <a:pt x="75093" y="75071"/>
                  </a:lnTo>
                  <a:lnTo>
                    <a:pt x="76873" y="68513"/>
                  </a:lnTo>
                  <a:lnTo>
                    <a:pt x="76648" y="58497"/>
                  </a:lnTo>
                  <a:lnTo>
                    <a:pt x="72265" y="50408"/>
                  </a:lnTo>
                  <a:lnTo>
                    <a:pt x="65110" y="43605"/>
                  </a:lnTo>
                  <a:lnTo>
                    <a:pt x="56107" y="37658"/>
                  </a:lnTo>
                  <a:lnTo>
                    <a:pt x="47282" y="36516"/>
                  </a:lnTo>
                  <a:lnTo>
                    <a:pt x="38577" y="38577"/>
                  </a:lnTo>
                  <a:lnTo>
                    <a:pt x="29951" y="42772"/>
                  </a:lnTo>
                  <a:lnTo>
                    <a:pt x="22789" y="49803"/>
                  </a:lnTo>
                  <a:lnTo>
                    <a:pt x="16604" y="58724"/>
                  </a:lnTo>
                  <a:lnTo>
                    <a:pt x="11069" y="68904"/>
                  </a:lnTo>
                  <a:lnTo>
                    <a:pt x="11613" y="77102"/>
                  </a:lnTo>
                  <a:lnTo>
                    <a:pt x="16208" y="83978"/>
                  </a:lnTo>
                  <a:lnTo>
                    <a:pt x="23505" y="89974"/>
                  </a:lnTo>
                  <a:lnTo>
                    <a:pt x="31192" y="91148"/>
                  </a:lnTo>
                  <a:lnTo>
                    <a:pt x="39139" y="89109"/>
                  </a:lnTo>
                  <a:lnTo>
                    <a:pt x="47259" y="84928"/>
                  </a:lnTo>
                  <a:lnTo>
                    <a:pt x="54084" y="77907"/>
                  </a:lnTo>
                  <a:lnTo>
                    <a:pt x="60045" y="68992"/>
                  </a:lnTo>
                  <a:lnTo>
                    <a:pt x="65430" y="58816"/>
                  </a:lnTo>
                  <a:lnTo>
                    <a:pt x="66197" y="49210"/>
                  </a:lnTo>
                  <a:lnTo>
                    <a:pt x="63887" y="39984"/>
                  </a:lnTo>
                  <a:lnTo>
                    <a:pt x="59524" y="31011"/>
                  </a:lnTo>
                  <a:lnTo>
                    <a:pt x="52383" y="26440"/>
                  </a:lnTo>
                  <a:lnTo>
                    <a:pt x="43388" y="24804"/>
                  </a:lnTo>
                  <a:lnTo>
                    <a:pt x="33159" y="25124"/>
                  </a:lnTo>
                  <a:lnTo>
                    <a:pt x="23517" y="28160"/>
                  </a:lnTo>
                  <a:lnTo>
                    <a:pt x="14266" y="33006"/>
                  </a:lnTo>
                  <a:lnTo>
                    <a:pt x="5277" y="39059"/>
                  </a:lnTo>
                  <a:lnTo>
                    <a:pt x="2107" y="45916"/>
                  </a:lnTo>
                  <a:lnTo>
                    <a:pt x="2816" y="53310"/>
                  </a:lnTo>
                  <a:lnTo>
                    <a:pt x="6110" y="61062"/>
                  </a:lnTo>
                  <a:lnTo>
                    <a:pt x="12540" y="64818"/>
                  </a:lnTo>
                  <a:lnTo>
                    <a:pt x="21060" y="65911"/>
                  </a:lnTo>
                  <a:lnTo>
                    <a:pt x="30973" y="65229"/>
                  </a:lnTo>
                  <a:lnTo>
                    <a:pt x="40404" y="61952"/>
                  </a:lnTo>
                  <a:lnTo>
                    <a:pt x="49514" y="56945"/>
                  </a:lnTo>
                  <a:lnTo>
                    <a:pt x="58409" y="50785"/>
                  </a:lnTo>
                  <a:lnTo>
                    <a:pt x="62928" y="42445"/>
                  </a:lnTo>
                  <a:lnTo>
                    <a:pt x="64530" y="32651"/>
                  </a:lnTo>
                  <a:lnTo>
                    <a:pt x="64186" y="21889"/>
                  </a:lnTo>
                  <a:lnTo>
                    <a:pt x="59724" y="13303"/>
                  </a:lnTo>
                  <a:lnTo>
                    <a:pt x="52516" y="6168"/>
                  </a:lnTo>
                  <a:lnTo>
                    <a:pt x="43477" y="0"/>
                  </a:lnTo>
                  <a:lnTo>
                    <a:pt x="36040" y="121"/>
                  </a:lnTo>
                  <a:lnTo>
                    <a:pt x="29671" y="4436"/>
                  </a:lnTo>
                  <a:lnTo>
                    <a:pt x="0" y="5116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400300" y="4127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53641" y="450341"/>
            <a:ext cx="1080517" cy="1080517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863600"/>
            <a:ext cx="7975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Graphing a system of inequalities that has more than 2 inequalities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17500"/>
            <a:ext cx="2819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Example 1: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NBK-2960-15cb8f3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673100" y="-101600"/>
            <a:ext cx="4140200" cy="4114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9" name="Group 48"/>
          <p:cNvGrpSpPr/>
          <p:nvPr/>
        </p:nvGrpSpPr>
        <p:grpSpPr>
          <a:xfrm>
            <a:off x="5181600" y="254000"/>
            <a:ext cx="4737100" cy="4711700"/>
            <a:chOff x="5181600" y="254000"/>
            <a:chExt cx="4737100" cy="4711700"/>
          </a:xfrm>
        </p:grpSpPr>
        <p:grpSp>
          <p:nvGrpSpPr>
            <p:cNvPr id="46" name="Group 45"/>
            <p:cNvGrpSpPr/>
            <p:nvPr/>
          </p:nvGrpSpPr>
          <p:grpSpPr>
            <a:xfrm>
              <a:off x="5346700" y="393700"/>
              <a:ext cx="4436237" cy="4431666"/>
              <a:chOff x="5346700" y="393700"/>
              <a:chExt cx="4436237" cy="443166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5346700" y="403606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346700" y="3937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362194" y="615187"/>
                <a:ext cx="4411726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9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569330" y="4047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788533" y="403606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6010909" y="4047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226936" y="403606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449314" y="4047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671944" y="4058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892290" y="404749"/>
                <a:ext cx="24130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6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113523" y="4067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328281" y="4047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552181" y="4058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774558" y="4058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994904" y="4058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216392" y="4067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431148" y="4047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654668" y="4058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877045" y="4067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097391" y="4058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317735" y="4058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533763" y="4058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750806" y="4024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5359780" y="8364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5360923" y="10558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358891" y="1271524"/>
                <a:ext cx="4415029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7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363336" y="23776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360923" y="21584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360923" y="19370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363336" y="17157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362194" y="1496313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359780" y="2595626"/>
                <a:ext cx="4406266" cy="23114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4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3"/>
                    </a:lnTo>
                    <a:lnTo>
                      <a:pt x="0" y="2311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358891" y="2817241"/>
                <a:ext cx="4414141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357748" y="3038729"/>
                <a:ext cx="4411728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0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358891" y="32579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357748" y="34738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360923" y="45753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360923" y="43592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357748" y="41389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358891" y="39176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358891" y="36986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346700" y="47988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7543800" y="2540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5181600" y="25781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1943100" y="863600"/>
            <a:ext cx="2500243" cy="558801"/>
            <a:chOff x="1943100" y="863600"/>
            <a:chExt cx="2500243" cy="558801"/>
          </a:xfrm>
        </p:grpSpPr>
        <p:sp>
          <p:nvSpPr>
            <p:cNvPr id="50" name="Freeform 49"/>
            <p:cNvSpPr/>
            <p:nvPr/>
          </p:nvSpPr>
          <p:spPr>
            <a:xfrm>
              <a:off x="1943100" y="1066800"/>
              <a:ext cx="241301" cy="342901"/>
            </a:xfrm>
            <a:custGeom>
              <a:avLst/>
              <a:gdLst/>
              <a:ahLst/>
              <a:cxnLst/>
              <a:rect l="0" t="0" r="0" b="0"/>
              <a:pathLst>
                <a:path w="241301" h="3429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8727" y="86648"/>
                  </a:lnTo>
                  <a:lnTo>
                    <a:pt x="10051" y="102921"/>
                  </a:lnTo>
                  <a:lnTo>
                    <a:pt x="10934" y="119414"/>
                  </a:lnTo>
                  <a:lnTo>
                    <a:pt x="12934" y="134642"/>
                  </a:lnTo>
                  <a:lnTo>
                    <a:pt x="15678" y="149028"/>
                  </a:lnTo>
                  <a:lnTo>
                    <a:pt x="30221" y="209275"/>
                  </a:lnTo>
                  <a:lnTo>
                    <a:pt x="32847" y="227006"/>
                  </a:lnTo>
                  <a:lnTo>
                    <a:pt x="34598" y="245881"/>
                  </a:lnTo>
                  <a:lnTo>
                    <a:pt x="35765" y="265521"/>
                  </a:lnTo>
                  <a:lnTo>
                    <a:pt x="37954" y="282847"/>
                  </a:lnTo>
                  <a:lnTo>
                    <a:pt x="40825" y="298631"/>
                  </a:lnTo>
                  <a:lnTo>
                    <a:pt x="44150" y="313387"/>
                  </a:lnTo>
                  <a:lnTo>
                    <a:pt x="46366" y="317580"/>
                  </a:lnTo>
                  <a:lnTo>
                    <a:pt x="47844" y="314731"/>
                  </a:lnTo>
                  <a:lnTo>
                    <a:pt x="48829" y="307187"/>
                  </a:lnTo>
                  <a:lnTo>
                    <a:pt x="50897" y="297925"/>
                  </a:lnTo>
                  <a:lnTo>
                    <a:pt x="53687" y="287516"/>
                  </a:lnTo>
                  <a:lnTo>
                    <a:pt x="56958" y="276344"/>
                  </a:lnTo>
                  <a:lnTo>
                    <a:pt x="60549" y="261840"/>
                  </a:lnTo>
                  <a:lnTo>
                    <a:pt x="68303" y="226910"/>
                  </a:lnTo>
                  <a:lnTo>
                    <a:pt x="73758" y="211951"/>
                  </a:lnTo>
                  <a:lnTo>
                    <a:pt x="80216" y="199156"/>
                  </a:lnTo>
                  <a:lnTo>
                    <a:pt x="87344" y="187804"/>
                  </a:lnTo>
                  <a:lnTo>
                    <a:pt x="94918" y="177414"/>
                  </a:lnTo>
                  <a:lnTo>
                    <a:pt x="102790" y="167664"/>
                  </a:lnTo>
                  <a:lnTo>
                    <a:pt x="110860" y="158343"/>
                  </a:lnTo>
                  <a:lnTo>
                    <a:pt x="121884" y="153539"/>
                  </a:lnTo>
                  <a:lnTo>
                    <a:pt x="134878" y="151748"/>
                  </a:lnTo>
                  <a:lnTo>
                    <a:pt x="149185" y="151965"/>
                  </a:lnTo>
                  <a:lnTo>
                    <a:pt x="161545" y="156343"/>
                  </a:lnTo>
                  <a:lnTo>
                    <a:pt x="172608" y="163495"/>
                  </a:lnTo>
                  <a:lnTo>
                    <a:pt x="182805" y="172497"/>
                  </a:lnTo>
                  <a:lnTo>
                    <a:pt x="192426" y="184142"/>
                  </a:lnTo>
                  <a:lnTo>
                    <a:pt x="201661" y="197550"/>
                  </a:lnTo>
                  <a:lnTo>
                    <a:pt x="210641" y="212133"/>
                  </a:lnTo>
                  <a:lnTo>
                    <a:pt x="216627" y="227500"/>
                  </a:lnTo>
                  <a:lnTo>
                    <a:pt x="220618" y="243389"/>
                  </a:lnTo>
                  <a:lnTo>
                    <a:pt x="223278" y="259626"/>
                  </a:lnTo>
                  <a:lnTo>
                    <a:pt x="226463" y="274684"/>
                  </a:lnTo>
                  <a:lnTo>
                    <a:pt x="229997" y="288956"/>
                  </a:lnTo>
                  <a:lnTo>
                    <a:pt x="241300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209800" y="1151981"/>
              <a:ext cx="197949" cy="209639"/>
            </a:xfrm>
            <a:custGeom>
              <a:avLst/>
              <a:gdLst/>
              <a:ahLst/>
              <a:cxnLst/>
              <a:rect l="0" t="0" r="0" b="0"/>
              <a:pathLst>
                <a:path w="197949" h="209639">
                  <a:moveTo>
                    <a:pt x="76200" y="3719"/>
                  </a:moveTo>
                  <a:lnTo>
                    <a:pt x="46346" y="93279"/>
                  </a:lnTo>
                  <a:lnTo>
                    <a:pt x="43597" y="107170"/>
                  </a:lnTo>
                  <a:lnTo>
                    <a:pt x="41765" y="122075"/>
                  </a:lnTo>
                  <a:lnTo>
                    <a:pt x="40543" y="137656"/>
                  </a:lnTo>
                  <a:lnTo>
                    <a:pt x="42551" y="152277"/>
                  </a:lnTo>
                  <a:lnTo>
                    <a:pt x="46711" y="166258"/>
                  </a:lnTo>
                  <a:lnTo>
                    <a:pt x="52307" y="179811"/>
                  </a:lnTo>
                  <a:lnTo>
                    <a:pt x="61683" y="190258"/>
                  </a:lnTo>
                  <a:lnTo>
                    <a:pt x="73577" y="198634"/>
                  </a:lnTo>
                  <a:lnTo>
                    <a:pt x="87151" y="205629"/>
                  </a:lnTo>
                  <a:lnTo>
                    <a:pt x="100434" y="208881"/>
                  </a:lnTo>
                  <a:lnTo>
                    <a:pt x="113522" y="209638"/>
                  </a:lnTo>
                  <a:lnTo>
                    <a:pt x="126482" y="208731"/>
                  </a:lnTo>
                  <a:lnTo>
                    <a:pt x="137943" y="205305"/>
                  </a:lnTo>
                  <a:lnTo>
                    <a:pt x="148406" y="200198"/>
                  </a:lnTo>
                  <a:lnTo>
                    <a:pt x="158204" y="193972"/>
                  </a:lnTo>
                  <a:lnTo>
                    <a:pt x="167558" y="186998"/>
                  </a:lnTo>
                  <a:lnTo>
                    <a:pt x="176616" y="179527"/>
                  </a:lnTo>
                  <a:lnTo>
                    <a:pt x="185477" y="171724"/>
                  </a:lnTo>
                  <a:lnTo>
                    <a:pt x="191385" y="160878"/>
                  </a:lnTo>
                  <a:lnTo>
                    <a:pt x="195323" y="148003"/>
                  </a:lnTo>
                  <a:lnTo>
                    <a:pt x="197948" y="133775"/>
                  </a:lnTo>
                  <a:lnTo>
                    <a:pt x="196877" y="120056"/>
                  </a:lnTo>
                  <a:lnTo>
                    <a:pt x="193340" y="106677"/>
                  </a:lnTo>
                  <a:lnTo>
                    <a:pt x="188160" y="93524"/>
                  </a:lnTo>
                  <a:lnTo>
                    <a:pt x="181884" y="80522"/>
                  </a:lnTo>
                  <a:lnTo>
                    <a:pt x="174878" y="67621"/>
                  </a:lnTo>
                  <a:lnTo>
                    <a:pt x="167385" y="54787"/>
                  </a:lnTo>
                  <a:lnTo>
                    <a:pt x="158157" y="43409"/>
                  </a:lnTo>
                  <a:lnTo>
                    <a:pt x="147771" y="33001"/>
                  </a:lnTo>
                  <a:lnTo>
                    <a:pt x="136614" y="23240"/>
                  </a:lnTo>
                  <a:lnTo>
                    <a:pt x="124942" y="15322"/>
                  </a:lnTo>
                  <a:lnTo>
                    <a:pt x="112928" y="8632"/>
                  </a:lnTo>
                  <a:lnTo>
                    <a:pt x="100685" y="2761"/>
                  </a:lnTo>
                  <a:lnTo>
                    <a:pt x="86879" y="258"/>
                  </a:lnTo>
                  <a:lnTo>
                    <a:pt x="72030" y="0"/>
                  </a:lnTo>
                  <a:lnTo>
                    <a:pt x="56487" y="1240"/>
                  </a:lnTo>
                  <a:lnTo>
                    <a:pt x="43302" y="6299"/>
                  </a:lnTo>
                  <a:lnTo>
                    <a:pt x="31690" y="13906"/>
                  </a:lnTo>
                  <a:lnTo>
                    <a:pt x="0" y="4181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413000" y="1155700"/>
              <a:ext cx="139701" cy="166424"/>
            </a:xfrm>
            <a:custGeom>
              <a:avLst/>
              <a:gdLst/>
              <a:ahLst/>
              <a:cxnLst/>
              <a:rect l="0" t="0" r="0" b="0"/>
              <a:pathLst>
                <a:path w="139701" h="166424">
                  <a:moveTo>
                    <a:pt x="0" y="0"/>
                  </a:moveTo>
                  <a:lnTo>
                    <a:pt x="6742" y="26967"/>
                  </a:lnTo>
                  <a:lnTo>
                    <a:pt x="11550" y="40556"/>
                  </a:lnTo>
                  <a:lnTo>
                    <a:pt x="17577" y="55259"/>
                  </a:lnTo>
                  <a:lnTo>
                    <a:pt x="24418" y="70706"/>
                  </a:lnTo>
                  <a:lnTo>
                    <a:pt x="28979" y="86648"/>
                  </a:lnTo>
                  <a:lnTo>
                    <a:pt x="32019" y="102921"/>
                  </a:lnTo>
                  <a:lnTo>
                    <a:pt x="34046" y="119414"/>
                  </a:lnTo>
                  <a:lnTo>
                    <a:pt x="36808" y="134642"/>
                  </a:lnTo>
                  <a:lnTo>
                    <a:pt x="40061" y="149028"/>
                  </a:lnTo>
                  <a:lnTo>
                    <a:pt x="43640" y="162852"/>
                  </a:lnTo>
                  <a:lnTo>
                    <a:pt x="47438" y="166423"/>
                  </a:lnTo>
                  <a:lnTo>
                    <a:pt x="51381" y="163160"/>
                  </a:lnTo>
                  <a:lnTo>
                    <a:pt x="55420" y="155340"/>
                  </a:lnTo>
                  <a:lnTo>
                    <a:pt x="59525" y="144482"/>
                  </a:lnTo>
                  <a:lnTo>
                    <a:pt x="63672" y="131599"/>
                  </a:lnTo>
                  <a:lnTo>
                    <a:pt x="67848" y="117366"/>
                  </a:lnTo>
                  <a:lnTo>
                    <a:pt x="73454" y="103644"/>
                  </a:lnTo>
                  <a:lnTo>
                    <a:pt x="80014" y="90262"/>
                  </a:lnTo>
                  <a:lnTo>
                    <a:pt x="87209" y="77108"/>
                  </a:lnTo>
                  <a:lnTo>
                    <a:pt x="94828" y="65516"/>
                  </a:lnTo>
                  <a:lnTo>
                    <a:pt x="102730" y="54966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67000" y="1193800"/>
              <a:ext cx="13816" cy="228601"/>
            </a:xfrm>
            <a:custGeom>
              <a:avLst/>
              <a:gdLst/>
              <a:ahLst/>
              <a:cxnLst/>
              <a:rect l="0" t="0" r="0" b="0"/>
              <a:pathLst>
                <a:path w="13816" h="228601">
                  <a:moveTo>
                    <a:pt x="0" y="0"/>
                  </a:moveTo>
                  <a:lnTo>
                    <a:pt x="0" y="77448"/>
                  </a:lnTo>
                  <a:lnTo>
                    <a:pt x="1411" y="93965"/>
                  </a:lnTo>
                  <a:lnTo>
                    <a:pt x="3762" y="109210"/>
                  </a:lnTo>
                  <a:lnTo>
                    <a:pt x="6742" y="123606"/>
                  </a:lnTo>
                  <a:lnTo>
                    <a:pt x="13815" y="154654"/>
                  </a:lnTo>
                  <a:lnTo>
                    <a:pt x="127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2692400" y="10795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2794000" y="1106665"/>
              <a:ext cx="266701" cy="229856"/>
            </a:xfrm>
            <a:custGeom>
              <a:avLst/>
              <a:gdLst/>
              <a:ahLst/>
              <a:cxnLst/>
              <a:rect l="0" t="0" r="0" b="0"/>
              <a:pathLst>
                <a:path w="266701" h="229856">
                  <a:moveTo>
                    <a:pt x="0" y="10935"/>
                  </a:moveTo>
                  <a:lnTo>
                    <a:pt x="26967" y="10935"/>
                  </a:lnTo>
                  <a:lnTo>
                    <a:pt x="39145" y="9523"/>
                  </a:lnTo>
                  <a:lnTo>
                    <a:pt x="51496" y="7172"/>
                  </a:lnTo>
                  <a:lnTo>
                    <a:pt x="63964" y="4192"/>
                  </a:lnTo>
                  <a:lnTo>
                    <a:pt x="77920" y="2207"/>
                  </a:lnTo>
                  <a:lnTo>
                    <a:pt x="92869" y="882"/>
                  </a:lnTo>
                  <a:lnTo>
                    <a:pt x="108479" y="0"/>
                  </a:lnTo>
                  <a:lnTo>
                    <a:pt x="121708" y="2234"/>
                  </a:lnTo>
                  <a:lnTo>
                    <a:pt x="133350" y="6545"/>
                  </a:lnTo>
                  <a:lnTo>
                    <a:pt x="143933" y="12241"/>
                  </a:lnTo>
                  <a:lnTo>
                    <a:pt x="149577" y="20272"/>
                  </a:lnTo>
                  <a:lnTo>
                    <a:pt x="151929" y="29860"/>
                  </a:lnTo>
                  <a:lnTo>
                    <a:pt x="152086" y="40485"/>
                  </a:lnTo>
                  <a:lnTo>
                    <a:pt x="149368" y="50390"/>
                  </a:lnTo>
                  <a:lnTo>
                    <a:pt x="144734" y="59816"/>
                  </a:lnTo>
                  <a:lnTo>
                    <a:pt x="117019" y="101964"/>
                  </a:lnTo>
                  <a:lnTo>
                    <a:pt x="109057" y="112543"/>
                  </a:lnTo>
                  <a:lnTo>
                    <a:pt x="100927" y="122418"/>
                  </a:lnTo>
                  <a:lnTo>
                    <a:pt x="92684" y="131824"/>
                  </a:lnTo>
                  <a:lnTo>
                    <a:pt x="84367" y="142327"/>
                  </a:lnTo>
                  <a:lnTo>
                    <a:pt x="76000" y="153563"/>
                  </a:lnTo>
                  <a:lnTo>
                    <a:pt x="67600" y="165287"/>
                  </a:lnTo>
                  <a:lnTo>
                    <a:pt x="60589" y="177336"/>
                  </a:lnTo>
                  <a:lnTo>
                    <a:pt x="54504" y="189602"/>
                  </a:lnTo>
                  <a:lnTo>
                    <a:pt x="49035" y="202013"/>
                  </a:lnTo>
                  <a:lnTo>
                    <a:pt x="51035" y="211698"/>
                  </a:lnTo>
                  <a:lnTo>
                    <a:pt x="58012" y="219566"/>
                  </a:lnTo>
                  <a:lnTo>
                    <a:pt x="68308" y="226222"/>
                  </a:lnTo>
                  <a:lnTo>
                    <a:pt x="80816" y="229248"/>
                  </a:lnTo>
                  <a:lnTo>
                    <a:pt x="94799" y="229855"/>
                  </a:lnTo>
                  <a:lnTo>
                    <a:pt x="109766" y="228848"/>
                  </a:lnTo>
                  <a:lnTo>
                    <a:pt x="125388" y="228177"/>
                  </a:lnTo>
                  <a:lnTo>
                    <a:pt x="157798" y="227431"/>
                  </a:lnTo>
                  <a:lnTo>
                    <a:pt x="174343" y="225821"/>
                  </a:lnTo>
                  <a:lnTo>
                    <a:pt x="191017" y="223337"/>
                  </a:lnTo>
                  <a:lnTo>
                    <a:pt x="266700" y="2141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3093357" y="1122833"/>
              <a:ext cx="225522" cy="168589"/>
            </a:xfrm>
            <a:custGeom>
              <a:avLst/>
              <a:gdLst/>
              <a:ahLst/>
              <a:cxnLst/>
              <a:rect l="0" t="0" r="0" b="0"/>
              <a:pathLst>
                <a:path w="225522" h="168589">
                  <a:moveTo>
                    <a:pt x="43543" y="7467"/>
                  </a:moveTo>
                  <a:lnTo>
                    <a:pt x="30059" y="27692"/>
                  </a:lnTo>
                  <a:lnTo>
                    <a:pt x="24675" y="37884"/>
                  </a:lnTo>
                  <a:lnTo>
                    <a:pt x="19676" y="48911"/>
                  </a:lnTo>
                  <a:lnTo>
                    <a:pt x="14931" y="60496"/>
                  </a:lnTo>
                  <a:lnTo>
                    <a:pt x="10357" y="72453"/>
                  </a:lnTo>
                  <a:lnTo>
                    <a:pt x="1512" y="97027"/>
                  </a:lnTo>
                  <a:lnTo>
                    <a:pt x="0" y="109507"/>
                  </a:lnTo>
                  <a:lnTo>
                    <a:pt x="403" y="122060"/>
                  </a:lnTo>
                  <a:lnTo>
                    <a:pt x="2083" y="134662"/>
                  </a:lnTo>
                  <a:lnTo>
                    <a:pt x="7436" y="144475"/>
                  </a:lnTo>
                  <a:lnTo>
                    <a:pt x="15238" y="152428"/>
                  </a:lnTo>
                  <a:lnTo>
                    <a:pt x="24673" y="159141"/>
                  </a:lnTo>
                  <a:lnTo>
                    <a:pt x="38018" y="163616"/>
                  </a:lnTo>
                  <a:lnTo>
                    <a:pt x="53971" y="166599"/>
                  </a:lnTo>
                  <a:lnTo>
                    <a:pt x="71661" y="168588"/>
                  </a:lnTo>
                  <a:lnTo>
                    <a:pt x="89100" y="168503"/>
                  </a:lnTo>
                  <a:lnTo>
                    <a:pt x="106369" y="167035"/>
                  </a:lnTo>
                  <a:lnTo>
                    <a:pt x="123527" y="164646"/>
                  </a:lnTo>
                  <a:lnTo>
                    <a:pt x="140610" y="160231"/>
                  </a:lnTo>
                  <a:lnTo>
                    <a:pt x="157643" y="154465"/>
                  </a:lnTo>
                  <a:lnTo>
                    <a:pt x="174643" y="147799"/>
                  </a:lnTo>
                  <a:lnTo>
                    <a:pt x="187387" y="139121"/>
                  </a:lnTo>
                  <a:lnTo>
                    <a:pt x="197294" y="129103"/>
                  </a:lnTo>
                  <a:lnTo>
                    <a:pt x="205311" y="118191"/>
                  </a:lnTo>
                  <a:lnTo>
                    <a:pt x="212066" y="106683"/>
                  </a:lnTo>
                  <a:lnTo>
                    <a:pt x="217980" y="94777"/>
                  </a:lnTo>
                  <a:lnTo>
                    <a:pt x="223334" y="82607"/>
                  </a:lnTo>
                  <a:lnTo>
                    <a:pt x="225493" y="70260"/>
                  </a:lnTo>
                  <a:lnTo>
                    <a:pt x="225521" y="57796"/>
                  </a:lnTo>
                  <a:lnTo>
                    <a:pt x="224128" y="45253"/>
                  </a:lnTo>
                  <a:lnTo>
                    <a:pt x="218966" y="34068"/>
                  </a:lnTo>
                  <a:lnTo>
                    <a:pt x="211292" y="23790"/>
                  </a:lnTo>
                  <a:lnTo>
                    <a:pt x="201942" y="14116"/>
                  </a:lnTo>
                  <a:lnTo>
                    <a:pt x="188653" y="7666"/>
                  </a:lnTo>
                  <a:lnTo>
                    <a:pt x="172738" y="3366"/>
                  </a:lnTo>
                  <a:lnTo>
                    <a:pt x="155073" y="500"/>
                  </a:lnTo>
                  <a:lnTo>
                    <a:pt x="137652" y="0"/>
                  </a:lnTo>
                  <a:lnTo>
                    <a:pt x="120393" y="1077"/>
                  </a:lnTo>
                  <a:lnTo>
                    <a:pt x="103243" y="3207"/>
                  </a:lnTo>
                  <a:lnTo>
                    <a:pt x="87576" y="6038"/>
                  </a:lnTo>
                  <a:lnTo>
                    <a:pt x="72898" y="9336"/>
                  </a:lnTo>
                  <a:lnTo>
                    <a:pt x="18143" y="4556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3358428" y="1075785"/>
              <a:ext cx="244751" cy="219616"/>
            </a:xfrm>
            <a:custGeom>
              <a:avLst/>
              <a:gdLst/>
              <a:ahLst/>
              <a:cxnLst/>
              <a:rect l="0" t="0" r="0" b="0"/>
              <a:pathLst>
                <a:path w="244751" h="219616">
                  <a:moveTo>
                    <a:pt x="7072" y="3715"/>
                  </a:moveTo>
                  <a:lnTo>
                    <a:pt x="13814" y="23940"/>
                  </a:lnTo>
                  <a:lnTo>
                    <a:pt x="14388" y="38365"/>
                  </a:lnTo>
                  <a:lnTo>
                    <a:pt x="13361" y="56448"/>
                  </a:lnTo>
                  <a:lnTo>
                    <a:pt x="11264" y="76970"/>
                  </a:lnTo>
                  <a:lnTo>
                    <a:pt x="9867" y="96296"/>
                  </a:lnTo>
                  <a:lnTo>
                    <a:pt x="8935" y="114824"/>
                  </a:lnTo>
                  <a:lnTo>
                    <a:pt x="8314" y="132821"/>
                  </a:lnTo>
                  <a:lnTo>
                    <a:pt x="6489" y="150463"/>
                  </a:lnTo>
                  <a:lnTo>
                    <a:pt x="3861" y="167869"/>
                  </a:lnTo>
                  <a:lnTo>
                    <a:pt x="697" y="185118"/>
                  </a:lnTo>
                  <a:lnTo>
                    <a:pt x="0" y="189561"/>
                  </a:lnTo>
                  <a:lnTo>
                    <a:pt x="946" y="185468"/>
                  </a:lnTo>
                  <a:lnTo>
                    <a:pt x="2988" y="175683"/>
                  </a:lnTo>
                  <a:lnTo>
                    <a:pt x="12604" y="134945"/>
                  </a:lnTo>
                  <a:lnTo>
                    <a:pt x="19226" y="120835"/>
                  </a:lnTo>
                  <a:lnTo>
                    <a:pt x="27875" y="107195"/>
                  </a:lnTo>
                  <a:lnTo>
                    <a:pt x="37873" y="93868"/>
                  </a:lnTo>
                  <a:lnTo>
                    <a:pt x="56510" y="67772"/>
                  </a:lnTo>
                  <a:lnTo>
                    <a:pt x="65430" y="54886"/>
                  </a:lnTo>
                  <a:lnTo>
                    <a:pt x="75611" y="43473"/>
                  </a:lnTo>
                  <a:lnTo>
                    <a:pt x="86631" y="33043"/>
                  </a:lnTo>
                  <a:lnTo>
                    <a:pt x="98211" y="23267"/>
                  </a:lnTo>
                  <a:lnTo>
                    <a:pt x="110164" y="15338"/>
                  </a:lnTo>
                  <a:lnTo>
                    <a:pt x="122367" y="8641"/>
                  </a:lnTo>
                  <a:lnTo>
                    <a:pt x="134735" y="2766"/>
                  </a:lnTo>
                  <a:lnTo>
                    <a:pt x="148625" y="260"/>
                  </a:lnTo>
                  <a:lnTo>
                    <a:pt x="163529" y="0"/>
                  </a:lnTo>
                  <a:lnTo>
                    <a:pt x="179110" y="1238"/>
                  </a:lnTo>
                  <a:lnTo>
                    <a:pt x="192319" y="4886"/>
                  </a:lnTo>
                  <a:lnTo>
                    <a:pt x="203948" y="10140"/>
                  </a:lnTo>
                  <a:lnTo>
                    <a:pt x="214522" y="16465"/>
                  </a:lnTo>
                  <a:lnTo>
                    <a:pt x="222983" y="26326"/>
                  </a:lnTo>
                  <a:lnTo>
                    <a:pt x="230035" y="38544"/>
                  </a:lnTo>
                  <a:lnTo>
                    <a:pt x="236147" y="52334"/>
                  </a:lnTo>
                  <a:lnTo>
                    <a:pt x="240222" y="67172"/>
                  </a:lnTo>
                  <a:lnTo>
                    <a:pt x="242938" y="82709"/>
                  </a:lnTo>
                  <a:lnTo>
                    <a:pt x="244750" y="98710"/>
                  </a:lnTo>
                  <a:lnTo>
                    <a:pt x="244546" y="113612"/>
                  </a:lnTo>
                  <a:lnTo>
                    <a:pt x="242999" y="127779"/>
                  </a:lnTo>
                  <a:lnTo>
                    <a:pt x="240556" y="141458"/>
                  </a:lnTo>
                  <a:lnTo>
                    <a:pt x="238928" y="156221"/>
                  </a:lnTo>
                  <a:lnTo>
                    <a:pt x="237843" y="171708"/>
                  </a:lnTo>
                  <a:lnTo>
                    <a:pt x="235672" y="21961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721100" y="863600"/>
              <a:ext cx="50801" cy="469901"/>
            </a:xfrm>
            <a:custGeom>
              <a:avLst/>
              <a:gdLst/>
              <a:ahLst/>
              <a:cxnLst/>
              <a:rect l="0" t="0" r="0" b="0"/>
              <a:pathLst>
                <a:path w="50801" h="469901">
                  <a:moveTo>
                    <a:pt x="0" y="0"/>
                  </a:moveTo>
                  <a:lnTo>
                    <a:pt x="0" y="26967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2" y="63964"/>
                  </a:lnTo>
                  <a:lnTo>
                    <a:pt x="8728" y="79331"/>
                  </a:lnTo>
                  <a:lnTo>
                    <a:pt x="10052" y="96632"/>
                  </a:lnTo>
                  <a:lnTo>
                    <a:pt x="10934" y="115221"/>
                  </a:lnTo>
                  <a:lnTo>
                    <a:pt x="11915" y="154691"/>
                  </a:lnTo>
                  <a:lnTo>
                    <a:pt x="12544" y="237519"/>
                  </a:lnTo>
                  <a:lnTo>
                    <a:pt x="14007" y="258535"/>
                  </a:lnTo>
                  <a:lnTo>
                    <a:pt x="16394" y="279601"/>
                  </a:lnTo>
                  <a:lnTo>
                    <a:pt x="19396" y="300700"/>
                  </a:lnTo>
                  <a:lnTo>
                    <a:pt x="22808" y="320411"/>
                  </a:lnTo>
                  <a:lnTo>
                    <a:pt x="26494" y="339196"/>
                  </a:lnTo>
                  <a:lnTo>
                    <a:pt x="38424" y="396365"/>
                  </a:lnTo>
                  <a:lnTo>
                    <a:pt x="50800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3657600" y="10795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26968" y="11916"/>
                  </a:lnTo>
                  <a:lnTo>
                    <a:pt x="40556" y="7944"/>
                  </a:lnTo>
                  <a:lnTo>
                    <a:pt x="55259" y="5296"/>
                  </a:lnTo>
                  <a:lnTo>
                    <a:pt x="70706" y="3530"/>
                  </a:lnTo>
                  <a:lnTo>
                    <a:pt x="86648" y="2353"/>
                  </a:lnTo>
                  <a:lnTo>
                    <a:pt x="102921" y="1569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3904192" y="878148"/>
              <a:ext cx="539151" cy="468053"/>
            </a:xfrm>
            <a:custGeom>
              <a:avLst/>
              <a:gdLst/>
              <a:ahLst/>
              <a:cxnLst/>
              <a:rect l="0" t="0" r="0" b="0"/>
              <a:pathLst>
                <a:path w="539151" h="468053">
                  <a:moveTo>
                    <a:pt x="185208" y="201352"/>
                  </a:moveTo>
                  <a:lnTo>
                    <a:pt x="171723" y="181126"/>
                  </a:lnTo>
                  <a:lnTo>
                    <a:pt x="160696" y="175168"/>
                  </a:lnTo>
                  <a:lnTo>
                    <a:pt x="146289" y="171196"/>
                  </a:lnTo>
                  <a:lnTo>
                    <a:pt x="129628" y="168547"/>
                  </a:lnTo>
                  <a:lnTo>
                    <a:pt x="114288" y="169604"/>
                  </a:lnTo>
                  <a:lnTo>
                    <a:pt x="99828" y="173131"/>
                  </a:lnTo>
                  <a:lnTo>
                    <a:pt x="85954" y="178305"/>
                  </a:lnTo>
                  <a:lnTo>
                    <a:pt x="72472" y="184576"/>
                  </a:lnTo>
                  <a:lnTo>
                    <a:pt x="59251" y="191579"/>
                  </a:lnTo>
                  <a:lnTo>
                    <a:pt x="46203" y="199070"/>
                  </a:lnTo>
                  <a:lnTo>
                    <a:pt x="34682" y="208297"/>
                  </a:lnTo>
                  <a:lnTo>
                    <a:pt x="24180" y="218682"/>
                  </a:lnTo>
                  <a:lnTo>
                    <a:pt x="14356" y="229838"/>
                  </a:lnTo>
                  <a:lnTo>
                    <a:pt x="7806" y="242920"/>
                  </a:lnTo>
                  <a:lnTo>
                    <a:pt x="3440" y="257286"/>
                  </a:lnTo>
                  <a:lnTo>
                    <a:pt x="529" y="272508"/>
                  </a:lnTo>
                  <a:lnTo>
                    <a:pt x="0" y="288300"/>
                  </a:lnTo>
                  <a:lnTo>
                    <a:pt x="1058" y="304473"/>
                  </a:lnTo>
                  <a:lnTo>
                    <a:pt x="3174" y="320899"/>
                  </a:lnTo>
                  <a:lnTo>
                    <a:pt x="10230" y="333261"/>
                  </a:lnTo>
                  <a:lnTo>
                    <a:pt x="20578" y="342913"/>
                  </a:lnTo>
                  <a:lnTo>
                    <a:pt x="33121" y="350759"/>
                  </a:lnTo>
                  <a:lnTo>
                    <a:pt x="45717" y="354579"/>
                  </a:lnTo>
                  <a:lnTo>
                    <a:pt x="58347" y="355714"/>
                  </a:lnTo>
                  <a:lnTo>
                    <a:pt x="71001" y="355060"/>
                  </a:lnTo>
                  <a:lnTo>
                    <a:pt x="82258" y="351802"/>
                  </a:lnTo>
                  <a:lnTo>
                    <a:pt x="92586" y="346807"/>
                  </a:lnTo>
                  <a:lnTo>
                    <a:pt x="112998" y="333732"/>
                  </a:lnTo>
                  <a:lnTo>
                    <a:pt x="136181" y="318513"/>
                  </a:lnTo>
                  <a:lnTo>
                    <a:pt x="145468" y="307681"/>
                  </a:lnTo>
                  <a:lnTo>
                    <a:pt x="153070" y="294816"/>
                  </a:lnTo>
                  <a:lnTo>
                    <a:pt x="159549" y="280594"/>
                  </a:lnTo>
                  <a:lnTo>
                    <a:pt x="162457" y="266880"/>
                  </a:lnTo>
                  <a:lnTo>
                    <a:pt x="162985" y="253504"/>
                  </a:lnTo>
                  <a:lnTo>
                    <a:pt x="161926" y="240353"/>
                  </a:lnTo>
                  <a:lnTo>
                    <a:pt x="158398" y="237230"/>
                  </a:lnTo>
                  <a:lnTo>
                    <a:pt x="153223" y="240793"/>
                  </a:lnTo>
                  <a:lnTo>
                    <a:pt x="146951" y="248812"/>
                  </a:lnTo>
                  <a:lnTo>
                    <a:pt x="141359" y="258392"/>
                  </a:lnTo>
                  <a:lnTo>
                    <a:pt x="136220" y="269012"/>
                  </a:lnTo>
                  <a:lnTo>
                    <a:pt x="131382" y="280325"/>
                  </a:lnTo>
                  <a:lnTo>
                    <a:pt x="130979" y="292101"/>
                  </a:lnTo>
                  <a:lnTo>
                    <a:pt x="133534" y="304184"/>
                  </a:lnTo>
                  <a:lnTo>
                    <a:pt x="138058" y="316473"/>
                  </a:lnTo>
                  <a:lnTo>
                    <a:pt x="143897" y="328899"/>
                  </a:lnTo>
                  <a:lnTo>
                    <a:pt x="150612" y="341417"/>
                  </a:lnTo>
                  <a:lnTo>
                    <a:pt x="157910" y="353995"/>
                  </a:lnTo>
                  <a:lnTo>
                    <a:pt x="168421" y="365203"/>
                  </a:lnTo>
                  <a:lnTo>
                    <a:pt x="181072" y="375497"/>
                  </a:lnTo>
                  <a:lnTo>
                    <a:pt x="195150" y="385182"/>
                  </a:lnTo>
                  <a:lnTo>
                    <a:pt x="211592" y="391638"/>
                  </a:lnTo>
                  <a:lnTo>
                    <a:pt x="229608" y="395943"/>
                  </a:lnTo>
                  <a:lnTo>
                    <a:pt x="248675" y="398812"/>
                  </a:lnTo>
                  <a:lnTo>
                    <a:pt x="268441" y="399314"/>
                  </a:lnTo>
                  <a:lnTo>
                    <a:pt x="288674" y="398238"/>
                  </a:lnTo>
                  <a:lnTo>
                    <a:pt x="309219" y="396109"/>
                  </a:lnTo>
                  <a:lnTo>
                    <a:pt x="327148" y="393279"/>
                  </a:lnTo>
                  <a:lnTo>
                    <a:pt x="343335" y="389981"/>
                  </a:lnTo>
                  <a:lnTo>
                    <a:pt x="358359" y="386371"/>
                  </a:lnTo>
                  <a:lnTo>
                    <a:pt x="371197" y="381142"/>
                  </a:lnTo>
                  <a:lnTo>
                    <a:pt x="382578" y="374834"/>
                  </a:lnTo>
                  <a:lnTo>
                    <a:pt x="427865" y="344432"/>
                  </a:lnTo>
                  <a:lnTo>
                    <a:pt x="438701" y="336250"/>
                  </a:lnTo>
                  <a:lnTo>
                    <a:pt x="448748" y="327972"/>
                  </a:lnTo>
                  <a:lnTo>
                    <a:pt x="458268" y="319632"/>
                  </a:lnTo>
                  <a:lnTo>
                    <a:pt x="468848" y="307016"/>
                  </a:lnTo>
                  <a:lnTo>
                    <a:pt x="480134" y="291550"/>
                  </a:lnTo>
                  <a:lnTo>
                    <a:pt x="491892" y="274184"/>
                  </a:lnTo>
                  <a:lnTo>
                    <a:pt x="502553" y="255551"/>
                  </a:lnTo>
                  <a:lnTo>
                    <a:pt x="512482" y="236073"/>
                  </a:lnTo>
                  <a:lnTo>
                    <a:pt x="521924" y="216033"/>
                  </a:lnTo>
                  <a:lnTo>
                    <a:pt x="528218" y="195617"/>
                  </a:lnTo>
                  <a:lnTo>
                    <a:pt x="532415" y="174950"/>
                  </a:lnTo>
                  <a:lnTo>
                    <a:pt x="535212" y="154118"/>
                  </a:lnTo>
                  <a:lnTo>
                    <a:pt x="537077" y="134584"/>
                  </a:lnTo>
                  <a:lnTo>
                    <a:pt x="538321" y="115918"/>
                  </a:lnTo>
                  <a:lnTo>
                    <a:pt x="539150" y="97829"/>
                  </a:lnTo>
                  <a:lnTo>
                    <a:pt x="538291" y="81537"/>
                  </a:lnTo>
                  <a:lnTo>
                    <a:pt x="536308" y="66442"/>
                  </a:lnTo>
                  <a:lnTo>
                    <a:pt x="533574" y="52145"/>
                  </a:lnTo>
                  <a:lnTo>
                    <a:pt x="528930" y="38380"/>
                  </a:lnTo>
                  <a:lnTo>
                    <a:pt x="523011" y="24971"/>
                  </a:lnTo>
                  <a:lnTo>
                    <a:pt x="516243" y="11798"/>
                  </a:lnTo>
                  <a:lnTo>
                    <a:pt x="504676" y="4427"/>
                  </a:lnTo>
                  <a:lnTo>
                    <a:pt x="489909" y="924"/>
                  </a:lnTo>
                  <a:lnTo>
                    <a:pt x="473008" y="0"/>
                  </a:lnTo>
                  <a:lnTo>
                    <a:pt x="457508" y="2206"/>
                  </a:lnTo>
                  <a:lnTo>
                    <a:pt x="442941" y="6499"/>
                  </a:lnTo>
                  <a:lnTo>
                    <a:pt x="428997" y="12183"/>
                  </a:lnTo>
                  <a:lnTo>
                    <a:pt x="414056" y="21617"/>
                  </a:lnTo>
                  <a:lnTo>
                    <a:pt x="398451" y="33551"/>
                  </a:lnTo>
                  <a:lnTo>
                    <a:pt x="382403" y="47151"/>
                  </a:lnTo>
                  <a:lnTo>
                    <a:pt x="368882" y="63273"/>
                  </a:lnTo>
                  <a:lnTo>
                    <a:pt x="357047" y="81077"/>
                  </a:lnTo>
                  <a:lnTo>
                    <a:pt x="346333" y="100002"/>
                  </a:lnTo>
                  <a:lnTo>
                    <a:pt x="337780" y="121085"/>
                  </a:lnTo>
                  <a:lnTo>
                    <a:pt x="330667" y="143607"/>
                  </a:lnTo>
                  <a:lnTo>
                    <a:pt x="324514" y="167089"/>
                  </a:lnTo>
                  <a:lnTo>
                    <a:pt x="321823" y="186976"/>
                  </a:lnTo>
                  <a:lnTo>
                    <a:pt x="321440" y="204468"/>
                  </a:lnTo>
                  <a:lnTo>
                    <a:pt x="322596" y="220363"/>
                  </a:lnTo>
                  <a:lnTo>
                    <a:pt x="324778" y="239426"/>
                  </a:lnTo>
                  <a:lnTo>
                    <a:pt x="330964" y="283184"/>
                  </a:lnTo>
                  <a:lnTo>
                    <a:pt x="334590" y="303885"/>
                  </a:lnTo>
                  <a:lnTo>
                    <a:pt x="338418" y="323329"/>
                  </a:lnTo>
                  <a:lnTo>
                    <a:pt x="342381" y="341937"/>
                  </a:lnTo>
                  <a:lnTo>
                    <a:pt x="346434" y="358575"/>
                  </a:lnTo>
                  <a:lnTo>
                    <a:pt x="350548" y="373900"/>
                  </a:lnTo>
                  <a:lnTo>
                    <a:pt x="358881" y="402218"/>
                  </a:lnTo>
                  <a:lnTo>
                    <a:pt x="363079" y="415696"/>
                  </a:lnTo>
                  <a:lnTo>
                    <a:pt x="388408" y="46805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Freeform 61"/>
          <p:cNvSpPr/>
          <p:nvPr/>
        </p:nvSpPr>
        <p:spPr>
          <a:xfrm>
            <a:off x="450944" y="1524160"/>
            <a:ext cx="335480" cy="88741"/>
          </a:xfrm>
          <a:custGeom>
            <a:avLst/>
            <a:gdLst/>
            <a:ahLst/>
            <a:cxnLst/>
            <a:rect l="0" t="0" r="0" b="0"/>
            <a:pathLst>
              <a:path w="335480" h="88741">
                <a:moveTo>
                  <a:pt x="44356" y="88740"/>
                </a:moveTo>
                <a:lnTo>
                  <a:pt x="57839" y="75256"/>
                </a:lnTo>
                <a:lnTo>
                  <a:pt x="66045" y="69872"/>
                </a:lnTo>
                <a:lnTo>
                  <a:pt x="75748" y="64873"/>
                </a:lnTo>
                <a:lnTo>
                  <a:pt x="86451" y="60128"/>
                </a:lnTo>
                <a:lnTo>
                  <a:pt x="97819" y="55554"/>
                </a:lnTo>
                <a:lnTo>
                  <a:pt x="121739" y="46709"/>
                </a:lnTo>
                <a:lnTo>
                  <a:pt x="136867" y="42375"/>
                </a:lnTo>
                <a:lnTo>
                  <a:pt x="154008" y="38074"/>
                </a:lnTo>
                <a:lnTo>
                  <a:pt x="225471" y="21033"/>
                </a:lnTo>
                <a:lnTo>
                  <a:pt x="242710" y="18202"/>
                </a:lnTo>
                <a:lnTo>
                  <a:pt x="259847" y="16314"/>
                </a:lnTo>
                <a:lnTo>
                  <a:pt x="276917" y="15056"/>
                </a:lnTo>
                <a:lnTo>
                  <a:pt x="293941" y="14217"/>
                </a:lnTo>
                <a:lnTo>
                  <a:pt x="327908" y="13285"/>
                </a:lnTo>
                <a:lnTo>
                  <a:pt x="334991" y="11626"/>
                </a:lnTo>
                <a:lnTo>
                  <a:pt x="335479" y="9108"/>
                </a:lnTo>
                <a:lnTo>
                  <a:pt x="331571" y="6018"/>
                </a:lnTo>
                <a:lnTo>
                  <a:pt x="321910" y="3959"/>
                </a:lnTo>
                <a:lnTo>
                  <a:pt x="308414" y="2586"/>
                </a:lnTo>
                <a:lnTo>
                  <a:pt x="292361" y="1670"/>
                </a:lnTo>
                <a:lnTo>
                  <a:pt x="259473" y="653"/>
                </a:lnTo>
                <a:lnTo>
                  <a:pt x="192368" y="0"/>
                </a:lnTo>
                <a:lnTo>
                  <a:pt x="175486" y="1358"/>
                </a:lnTo>
                <a:lnTo>
                  <a:pt x="158587" y="3674"/>
                </a:lnTo>
                <a:lnTo>
                  <a:pt x="141676" y="6629"/>
                </a:lnTo>
                <a:lnTo>
                  <a:pt x="124758" y="10010"/>
                </a:lnTo>
                <a:lnTo>
                  <a:pt x="90909" y="17530"/>
                </a:lnTo>
                <a:lnTo>
                  <a:pt x="75391" y="21511"/>
                </a:lnTo>
                <a:lnTo>
                  <a:pt x="60812" y="25576"/>
                </a:lnTo>
                <a:lnTo>
                  <a:pt x="46860" y="29697"/>
                </a:lnTo>
                <a:lnTo>
                  <a:pt x="33325" y="35267"/>
                </a:lnTo>
                <a:lnTo>
                  <a:pt x="20069" y="41802"/>
                </a:lnTo>
                <a:lnTo>
                  <a:pt x="6998" y="48981"/>
                </a:lnTo>
                <a:lnTo>
                  <a:pt x="1106" y="56590"/>
                </a:lnTo>
                <a:lnTo>
                  <a:pt x="0" y="64484"/>
                </a:lnTo>
                <a:lnTo>
                  <a:pt x="2085" y="72569"/>
                </a:lnTo>
                <a:lnTo>
                  <a:pt x="9120" y="76548"/>
                </a:lnTo>
                <a:lnTo>
                  <a:pt x="19454" y="77790"/>
                </a:lnTo>
                <a:lnTo>
                  <a:pt x="31988" y="77206"/>
                </a:lnTo>
                <a:lnTo>
                  <a:pt x="68492" y="76558"/>
                </a:lnTo>
                <a:lnTo>
                  <a:pt x="90080" y="76385"/>
                </a:lnTo>
                <a:lnTo>
                  <a:pt x="111527" y="74859"/>
                </a:lnTo>
                <a:lnTo>
                  <a:pt x="132881" y="72430"/>
                </a:lnTo>
                <a:lnTo>
                  <a:pt x="154173" y="69400"/>
                </a:lnTo>
                <a:lnTo>
                  <a:pt x="175422" y="67380"/>
                </a:lnTo>
                <a:lnTo>
                  <a:pt x="196645" y="66033"/>
                </a:lnTo>
                <a:lnTo>
                  <a:pt x="217848" y="65135"/>
                </a:lnTo>
                <a:lnTo>
                  <a:pt x="236217" y="63126"/>
                </a:lnTo>
                <a:lnTo>
                  <a:pt x="252697" y="60375"/>
                </a:lnTo>
                <a:lnTo>
                  <a:pt x="267916" y="57130"/>
                </a:lnTo>
                <a:lnTo>
                  <a:pt x="282296" y="53555"/>
                </a:lnTo>
                <a:lnTo>
                  <a:pt x="296116" y="49761"/>
                </a:lnTo>
                <a:lnTo>
                  <a:pt x="309562" y="45821"/>
                </a:lnTo>
                <a:lnTo>
                  <a:pt x="312882" y="41782"/>
                </a:lnTo>
                <a:lnTo>
                  <a:pt x="309451" y="37679"/>
                </a:lnTo>
                <a:lnTo>
                  <a:pt x="301519" y="33533"/>
                </a:lnTo>
                <a:lnTo>
                  <a:pt x="289176" y="32179"/>
                </a:lnTo>
                <a:lnTo>
                  <a:pt x="273891" y="32688"/>
                </a:lnTo>
                <a:lnTo>
                  <a:pt x="256646" y="34439"/>
                </a:lnTo>
                <a:lnTo>
                  <a:pt x="239505" y="35606"/>
                </a:lnTo>
                <a:lnTo>
                  <a:pt x="222433" y="36383"/>
                </a:lnTo>
                <a:lnTo>
                  <a:pt x="205407" y="36902"/>
                </a:lnTo>
                <a:lnTo>
                  <a:pt x="188412" y="38659"/>
                </a:lnTo>
                <a:lnTo>
                  <a:pt x="171438" y="41241"/>
                </a:lnTo>
                <a:lnTo>
                  <a:pt x="154477" y="44374"/>
                </a:lnTo>
                <a:lnTo>
                  <a:pt x="137525" y="46463"/>
                </a:lnTo>
                <a:lnTo>
                  <a:pt x="120580" y="47855"/>
                </a:lnTo>
                <a:lnTo>
                  <a:pt x="103638" y="48783"/>
                </a:lnTo>
                <a:lnTo>
                  <a:pt x="88111" y="50813"/>
                </a:lnTo>
                <a:lnTo>
                  <a:pt x="73526" y="53577"/>
                </a:lnTo>
                <a:lnTo>
                  <a:pt x="59569" y="56831"/>
                </a:lnTo>
                <a:lnTo>
                  <a:pt x="54498" y="60412"/>
                </a:lnTo>
                <a:lnTo>
                  <a:pt x="55350" y="64210"/>
                </a:lnTo>
                <a:lnTo>
                  <a:pt x="60152" y="68153"/>
                </a:lnTo>
                <a:lnTo>
                  <a:pt x="70409" y="70782"/>
                </a:lnTo>
                <a:lnTo>
                  <a:pt x="84302" y="72534"/>
                </a:lnTo>
                <a:lnTo>
                  <a:pt x="100620" y="73703"/>
                </a:lnTo>
                <a:lnTo>
                  <a:pt x="118554" y="74482"/>
                </a:lnTo>
                <a:lnTo>
                  <a:pt x="137566" y="75001"/>
                </a:lnTo>
                <a:lnTo>
                  <a:pt x="222156" y="7604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2768600" y="1384624"/>
            <a:ext cx="249367" cy="50477"/>
          </a:xfrm>
          <a:custGeom>
            <a:avLst/>
            <a:gdLst/>
            <a:ahLst/>
            <a:cxnLst/>
            <a:rect l="0" t="0" r="0" b="0"/>
            <a:pathLst>
              <a:path w="249367" h="50477">
                <a:moveTo>
                  <a:pt x="0" y="25076"/>
                </a:moveTo>
                <a:lnTo>
                  <a:pt x="26967" y="31818"/>
                </a:lnTo>
                <a:lnTo>
                  <a:pt x="41967" y="33803"/>
                </a:lnTo>
                <a:lnTo>
                  <a:pt x="59022" y="35128"/>
                </a:lnTo>
                <a:lnTo>
                  <a:pt x="77448" y="36010"/>
                </a:lnTo>
                <a:lnTo>
                  <a:pt x="116736" y="36991"/>
                </a:lnTo>
                <a:lnTo>
                  <a:pt x="249366" y="37745"/>
                </a:lnTo>
                <a:lnTo>
                  <a:pt x="194732" y="37772"/>
                </a:lnTo>
                <a:lnTo>
                  <a:pt x="177799" y="36362"/>
                </a:lnTo>
                <a:lnTo>
                  <a:pt x="159455" y="34011"/>
                </a:lnTo>
                <a:lnTo>
                  <a:pt x="140170" y="31032"/>
                </a:lnTo>
                <a:lnTo>
                  <a:pt x="118846" y="29047"/>
                </a:lnTo>
                <a:lnTo>
                  <a:pt x="96164" y="27723"/>
                </a:lnTo>
                <a:lnTo>
                  <a:pt x="51206" y="26252"/>
                </a:lnTo>
                <a:lnTo>
                  <a:pt x="12410" y="25598"/>
                </a:lnTo>
                <a:lnTo>
                  <a:pt x="5451" y="28246"/>
                </a:lnTo>
                <a:lnTo>
                  <a:pt x="6456" y="32834"/>
                </a:lnTo>
                <a:lnTo>
                  <a:pt x="12770" y="38714"/>
                </a:lnTo>
                <a:lnTo>
                  <a:pt x="22625" y="41224"/>
                </a:lnTo>
                <a:lnTo>
                  <a:pt x="34838" y="41485"/>
                </a:lnTo>
                <a:lnTo>
                  <a:pt x="48625" y="40249"/>
                </a:lnTo>
                <a:lnTo>
                  <a:pt x="63461" y="39424"/>
                </a:lnTo>
                <a:lnTo>
                  <a:pt x="94997" y="38508"/>
                </a:lnTo>
                <a:lnTo>
                  <a:pt x="112720" y="36853"/>
                </a:lnTo>
                <a:lnTo>
                  <a:pt x="131591" y="34338"/>
                </a:lnTo>
                <a:lnTo>
                  <a:pt x="151227" y="31251"/>
                </a:lnTo>
                <a:lnTo>
                  <a:pt x="171374" y="29192"/>
                </a:lnTo>
                <a:lnTo>
                  <a:pt x="191860" y="27820"/>
                </a:lnTo>
                <a:lnTo>
                  <a:pt x="212573" y="26905"/>
                </a:lnTo>
                <a:lnTo>
                  <a:pt x="222149" y="23473"/>
                </a:lnTo>
                <a:lnTo>
                  <a:pt x="224299" y="18363"/>
                </a:lnTo>
                <a:lnTo>
                  <a:pt x="221499" y="12134"/>
                </a:lnTo>
                <a:lnTo>
                  <a:pt x="212577" y="7981"/>
                </a:lnTo>
                <a:lnTo>
                  <a:pt x="199574" y="5212"/>
                </a:lnTo>
                <a:lnTo>
                  <a:pt x="183849" y="3367"/>
                </a:lnTo>
                <a:lnTo>
                  <a:pt x="166310" y="2136"/>
                </a:lnTo>
                <a:lnTo>
                  <a:pt x="147562" y="1316"/>
                </a:lnTo>
                <a:lnTo>
                  <a:pt x="107916" y="405"/>
                </a:lnTo>
                <a:lnTo>
                  <a:pt x="66777" y="0"/>
                </a:lnTo>
                <a:lnTo>
                  <a:pt x="55807" y="2714"/>
                </a:lnTo>
                <a:lnTo>
                  <a:pt x="51316" y="7345"/>
                </a:lnTo>
                <a:lnTo>
                  <a:pt x="51143" y="13255"/>
                </a:lnTo>
                <a:lnTo>
                  <a:pt x="56673" y="18607"/>
                </a:lnTo>
                <a:lnTo>
                  <a:pt x="66004" y="23585"/>
                </a:lnTo>
                <a:lnTo>
                  <a:pt x="77869" y="28315"/>
                </a:lnTo>
                <a:lnTo>
                  <a:pt x="92835" y="32880"/>
                </a:lnTo>
                <a:lnTo>
                  <a:pt x="109868" y="37334"/>
                </a:lnTo>
                <a:lnTo>
                  <a:pt x="128278" y="41714"/>
                </a:lnTo>
                <a:lnTo>
                  <a:pt x="146196" y="44635"/>
                </a:lnTo>
                <a:lnTo>
                  <a:pt x="163786" y="46582"/>
                </a:lnTo>
                <a:lnTo>
                  <a:pt x="181157" y="47880"/>
                </a:lnTo>
                <a:lnTo>
                  <a:pt x="185683" y="47334"/>
                </a:lnTo>
                <a:lnTo>
                  <a:pt x="181644" y="45559"/>
                </a:lnTo>
                <a:lnTo>
                  <a:pt x="171896" y="42964"/>
                </a:lnTo>
                <a:lnTo>
                  <a:pt x="158341" y="41235"/>
                </a:lnTo>
                <a:lnTo>
                  <a:pt x="142250" y="40082"/>
                </a:lnTo>
                <a:lnTo>
                  <a:pt x="124466" y="39313"/>
                </a:lnTo>
                <a:lnTo>
                  <a:pt x="106966" y="40212"/>
                </a:lnTo>
                <a:lnTo>
                  <a:pt x="25400" y="504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29926" y="2133600"/>
            <a:ext cx="259075" cy="104804"/>
            <a:chOff x="629926" y="2133600"/>
            <a:chExt cx="259075" cy="104804"/>
          </a:xfrm>
        </p:grpSpPr>
        <p:sp>
          <p:nvSpPr>
            <p:cNvPr id="64" name="Freeform 63"/>
            <p:cNvSpPr/>
            <p:nvPr/>
          </p:nvSpPr>
          <p:spPr>
            <a:xfrm>
              <a:off x="660400" y="21717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629926" y="2133600"/>
              <a:ext cx="259075" cy="104804"/>
            </a:xfrm>
            <a:custGeom>
              <a:avLst/>
              <a:gdLst/>
              <a:ahLst/>
              <a:cxnLst/>
              <a:rect l="0" t="0" r="0" b="0"/>
              <a:pathLst>
                <a:path w="259075" h="104804">
                  <a:moveTo>
                    <a:pt x="30474" y="63500"/>
                  </a:moveTo>
                  <a:lnTo>
                    <a:pt x="57441" y="70242"/>
                  </a:lnTo>
                  <a:lnTo>
                    <a:pt x="59741" y="75050"/>
                  </a:lnTo>
                  <a:lnTo>
                    <a:pt x="55630" y="81077"/>
                  </a:lnTo>
                  <a:lnTo>
                    <a:pt x="47244" y="87918"/>
                  </a:lnTo>
                  <a:lnTo>
                    <a:pt x="36010" y="93890"/>
                  </a:lnTo>
                  <a:lnTo>
                    <a:pt x="22875" y="99282"/>
                  </a:lnTo>
                  <a:lnTo>
                    <a:pt x="8475" y="104288"/>
                  </a:lnTo>
                  <a:lnTo>
                    <a:pt x="1697" y="104803"/>
                  </a:lnTo>
                  <a:lnTo>
                    <a:pt x="0" y="102324"/>
                  </a:lnTo>
                  <a:lnTo>
                    <a:pt x="1691" y="97849"/>
                  </a:lnTo>
                  <a:lnTo>
                    <a:pt x="7052" y="92044"/>
                  </a:lnTo>
                  <a:lnTo>
                    <a:pt x="14859" y="85351"/>
                  </a:lnTo>
                  <a:lnTo>
                    <a:pt x="24297" y="78067"/>
                  </a:lnTo>
                  <a:lnTo>
                    <a:pt x="34823" y="71800"/>
                  </a:lnTo>
                  <a:lnTo>
                    <a:pt x="46073" y="66211"/>
                  </a:lnTo>
                  <a:lnTo>
                    <a:pt x="57806" y="61074"/>
                  </a:lnTo>
                  <a:lnTo>
                    <a:pt x="69862" y="56238"/>
                  </a:lnTo>
                  <a:lnTo>
                    <a:pt x="94546" y="47102"/>
                  </a:lnTo>
                  <a:lnTo>
                    <a:pt x="108466" y="44101"/>
                  </a:lnTo>
                  <a:lnTo>
                    <a:pt x="123391" y="42100"/>
                  </a:lnTo>
                  <a:lnTo>
                    <a:pt x="138985" y="40767"/>
                  </a:lnTo>
                  <a:lnTo>
                    <a:pt x="145148" y="41289"/>
                  </a:lnTo>
                  <a:lnTo>
                    <a:pt x="145023" y="43048"/>
                  </a:lnTo>
                  <a:lnTo>
                    <a:pt x="140707" y="45632"/>
                  </a:lnTo>
                  <a:lnTo>
                    <a:pt x="133596" y="48766"/>
                  </a:lnTo>
                  <a:lnTo>
                    <a:pt x="124621" y="52266"/>
                  </a:lnTo>
                  <a:lnTo>
                    <a:pt x="114405" y="56010"/>
                  </a:lnTo>
                  <a:lnTo>
                    <a:pt x="111828" y="57096"/>
                  </a:lnTo>
                  <a:lnTo>
                    <a:pt x="114343" y="56408"/>
                  </a:lnTo>
                  <a:lnTo>
                    <a:pt x="148797" y="45165"/>
                  </a:lnTo>
                  <a:lnTo>
                    <a:pt x="161567" y="41399"/>
                  </a:lnTo>
                  <a:lnTo>
                    <a:pt x="190808" y="33451"/>
                  </a:lnTo>
                  <a:lnTo>
                    <a:pt x="222618" y="25215"/>
                  </a:lnTo>
                  <a:lnTo>
                    <a:pt x="259074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095500" y="1611738"/>
            <a:ext cx="1929605" cy="496463"/>
            <a:chOff x="2095500" y="1611738"/>
            <a:chExt cx="1929605" cy="496463"/>
          </a:xfrm>
        </p:grpSpPr>
        <p:sp>
          <p:nvSpPr>
            <p:cNvPr id="67" name="Freeform 66"/>
            <p:cNvSpPr/>
            <p:nvPr/>
          </p:nvSpPr>
          <p:spPr>
            <a:xfrm>
              <a:off x="2095500" y="1765300"/>
              <a:ext cx="215901" cy="260586"/>
            </a:xfrm>
            <a:custGeom>
              <a:avLst/>
              <a:gdLst/>
              <a:ahLst/>
              <a:cxnLst/>
              <a:rect l="0" t="0" r="0" b="0"/>
              <a:pathLst>
                <a:path w="215901" h="260586">
                  <a:moveTo>
                    <a:pt x="0" y="0"/>
                  </a:moveTo>
                  <a:lnTo>
                    <a:pt x="0" y="26967"/>
                  </a:lnTo>
                  <a:lnTo>
                    <a:pt x="2822" y="39145"/>
                  </a:lnTo>
                  <a:lnTo>
                    <a:pt x="7525" y="51496"/>
                  </a:lnTo>
                  <a:lnTo>
                    <a:pt x="13484" y="63964"/>
                  </a:lnTo>
                  <a:lnTo>
                    <a:pt x="18867" y="76509"/>
                  </a:lnTo>
                  <a:lnTo>
                    <a:pt x="23866" y="89106"/>
                  </a:lnTo>
                  <a:lnTo>
                    <a:pt x="33185" y="114391"/>
                  </a:lnTo>
                  <a:lnTo>
                    <a:pt x="54943" y="177812"/>
                  </a:lnTo>
                  <a:lnTo>
                    <a:pt x="60618" y="190507"/>
                  </a:lnTo>
                  <a:lnTo>
                    <a:pt x="67223" y="203205"/>
                  </a:lnTo>
                  <a:lnTo>
                    <a:pt x="74448" y="215903"/>
                  </a:lnTo>
                  <a:lnTo>
                    <a:pt x="82088" y="228602"/>
                  </a:lnTo>
                  <a:lnTo>
                    <a:pt x="98102" y="254000"/>
                  </a:lnTo>
                  <a:lnTo>
                    <a:pt x="106323" y="259645"/>
                  </a:lnTo>
                  <a:lnTo>
                    <a:pt x="114626" y="260585"/>
                  </a:lnTo>
                  <a:lnTo>
                    <a:pt x="122984" y="258390"/>
                  </a:lnTo>
                  <a:lnTo>
                    <a:pt x="129967" y="251282"/>
                  </a:lnTo>
                  <a:lnTo>
                    <a:pt x="136033" y="240899"/>
                  </a:lnTo>
                  <a:lnTo>
                    <a:pt x="141489" y="228332"/>
                  </a:lnTo>
                  <a:lnTo>
                    <a:pt x="146537" y="214310"/>
                  </a:lnTo>
                  <a:lnTo>
                    <a:pt x="151313" y="199318"/>
                  </a:lnTo>
                  <a:lnTo>
                    <a:pt x="155909" y="183678"/>
                  </a:lnTo>
                  <a:lnTo>
                    <a:pt x="164778" y="151249"/>
                  </a:lnTo>
                  <a:lnTo>
                    <a:pt x="169118" y="134699"/>
                  </a:lnTo>
                  <a:lnTo>
                    <a:pt x="177704" y="105022"/>
                  </a:lnTo>
                  <a:lnTo>
                    <a:pt x="190471" y="64514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2374900" y="1802207"/>
              <a:ext cx="190501" cy="247539"/>
            </a:xfrm>
            <a:custGeom>
              <a:avLst/>
              <a:gdLst/>
              <a:ahLst/>
              <a:cxnLst/>
              <a:rect l="0" t="0" r="0" b="0"/>
              <a:pathLst>
                <a:path w="190501" h="247539">
                  <a:moveTo>
                    <a:pt x="0" y="115493"/>
                  </a:moveTo>
                  <a:lnTo>
                    <a:pt x="20225" y="108750"/>
                  </a:lnTo>
                  <a:lnTo>
                    <a:pt x="31828" y="106765"/>
                  </a:lnTo>
                  <a:lnTo>
                    <a:pt x="45207" y="105441"/>
                  </a:lnTo>
                  <a:lnTo>
                    <a:pt x="59771" y="104558"/>
                  </a:lnTo>
                  <a:lnTo>
                    <a:pt x="75125" y="102558"/>
                  </a:lnTo>
                  <a:lnTo>
                    <a:pt x="91006" y="99814"/>
                  </a:lnTo>
                  <a:lnTo>
                    <a:pt x="107237" y="96574"/>
                  </a:lnTo>
                  <a:lnTo>
                    <a:pt x="122291" y="93002"/>
                  </a:lnTo>
                  <a:lnTo>
                    <a:pt x="136561" y="89210"/>
                  </a:lnTo>
                  <a:lnTo>
                    <a:pt x="150307" y="85271"/>
                  </a:lnTo>
                  <a:lnTo>
                    <a:pt x="160882" y="78411"/>
                  </a:lnTo>
                  <a:lnTo>
                    <a:pt x="169343" y="69605"/>
                  </a:lnTo>
                  <a:lnTo>
                    <a:pt x="176396" y="59501"/>
                  </a:lnTo>
                  <a:lnTo>
                    <a:pt x="178275" y="48531"/>
                  </a:lnTo>
                  <a:lnTo>
                    <a:pt x="176705" y="36985"/>
                  </a:lnTo>
                  <a:lnTo>
                    <a:pt x="172837" y="25054"/>
                  </a:lnTo>
                  <a:lnTo>
                    <a:pt x="166024" y="15689"/>
                  </a:lnTo>
                  <a:lnTo>
                    <a:pt x="157249" y="8035"/>
                  </a:lnTo>
                  <a:lnTo>
                    <a:pt x="147166" y="1521"/>
                  </a:lnTo>
                  <a:lnTo>
                    <a:pt x="136211" y="0"/>
                  </a:lnTo>
                  <a:lnTo>
                    <a:pt x="124673" y="1809"/>
                  </a:lnTo>
                  <a:lnTo>
                    <a:pt x="112749" y="5837"/>
                  </a:lnTo>
                  <a:lnTo>
                    <a:pt x="101977" y="11344"/>
                  </a:lnTo>
                  <a:lnTo>
                    <a:pt x="91973" y="17838"/>
                  </a:lnTo>
                  <a:lnTo>
                    <a:pt x="82482" y="24989"/>
                  </a:lnTo>
                  <a:lnTo>
                    <a:pt x="73332" y="33990"/>
                  </a:lnTo>
                  <a:lnTo>
                    <a:pt x="64410" y="44225"/>
                  </a:lnTo>
                  <a:lnTo>
                    <a:pt x="55640" y="55280"/>
                  </a:lnTo>
                  <a:lnTo>
                    <a:pt x="46971" y="66884"/>
                  </a:lnTo>
                  <a:lnTo>
                    <a:pt x="29813" y="91067"/>
                  </a:lnTo>
                  <a:lnTo>
                    <a:pt x="24108" y="106264"/>
                  </a:lnTo>
                  <a:lnTo>
                    <a:pt x="20305" y="123451"/>
                  </a:lnTo>
                  <a:lnTo>
                    <a:pt x="17770" y="141965"/>
                  </a:lnTo>
                  <a:lnTo>
                    <a:pt x="18902" y="157130"/>
                  </a:lnTo>
                  <a:lnTo>
                    <a:pt x="22479" y="170062"/>
                  </a:lnTo>
                  <a:lnTo>
                    <a:pt x="27686" y="181505"/>
                  </a:lnTo>
                  <a:lnTo>
                    <a:pt x="33979" y="191957"/>
                  </a:lnTo>
                  <a:lnTo>
                    <a:pt x="40997" y="201746"/>
                  </a:lnTo>
                  <a:lnTo>
                    <a:pt x="48498" y="211095"/>
                  </a:lnTo>
                  <a:lnTo>
                    <a:pt x="57732" y="218739"/>
                  </a:lnTo>
                  <a:lnTo>
                    <a:pt x="68121" y="225245"/>
                  </a:lnTo>
                  <a:lnTo>
                    <a:pt x="79281" y="230995"/>
                  </a:lnTo>
                  <a:lnTo>
                    <a:pt x="90954" y="236238"/>
                  </a:lnTo>
                  <a:lnTo>
                    <a:pt x="102969" y="241145"/>
                  </a:lnTo>
                  <a:lnTo>
                    <a:pt x="115212" y="245828"/>
                  </a:lnTo>
                  <a:lnTo>
                    <a:pt x="127608" y="247538"/>
                  </a:lnTo>
                  <a:lnTo>
                    <a:pt x="140105" y="247267"/>
                  </a:lnTo>
                  <a:lnTo>
                    <a:pt x="190500" y="2424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2603500" y="1828800"/>
              <a:ext cx="76201" cy="193350"/>
            </a:xfrm>
            <a:custGeom>
              <a:avLst/>
              <a:gdLst/>
              <a:ahLst/>
              <a:cxnLst/>
              <a:rect l="0" t="0" r="0" b="0"/>
              <a:pathLst>
                <a:path w="76201" h="193350">
                  <a:moveTo>
                    <a:pt x="0" y="50800"/>
                  </a:moveTo>
                  <a:lnTo>
                    <a:pt x="6742" y="77767"/>
                  </a:lnTo>
                  <a:lnTo>
                    <a:pt x="10139" y="89945"/>
                  </a:lnTo>
                  <a:lnTo>
                    <a:pt x="17676" y="114764"/>
                  </a:lnTo>
                  <a:lnTo>
                    <a:pt x="42398" y="190540"/>
                  </a:lnTo>
                  <a:lnTo>
                    <a:pt x="45198" y="193349"/>
                  </a:lnTo>
                  <a:lnTo>
                    <a:pt x="47066" y="189577"/>
                  </a:lnTo>
                  <a:lnTo>
                    <a:pt x="48310" y="181418"/>
                  </a:lnTo>
                  <a:lnTo>
                    <a:pt x="49140" y="170334"/>
                  </a:lnTo>
                  <a:lnTo>
                    <a:pt x="49693" y="157300"/>
                  </a:lnTo>
                  <a:lnTo>
                    <a:pt x="50308" y="126355"/>
                  </a:lnTo>
                  <a:lnTo>
                    <a:pt x="50581" y="89084"/>
                  </a:lnTo>
                  <a:lnTo>
                    <a:pt x="52065" y="72089"/>
                  </a:lnTo>
                  <a:lnTo>
                    <a:pt x="54465" y="56526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882900" y="1701800"/>
              <a:ext cx="88901" cy="406401"/>
            </a:xfrm>
            <a:custGeom>
              <a:avLst/>
              <a:gdLst/>
              <a:ahLst/>
              <a:cxnLst/>
              <a:rect l="0" t="0" r="0" b="0"/>
              <a:pathLst>
                <a:path w="88901" h="406401">
                  <a:moveTo>
                    <a:pt x="0" y="0"/>
                  </a:moveTo>
                  <a:lnTo>
                    <a:pt x="0" y="26967"/>
                  </a:lnTo>
                  <a:lnTo>
                    <a:pt x="1411" y="40556"/>
                  </a:lnTo>
                  <a:lnTo>
                    <a:pt x="3762" y="55259"/>
                  </a:lnTo>
                  <a:lnTo>
                    <a:pt x="6742" y="70706"/>
                  </a:lnTo>
                  <a:lnTo>
                    <a:pt x="8727" y="88059"/>
                  </a:lnTo>
                  <a:lnTo>
                    <a:pt x="10052" y="106684"/>
                  </a:lnTo>
                  <a:lnTo>
                    <a:pt x="10934" y="126156"/>
                  </a:lnTo>
                  <a:lnTo>
                    <a:pt x="12934" y="144782"/>
                  </a:lnTo>
                  <a:lnTo>
                    <a:pt x="15678" y="162843"/>
                  </a:lnTo>
                  <a:lnTo>
                    <a:pt x="18918" y="180528"/>
                  </a:lnTo>
                  <a:lnTo>
                    <a:pt x="26282" y="215231"/>
                  </a:lnTo>
                  <a:lnTo>
                    <a:pt x="42507" y="283501"/>
                  </a:lnTo>
                  <a:lnTo>
                    <a:pt x="48093" y="300478"/>
                  </a:lnTo>
                  <a:lnTo>
                    <a:pt x="54640" y="317441"/>
                  </a:lnTo>
                  <a:lnTo>
                    <a:pt x="61827" y="334394"/>
                  </a:lnTo>
                  <a:lnTo>
                    <a:pt x="68029" y="349929"/>
                  </a:lnTo>
                  <a:lnTo>
                    <a:pt x="88900" y="406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81300" y="1930400"/>
              <a:ext cx="228601" cy="38101"/>
            </a:xfrm>
            <a:custGeom>
              <a:avLst/>
              <a:gdLst/>
              <a:ahLst/>
              <a:cxnLst/>
              <a:rect l="0" t="0" r="0" b="0"/>
              <a:pathLst>
                <a:path w="228601" h="38101">
                  <a:moveTo>
                    <a:pt x="0" y="38100"/>
                  </a:moveTo>
                  <a:lnTo>
                    <a:pt x="70706" y="20423"/>
                  </a:lnTo>
                  <a:lnTo>
                    <a:pt x="86648" y="17848"/>
                  </a:lnTo>
                  <a:lnTo>
                    <a:pt x="102921" y="16132"/>
                  </a:lnTo>
                  <a:lnTo>
                    <a:pt x="119414" y="14988"/>
                  </a:lnTo>
                  <a:lnTo>
                    <a:pt x="136053" y="12814"/>
                  </a:lnTo>
                  <a:lnTo>
                    <a:pt x="152791" y="9954"/>
                  </a:lnTo>
                  <a:lnTo>
                    <a:pt x="2286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060700" y="1866900"/>
              <a:ext cx="63501" cy="203201"/>
            </a:xfrm>
            <a:custGeom>
              <a:avLst/>
              <a:gdLst/>
              <a:ahLst/>
              <a:cxnLst/>
              <a:rect l="0" t="0" r="0" b="0"/>
              <a:pathLst>
                <a:path w="63501" h="203201">
                  <a:moveTo>
                    <a:pt x="0" y="0"/>
                  </a:moveTo>
                  <a:lnTo>
                    <a:pt x="17676" y="70706"/>
                  </a:lnTo>
                  <a:lnTo>
                    <a:pt x="21662" y="85237"/>
                  </a:lnTo>
                  <a:lnTo>
                    <a:pt x="29853" y="112672"/>
                  </a:lnTo>
                  <a:lnTo>
                    <a:pt x="38197" y="138976"/>
                  </a:lnTo>
                  <a:lnTo>
                    <a:pt x="6350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3035300" y="17272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0"/>
                  </a:move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221607" y="1833741"/>
              <a:ext cx="143894" cy="274460"/>
            </a:xfrm>
            <a:custGeom>
              <a:avLst/>
              <a:gdLst/>
              <a:ahLst/>
              <a:cxnLst/>
              <a:rect l="0" t="0" r="0" b="0"/>
              <a:pathLst>
                <a:path w="143894" h="274460">
                  <a:moveTo>
                    <a:pt x="143893" y="33159"/>
                  </a:moveTo>
                  <a:lnTo>
                    <a:pt x="137150" y="12933"/>
                  </a:lnTo>
                  <a:lnTo>
                    <a:pt x="129520" y="6975"/>
                  </a:lnTo>
                  <a:lnTo>
                    <a:pt x="118789" y="3003"/>
                  </a:lnTo>
                  <a:lnTo>
                    <a:pt x="105990" y="354"/>
                  </a:lnTo>
                  <a:lnTo>
                    <a:pt x="93224" y="0"/>
                  </a:lnTo>
                  <a:lnTo>
                    <a:pt x="80480" y="1175"/>
                  </a:lnTo>
                  <a:lnTo>
                    <a:pt x="67751" y="3370"/>
                  </a:lnTo>
                  <a:lnTo>
                    <a:pt x="57854" y="9066"/>
                  </a:lnTo>
                  <a:lnTo>
                    <a:pt x="49844" y="17097"/>
                  </a:lnTo>
                  <a:lnTo>
                    <a:pt x="35771" y="37309"/>
                  </a:lnTo>
                  <a:lnTo>
                    <a:pt x="20109" y="60403"/>
                  </a:lnTo>
                  <a:lnTo>
                    <a:pt x="13392" y="73899"/>
                  </a:lnTo>
                  <a:lnTo>
                    <a:pt x="7504" y="88541"/>
                  </a:lnTo>
                  <a:lnTo>
                    <a:pt x="2166" y="103947"/>
                  </a:lnTo>
                  <a:lnTo>
                    <a:pt x="20" y="121273"/>
                  </a:lnTo>
                  <a:lnTo>
                    <a:pt x="0" y="139879"/>
                  </a:lnTo>
                  <a:lnTo>
                    <a:pt x="1397" y="159339"/>
                  </a:lnTo>
                  <a:lnTo>
                    <a:pt x="5151" y="177957"/>
                  </a:lnTo>
                  <a:lnTo>
                    <a:pt x="10476" y="196013"/>
                  </a:lnTo>
                  <a:lnTo>
                    <a:pt x="16848" y="213695"/>
                  </a:lnTo>
                  <a:lnTo>
                    <a:pt x="25330" y="226894"/>
                  </a:lnTo>
                  <a:lnTo>
                    <a:pt x="35217" y="237104"/>
                  </a:lnTo>
                  <a:lnTo>
                    <a:pt x="46042" y="245322"/>
                  </a:lnTo>
                  <a:lnTo>
                    <a:pt x="57492" y="252212"/>
                  </a:lnTo>
                  <a:lnTo>
                    <a:pt x="69359" y="258216"/>
                  </a:lnTo>
                  <a:lnTo>
                    <a:pt x="118493" y="274459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3450482" y="1611738"/>
              <a:ext cx="574623" cy="483763"/>
            </a:xfrm>
            <a:custGeom>
              <a:avLst/>
              <a:gdLst/>
              <a:ahLst/>
              <a:cxnLst/>
              <a:rect l="0" t="0" r="0" b="0"/>
              <a:pathLst>
                <a:path w="574623" h="483763">
                  <a:moveTo>
                    <a:pt x="143618" y="293262"/>
                  </a:moveTo>
                  <a:lnTo>
                    <a:pt x="123392" y="286519"/>
                  </a:lnTo>
                  <a:lnTo>
                    <a:pt x="111789" y="285945"/>
                  </a:lnTo>
                  <a:lnTo>
                    <a:pt x="98409" y="286973"/>
                  </a:lnTo>
                  <a:lnTo>
                    <a:pt x="83846" y="289069"/>
                  </a:lnTo>
                  <a:lnTo>
                    <a:pt x="71314" y="293289"/>
                  </a:lnTo>
                  <a:lnTo>
                    <a:pt x="60137" y="298924"/>
                  </a:lnTo>
                  <a:lnTo>
                    <a:pt x="49864" y="305503"/>
                  </a:lnTo>
                  <a:lnTo>
                    <a:pt x="40193" y="312711"/>
                  </a:lnTo>
                  <a:lnTo>
                    <a:pt x="30923" y="320339"/>
                  </a:lnTo>
                  <a:lnTo>
                    <a:pt x="21921" y="328247"/>
                  </a:lnTo>
                  <a:lnTo>
                    <a:pt x="14509" y="339163"/>
                  </a:lnTo>
                  <a:lnTo>
                    <a:pt x="8156" y="352085"/>
                  </a:lnTo>
                  <a:lnTo>
                    <a:pt x="2510" y="366344"/>
                  </a:lnTo>
                  <a:lnTo>
                    <a:pt x="157" y="380083"/>
                  </a:lnTo>
                  <a:lnTo>
                    <a:pt x="0" y="393476"/>
                  </a:lnTo>
                  <a:lnTo>
                    <a:pt x="1305" y="406638"/>
                  </a:lnTo>
                  <a:lnTo>
                    <a:pt x="6410" y="416823"/>
                  </a:lnTo>
                  <a:lnTo>
                    <a:pt x="14046" y="425025"/>
                  </a:lnTo>
                  <a:lnTo>
                    <a:pt x="23369" y="431904"/>
                  </a:lnTo>
                  <a:lnTo>
                    <a:pt x="33819" y="435079"/>
                  </a:lnTo>
                  <a:lnTo>
                    <a:pt x="45018" y="435784"/>
                  </a:lnTo>
                  <a:lnTo>
                    <a:pt x="56718" y="434843"/>
                  </a:lnTo>
                  <a:lnTo>
                    <a:pt x="67340" y="431394"/>
                  </a:lnTo>
                  <a:lnTo>
                    <a:pt x="77244" y="426272"/>
                  </a:lnTo>
                  <a:lnTo>
                    <a:pt x="86668" y="420035"/>
                  </a:lnTo>
                  <a:lnTo>
                    <a:pt x="94362" y="410233"/>
                  </a:lnTo>
                  <a:lnTo>
                    <a:pt x="100903" y="398053"/>
                  </a:lnTo>
                  <a:lnTo>
                    <a:pt x="106674" y="384289"/>
                  </a:lnTo>
                  <a:lnTo>
                    <a:pt x="109111" y="370880"/>
                  </a:lnTo>
                  <a:lnTo>
                    <a:pt x="109324" y="357707"/>
                  </a:lnTo>
                  <a:lnTo>
                    <a:pt x="108055" y="344692"/>
                  </a:lnTo>
                  <a:lnTo>
                    <a:pt x="107209" y="341660"/>
                  </a:lnTo>
                  <a:lnTo>
                    <a:pt x="106269" y="353342"/>
                  </a:lnTo>
                  <a:lnTo>
                    <a:pt x="107430" y="365771"/>
                  </a:lnTo>
                  <a:lnTo>
                    <a:pt x="109615" y="381112"/>
                  </a:lnTo>
                  <a:lnTo>
                    <a:pt x="112482" y="398395"/>
                  </a:lnTo>
                  <a:lnTo>
                    <a:pt x="117216" y="414151"/>
                  </a:lnTo>
                  <a:lnTo>
                    <a:pt x="123195" y="428888"/>
                  </a:lnTo>
                  <a:lnTo>
                    <a:pt x="130002" y="442946"/>
                  </a:lnTo>
                  <a:lnTo>
                    <a:pt x="138774" y="453729"/>
                  </a:lnTo>
                  <a:lnTo>
                    <a:pt x="148855" y="462329"/>
                  </a:lnTo>
                  <a:lnTo>
                    <a:pt x="159809" y="469473"/>
                  </a:lnTo>
                  <a:lnTo>
                    <a:pt x="172756" y="474236"/>
                  </a:lnTo>
                  <a:lnTo>
                    <a:pt x="187032" y="477411"/>
                  </a:lnTo>
                  <a:lnTo>
                    <a:pt x="202194" y="479528"/>
                  </a:lnTo>
                  <a:lnTo>
                    <a:pt x="219357" y="479528"/>
                  </a:lnTo>
                  <a:lnTo>
                    <a:pt x="237855" y="478117"/>
                  </a:lnTo>
                  <a:lnTo>
                    <a:pt x="257243" y="475765"/>
                  </a:lnTo>
                  <a:lnTo>
                    <a:pt x="274401" y="472786"/>
                  </a:lnTo>
                  <a:lnTo>
                    <a:pt x="290073" y="469389"/>
                  </a:lnTo>
                  <a:lnTo>
                    <a:pt x="304755" y="465713"/>
                  </a:lnTo>
                  <a:lnTo>
                    <a:pt x="321598" y="459029"/>
                  </a:lnTo>
                  <a:lnTo>
                    <a:pt x="339882" y="450340"/>
                  </a:lnTo>
                  <a:lnTo>
                    <a:pt x="359127" y="440314"/>
                  </a:lnTo>
                  <a:lnTo>
                    <a:pt x="376191" y="430808"/>
                  </a:lnTo>
                  <a:lnTo>
                    <a:pt x="391800" y="421648"/>
                  </a:lnTo>
                  <a:lnTo>
                    <a:pt x="406439" y="412719"/>
                  </a:lnTo>
                  <a:lnTo>
                    <a:pt x="419021" y="403944"/>
                  </a:lnTo>
                  <a:lnTo>
                    <a:pt x="430231" y="395272"/>
                  </a:lnTo>
                  <a:lnTo>
                    <a:pt x="440527" y="386669"/>
                  </a:lnTo>
                  <a:lnTo>
                    <a:pt x="450212" y="376700"/>
                  </a:lnTo>
                  <a:lnTo>
                    <a:pt x="459492" y="365820"/>
                  </a:lnTo>
                  <a:lnTo>
                    <a:pt x="468500" y="354334"/>
                  </a:lnTo>
                  <a:lnTo>
                    <a:pt x="477328" y="343854"/>
                  </a:lnTo>
                  <a:lnTo>
                    <a:pt x="486036" y="334046"/>
                  </a:lnTo>
                  <a:lnTo>
                    <a:pt x="494663" y="324684"/>
                  </a:lnTo>
                  <a:lnTo>
                    <a:pt x="501825" y="314210"/>
                  </a:lnTo>
                  <a:lnTo>
                    <a:pt x="508012" y="302994"/>
                  </a:lnTo>
                  <a:lnTo>
                    <a:pt x="513547" y="291283"/>
                  </a:lnTo>
                  <a:lnTo>
                    <a:pt x="520059" y="279243"/>
                  </a:lnTo>
                  <a:lnTo>
                    <a:pt x="527224" y="266982"/>
                  </a:lnTo>
                  <a:lnTo>
                    <a:pt x="534822" y="254575"/>
                  </a:lnTo>
                  <a:lnTo>
                    <a:pt x="541298" y="242071"/>
                  </a:lnTo>
                  <a:lnTo>
                    <a:pt x="547027" y="229501"/>
                  </a:lnTo>
                  <a:lnTo>
                    <a:pt x="552257" y="216888"/>
                  </a:lnTo>
                  <a:lnTo>
                    <a:pt x="557155" y="204246"/>
                  </a:lnTo>
                  <a:lnTo>
                    <a:pt x="566360" y="178910"/>
                  </a:lnTo>
                  <a:lnTo>
                    <a:pt x="569379" y="163405"/>
                  </a:lnTo>
                  <a:lnTo>
                    <a:pt x="571392" y="146013"/>
                  </a:lnTo>
                  <a:lnTo>
                    <a:pt x="572734" y="127362"/>
                  </a:lnTo>
                  <a:lnTo>
                    <a:pt x="573628" y="107873"/>
                  </a:lnTo>
                  <a:lnTo>
                    <a:pt x="574622" y="67404"/>
                  </a:lnTo>
                  <a:lnTo>
                    <a:pt x="572065" y="50967"/>
                  </a:lnTo>
                  <a:lnTo>
                    <a:pt x="567538" y="37188"/>
                  </a:lnTo>
                  <a:lnTo>
                    <a:pt x="561698" y="25179"/>
                  </a:lnTo>
                  <a:lnTo>
                    <a:pt x="553571" y="15762"/>
                  </a:lnTo>
                  <a:lnTo>
                    <a:pt x="543920" y="8073"/>
                  </a:lnTo>
                  <a:lnTo>
                    <a:pt x="533253" y="1536"/>
                  </a:lnTo>
                  <a:lnTo>
                    <a:pt x="520496" y="0"/>
                  </a:lnTo>
                  <a:lnTo>
                    <a:pt x="506348" y="1798"/>
                  </a:lnTo>
                  <a:lnTo>
                    <a:pt x="491271" y="5819"/>
                  </a:lnTo>
                  <a:lnTo>
                    <a:pt x="475576" y="12733"/>
                  </a:lnTo>
                  <a:lnTo>
                    <a:pt x="459467" y="21576"/>
                  </a:lnTo>
                  <a:lnTo>
                    <a:pt x="443084" y="31705"/>
                  </a:lnTo>
                  <a:lnTo>
                    <a:pt x="429340" y="42690"/>
                  </a:lnTo>
                  <a:lnTo>
                    <a:pt x="417354" y="54247"/>
                  </a:lnTo>
                  <a:lnTo>
                    <a:pt x="396512" y="76966"/>
                  </a:lnTo>
                  <a:lnTo>
                    <a:pt x="377841" y="96471"/>
                  </a:lnTo>
                  <a:lnTo>
                    <a:pt x="370322" y="107034"/>
                  </a:lnTo>
                  <a:lnTo>
                    <a:pt x="363898" y="118310"/>
                  </a:lnTo>
                  <a:lnTo>
                    <a:pt x="358205" y="130061"/>
                  </a:lnTo>
                  <a:lnTo>
                    <a:pt x="352998" y="142128"/>
                  </a:lnTo>
                  <a:lnTo>
                    <a:pt x="348115" y="154406"/>
                  </a:lnTo>
                  <a:lnTo>
                    <a:pt x="338928" y="179337"/>
                  </a:lnTo>
                  <a:lnTo>
                    <a:pt x="330141" y="204528"/>
                  </a:lnTo>
                  <a:lnTo>
                    <a:pt x="328644" y="221406"/>
                  </a:lnTo>
                  <a:lnTo>
                    <a:pt x="329057" y="241124"/>
                  </a:lnTo>
                  <a:lnTo>
                    <a:pt x="330744" y="262737"/>
                  </a:lnTo>
                  <a:lnTo>
                    <a:pt x="334691" y="284201"/>
                  </a:lnTo>
                  <a:lnTo>
                    <a:pt x="340144" y="305565"/>
                  </a:lnTo>
                  <a:lnTo>
                    <a:pt x="346602" y="326864"/>
                  </a:lnTo>
                  <a:lnTo>
                    <a:pt x="353729" y="343885"/>
                  </a:lnTo>
                  <a:lnTo>
                    <a:pt x="361303" y="358055"/>
                  </a:lnTo>
                  <a:lnTo>
                    <a:pt x="369175" y="370324"/>
                  </a:lnTo>
                  <a:lnTo>
                    <a:pt x="375833" y="382736"/>
                  </a:lnTo>
                  <a:lnTo>
                    <a:pt x="381684" y="395245"/>
                  </a:lnTo>
                  <a:lnTo>
                    <a:pt x="386995" y="407817"/>
                  </a:lnTo>
                  <a:lnTo>
                    <a:pt x="393358" y="419021"/>
                  </a:lnTo>
                  <a:lnTo>
                    <a:pt x="400422" y="429312"/>
                  </a:lnTo>
                  <a:lnTo>
                    <a:pt x="407954" y="438995"/>
                  </a:lnTo>
                  <a:lnTo>
                    <a:pt x="417209" y="448273"/>
                  </a:lnTo>
                  <a:lnTo>
                    <a:pt x="427611" y="457280"/>
                  </a:lnTo>
                  <a:lnTo>
                    <a:pt x="461118" y="48376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Freeform 76"/>
          <p:cNvSpPr/>
          <p:nvPr/>
        </p:nvSpPr>
        <p:spPr>
          <a:xfrm>
            <a:off x="165100" y="1219200"/>
            <a:ext cx="318300" cy="393701"/>
          </a:xfrm>
          <a:custGeom>
            <a:avLst/>
            <a:gdLst/>
            <a:ahLst/>
            <a:cxnLst/>
            <a:rect l="0" t="0" r="0" b="0"/>
            <a:pathLst>
              <a:path w="318300" h="393701">
                <a:moveTo>
                  <a:pt x="228600" y="0"/>
                </a:moveTo>
                <a:lnTo>
                  <a:pt x="188148" y="0"/>
                </a:lnTo>
                <a:lnTo>
                  <a:pt x="170587" y="1411"/>
                </a:lnTo>
                <a:lnTo>
                  <a:pt x="153236" y="3762"/>
                </a:lnTo>
                <a:lnTo>
                  <a:pt x="136024" y="6742"/>
                </a:lnTo>
                <a:lnTo>
                  <a:pt x="120316" y="10139"/>
                </a:lnTo>
                <a:lnTo>
                  <a:pt x="105610" y="13814"/>
                </a:lnTo>
                <a:lnTo>
                  <a:pt x="91573" y="17676"/>
                </a:lnTo>
                <a:lnTo>
                  <a:pt x="64688" y="25730"/>
                </a:lnTo>
                <a:lnTo>
                  <a:pt x="51592" y="29853"/>
                </a:lnTo>
                <a:lnTo>
                  <a:pt x="49917" y="32602"/>
                </a:lnTo>
                <a:lnTo>
                  <a:pt x="55855" y="34434"/>
                </a:lnTo>
                <a:lnTo>
                  <a:pt x="66870" y="35656"/>
                </a:lnTo>
                <a:lnTo>
                  <a:pt x="82680" y="36471"/>
                </a:lnTo>
                <a:lnTo>
                  <a:pt x="122824" y="37376"/>
                </a:lnTo>
                <a:lnTo>
                  <a:pt x="260706" y="38036"/>
                </a:lnTo>
                <a:lnTo>
                  <a:pt x="271170" y="40879"/>
                </a:lnTo>
                <a:lnTo>
                  <a:pt x="273913" y="45597"/>
                </a:lnTo>
                <a:lnTo>
                  <a:pt x="271509" y="51565"/>
                </a:lnTo>
                <a:lnTo>
                  <a:pt x="265672" y="56954"/>
                </a:lnTo>
                <a:lnTo>
                  <a:pt x="257548" y="61958"/>
                </a:lnTo>
                <a:lnTo>
                  <a:pt x="247899" y="66705"/>
                </a:lnTo>
                <a:lnTo>
                  <a:pt x="235821" y="71281"/>
                </a:lnTo>
                <a:lnTo>
                  <a:pt x="222125" y="75743"/>
                </a:lnTo>
                <a:lnTo>
                  <a:pt x="193266" y="84463"/>
                </a:lnTo>
                <a:lnTo>
                  <a:pt x="166329" y="93043"/>
                </a:lnTo>
                <a:lnTo>
                  <a:pt x="151808" y="95895"/>
                </a:lnTo>
                <a:lnTo>
                  <a:pt x="136483" y="97796"/>
                </a:lnTo>
                <a:lnTo>
                  <a:pt x="120622" y="99064"/>
                </a:lnTo>
                <a:lnTo>
                  <a:pt x="104403" y="102732"/>
                </a:lnTo>
                <a:lnTo>
                  <a:pt x="87946" y="107999"/>
                </a:lnTo>
                <a:lnTo>
                  <a:pt x="71331" y="114332"/>
                </a:lnTo>
                <a:lnTo>
                  <a:pt x="67309" y="119966"/>
                </a:lnTo>
                <a:lnTo>
                  <a:pt x="71684" y="125133"/>
                </a:lnTo>
                <a:lnTo>
                  <a:pt x="81656" y="129988"/>
                </a:lnTo>
                <a:lnTo>
                  <a:pt x="98181" y="131814"/>
                </a:lnTo>
                <a:lnTo>
                  <a:pt x="119076" y="131620"/>
                </a:lnTo>
                <a:lnTo>
                  <a:pt x="142884" y="130080"/>
                </a:lnTo>
                <a:lnTo>
                  <a:pt x="184389" y="128369"/>
                </a:lnTo>
                <a:lnTo>
                  <a:pt x="203359" y="127912"/>
                </a:lnTo>
                <a:lnTo>
                  <a:pt x="220239" y="129019"/>
                </a:lnTo>
                <a:lnTo>
                  <a:pt x="235726" y="131168"/>
                </a:lnTo>
                <a:lnTo>
                  <a:pt x="250284" y="134012"/>
                </a:lnTo>
                <a:lnTo>
                  <a:pt x="267045" y="135908"/>
                </a:lnTo>
                <a:lnTo>
                  <a:pt x="285274" y="137172"/>
                </a:lnTo>
                <a:lnTo>
                  <a:pt x="304483" y="138014"/>
                </a:lnTo>
                <a:lnTo>
                  <a:pt x="314466" y="141398"/>
                </a:lnTo>
                <a:lnTo>
                  <a:pt x="318299" y="146476"/>
                </a:lnTo>
                <a:lnTo>
                  <a:pt x="318033" y="152684"/>
                </a:lnTo>
                <a:lnTo>
                  <a:pt x="313622" y="158234"/>
                </a:lnTo>
                <a:lnTo>
                  <a:pt x="306448" y="163344"/>
                </a:lnTo>
                <a:lnTo>
                  <a:pt x="297432" y="168163"/>
                </a:lnTo>
                <a:lnTo>
                  <a:pt x="285776" y="172786"/>
                </a:lnTo>
                <a:lnTo>
                  <a:pt x="272362" y="177279"/>
                </a:lnTo>
                <a:lnTo>
                  <a:pt x="257774" y="181686"/>
                </a:lnTo>
                <a:lnTo>
                  <a:pt x="242405" y="184624"/>
                </a:lnTo>
                <a:lnTo>
                  <a:pt x="226514" y="186582"/>
                </a:lnTo>
                <a:lnTo>
                  <a:pt x="210276" y="187888"/>
                </a:lnTo>
                <a:lnTo>
                  <a:pt x="195217" y="190170"/>
                </a:lnTo>
                <a:lnTo>
                  <a:pt x="180945" y="193102"/>
                </a:lnTo>
                <a:lnTo>
                  <a:pt x="167196" y="196468"/>
                </a:lnTo>
                <a:lnTo>
                  <a:pt x="153797" y="200123"/>
                </a:lnTo>
                <a:lnTo>
                  <a:pt x="127621" y="207947"/>
                </a:lnTo>
                <a:lnTo>
                  <a:pt x="89084" y="220285"/>
                </a:lnTo>
                <a:lnTo>
                  <a:pt x="87611" y="223057"/>
                </a:lnTo>
                <a:lnTo>
                  <a:pt x="93685" y="224904"/>
                </a:lnTo>
                <a:lnTo>
                  <a:pt x="104790" y="226136"/>
                </a:lnTo>
                <a:lnTo>
                  <a:pt x="117838" y="226957"/>
                </a:lnTo>
                <a:lnTo>
                  <a:pt x="132180" y="227505"/>
                </a:lnTo>
                <a:lnTo>
                  <a:pt x="179335" y="228275"/>
                </a:lnTo>
                <a:lnTo>
                  <a:pt x="303165" y="228581"/>
                </a:lnTo>
                <a:lnTo>
                  <a:pt x="310765" y="231409"/>
                </a:lnTo>
                <a:lnTo>
                  <a:pt x="310188" y="236117"/>
                </a:lnTo>
                <a:lnTo>
                  <a:pt x="304158" y="242078"/>
                </a:lnTo>
                <a:lnTo>
                  <a:pt x="294494" y="247463"/>
                </a:lnTo>
                <a:lnTo>
                  <a:pt x="282407" y="252464"/>
                </a:lnTo>
                <a:lnTo>
                  <a:pt x="268705" y="257209"/>
                </a:lnTo>
                <a:lnTo>
                  <a:pt x="253925" y="261784"/>
                </a:lnTo>
                <a:lnTo>
                  <a:pt x="207568" y="274964"/>
                </a:lnTo>
                <a:lnTo>
                  <a:pt x="179741" y="283543"/>
                </a:lnTo>
                <a:lnTo>
                  <a:pt x="162160" y="287806"/>
                </a:lnTo>
                <a:lnTo>
                  <a:pt x="141973" y="292060"/>
                </a:lnTo>
                <a:lnTo>
                  <a:pt x="120049" y="296306"/>
                </a:lnTo>
                <a:lnTo>
                  <a:pt x="112488" y="299137"/>
                </a:lnTo>
                <a:lnTo>
                  <a:pt x="114503" y="301025"/>
                </a:lnTo>
                <a:lnTo>
                  <a:pt x="122902" y="302283"/>
                </a:lnTo>
                <a:lnTo>
                  <a:pt x="136968" y="303122"/>
                </a:lnTo>
                <a:lnTo>
                  <a:pt x="175174" y="304054"/>
                </a:lnTo>
                <a:lnTo>
                  <a:pt x="237543" y="304579"/>
                </a:lnTo>
                <a:lnTo>
                  <a:pt x="247262" y="306063"/>
                </a:lnTo>
                <a:lnTo>
                  <a:pt x="249508" y="308464"/>
                </a:lnTo>
                <a:lnTo>
                  <a:pt x="246772" y="311476"/>
                </a:lnTo>
                <a:lnTo>
                  <a:pt x="240714" y="314895"/>
                </a:lnTo>
                <a:lnTo>
                  <a:pt x="232443" y="318585"/>
                </a:lnTo>
                <a:lnTo>
                  <a:pt x="222695" y="322457"/>
                </a:lnTo>
                <a:lnTo>
                  <a:pt x="207730" y="326449"/>
                </a:lnTo>
                <a:lnTo>
                  <a:pt x="189286" y="330521"/>
                </a:lnTo>
                <a:lnTo>
                  <a:pt x="168524" y="334647"/>
                </a:lnTo>
                <a:lnTo>
                  <a:pt x="150449" y="338809"/>
                </a:lnTo>
                <a:lnTo>
                  <a:pt x="134166" y="342995"/>
                </a:lnTo>
                <a:lnTo>
                  <a:pt x="103373" y="351408"/>
                </a:lnTo>
                <a:lnTo>
                  <a:pt x="70873" y="359852"/>
                </a:lnTo>
                <a:lnTo>
                  <a:pt x="55715" y="365490"/>
                </a:lnTo>
                <a:lnTo>
                  <a:pt x="41377" y="372071"/>
                </a:lnTo>
                <a:lnTo>
                  <a:pt x="0" y="3937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527042" y="2781862"/>
            <a:ext cx="94558" cy="85151"/>
          </a:xfrm>
          <a:custGeom>
            <a:avLst/>
            <a:gdLst/>
            <a:ahLst/>
            <a:cxnLst/>
            <a:rect l="0" t="0" r="0" b="0"/>
            <a:pathLst>
              <a:path w="94558" h="85151">
                <a:moveTo>
                  <a:pt x="29458" y="12138"/>
                </a:moveTo>
                <a:lnTo>
                  <a:pt x="9232" y="18880"/>
                </a:lnTo>
                <a:lnTo>
                  <a:pt x="6096" y="23688"/>
                </a:lnTo>
                <a:lnTo>
                  <a:pt x="6827" y="29715"/>
                </a:lnTo>
                <a:lnTo>
                  <a:pt x="10138" y="36556"/>
                </a:lnTo>
                <a:lnTo>
                  <a:pt x="16578" y="42528"/>
                </a:lnTo>
                <a:lnTo>
                  <a:pt x="25104" y="47920"/>
                </a:lnTo>
                <a:lnTo>
                  <a:pt x="35022" y="52926"/>
                </a:lnTo>
                <a:lnTo>
                  <a:pt x="43045" y="52030"/>
                </a:lnTo>
                <a:lnTo>
                  <a:pt x="49805" y="47199"/>
                </a:lnTo>
                <a:lnTo>
                  <a:pt x="55723" y="39745"/>
                </a:lnTo>
                <a:lnTo>
                  <a:pt x="56845" y="31954"/>
                </a:lnTo>
                <a:lnTo>
                  <a:pt x="54771" y="23937"/>
                </a:lnTo>
                <a:lnTo>
                  <a:pt x="50567" y="15771"/>
                </a:lnTo>
                <a:lnTo>
                  <a:pt x="43530" y="13148"/>
                </a:lnTo>
                <a:lnTo>
                  <a:pt x="34606" y="14223"/>
                </a:lnTo>
                <a:lnTo>
                  <a:pt x="24423" y="17761"/>
                </a:lnTo>
                <a:lnTo>
                  <a:pt x="17634" y="25764"/>
                </a:lnTo>
                <a:lnTo>
                  <a:pt x="13109" y="36744"/>
                </a:lnTo>
                <a:lnTo>
                  <a:pt x="10092" y="49709"/>
                </a:lnTo>
                <a:lnTo>
                  <a:pt x="10903" y="61174"/>
                </a:lnTo>
                <a:lnTo>
                  <a:pt x="14265" y="71639"/>
                </a:lnTo>
                <a:lnTo>
                  <a:pt x="19329" y="81439"/>
                </a:lnTo>
                <a:lnTo>
                  <a:pt x="25528" y="85150"/>
                </a:lnTo>
                <a:lnTo>
                  <a:pt x="32482" y="84801"/>
                </a:lnTo>
                <a:lnTo>
                  <a:pt x="39941" y="81747"/>
                </a:lnTo>
                <a:lnTo>
                  <a:pt x="46324" y="75477"/>
                </a:lnTo>
                <a:lnTo>
                  <a:pt x="51990" y="67064"/>
                </a:lnTo>
                <a:lnTo>
                  <a:pt x="57180" y="57222"/>
                </a:lnTo>
                <a:lnTo>
                  <a:pt x="60639" y="45016"/>
                </a:lnTo>
                <a:lnTo>
                  <a:pt x="62945" y="31234"/>
                </a:lnTo>
                <a:lnTo>
                  <a:pt x="64482" y="16402"/>
                </a:lnTo>
                <a:lnTo>
                  <a:pt x="61274" y="7925"/>
                </a:lnTo>
                <a:lnTo>
                  <a:pt x="54902" y="3685"/>
                </a:lnTo>
                <a:lnTo>
                  <a:pt x="46421" y="2269"/>
                </a:lnTo>
                <a:lnTo>
                  <a:pt x="37944" y="4147"/>
                </a:lnTo>
                <a:lnTo>
                  <a:pt x="29471" y="8222"/>
                </a:lnTo>
                <a:lnTo>
                  <a:pt x="21000" y="13760"/>
                </a:lnTo>
                <a:lnTo>
                  <a:pt x="13941" y="21686"/>
                </a:lnTo>
                <a:lnTo>
                  <a:pt x="7825" y="31203"/>
                </a:lnTo>
                <a:lnTo>
                  <a:pt x="2335" y="41781"/>
                </a:lnTo>
                <a:lnTo>
                  <a:pt x="87" y="53067"/>
                </a:lnTo>
                <a:lnTo>
                  <a:pt x="0" y="64824"/>
                </a:lnTo>
                <a:lnTo>
                  <a:pt x="1352" y="76895"/>
                </a:lnTo>
                <a:lnTo>
                  <a:pt x="6488" y="82120"/>
                </a:lnTo>
                <a:lnTo>
                  <a:pt x="14144" y="82782"/>
                </a:lnTo>
                <a:lnTo>
                  <a:pt x="23482" y="80400"/>
                </a:lnTo>
                <a:lnTo>
                  <a:pt x="32529" y="75990"/>
                </a:lnTo>
                <a:lnTo>
                  <a:pt x="41383" y="70228"/>
                </a:lnTo>
                <a:lnTo>
                  <a:pt x="50108" y="63565"/>
                </a:lnTo>
                <a:lnTo>
                  <a:pt x="54513" y="53478"/>
                </a:lnTo>
                <a:lnTo>
                  <a:pt x="56039" y="41109"/>
                </a:lnTo>
                <a:lnTo>
                  <a:pt x="55645" y="27218"/>
                </a:lnTo>
                <a:lnTo>
                  <a:pt x="51149" y="19369"/>
                </a:lnTo>
                <a:lnTo>
                  <a:pt x="43919" y="15547"/>
                </a:lnTo>
                <a:lnTo>
                  <a:pt x="34865" y="14411"/>
                </a:lnTo>
                <a:lnTo>
                  <a:pt x="30240" y="17886"/>
                </a:lnTo>
                <a:lnTo>
                  <a:pt x="28568" y="24437"/>
                </a:lnTo>
                <a:lnTo>
                  <a:pt x="28865" y="33037"/>
                </a:lnTo>
                <a:lnTo>
                  <a:pt x="31884" y="41593"/>
                </a:lnTo>
                <a:lnTo>
                  <a:pt x="36720" y="50119"/>
                </a:lnTo>
                <a:lnTo>
                  <a:pt x="42766" y="58625"/>
                </a:lnTo>
                <a:lnTo>
                  <a:pt x="49618" y="61474"/>
                </a:lnTo>
                <a:lnTo>
                  <a:pt x="57009" y="60551"/>
                </a:lnTo>
                <a:lnTo>
                  <a:pt x="64758" y="57113"/>
                </a:lnTo>
                <a:lnTo>
                  <a:pt x="72747" y="51999"/>
                </a:lnTo>
                <a:lnTo>
                  <a:pt x="80895" y="45767"/>
                </a:lnTo>
                <a:lnTo>
                  <a:pt x="89149" y="38791"/>
                </a:lnTo>
                <a:lnTo>
                  <a:pt x="93240" y="29906"/>
                </a:lnTo>
                <a:lnTo>
                  <a:pt x="94557" y="19750"/>
                </a:lnTo>
                <a:lnTo>
                  <a:pt x="94024" y="8746"/>
                </a:lnTo>
                <a:lnTo>
                  <a:pt x="89435" y="2821"/>
                </a:lnTo>
                <a:lnTo>
                  <a:pt x="82143" y="282"/>
                </a:lnTo>
                <a:lnTo>
                  <a:pt x="73048" y="0"/>
                </a:lnTo>
                <a:lnTo>
                  <a:pt x="64162" y="2635"/>
                </a:lnTo>
                <a:lnTo>
                  <a:pt x="55416" y="7214"/>
                </a:lnTo>
                <a:lnTo>
                  <a:pt x="46763" y="13088"/>
                </a:lnTo>
                <a:lnTo>
                  <a:pt x="39584" y="21238"/>
                </a:lnTo>
                <a:lnTo>
                  <a:pt x="33386" y="30905"/>
                </a:lnTo>
                <a:lnTo>
                  <a:pt x="27844" y="41582"/>
                </a:lnTo>
                <a:lnTo>
                  <a:pt x="28382" y="50112"/>
                </a:lnTo>
                <a:lnTo>
                  <a:pt x="32974" y="57209"/>
                </a:lnTo>
                <a:lnTo>
                  <a:pt x="40268" y="63352"/>
                </a:lnTo>
                <a:lnTo>
                  <a:pt x="47953" y="64625"/>
                </a:lnTo>
                <a:lnTo>
                  <a:pt x="55899" y="62651"/>
                </a:lnTo>
                <a:lnTo>
                  <a:pt x="64019" y="58513"/>
                </a:lnTo>
                <a:lnTo>
                  <a:pt x="69432" y="50110"/>
                </a:lnTo>
                <a:lnTo>
                  <a:pt x="73040" y="38864"/>
                </a:lnTo>
                <a:lnTo>
                  <a:pt x="75446" y="25722"/>
                </a:lnTo>
                <a:lnTo>
                  <a:pt x="71405" y="18371"/>
                </a:lnTo>
                <a:lnTo>
                  <a:pt x="63067" y="14882"/>
                </a:lnTo>
                <a:lnTo>
                  <a:pt x="16758" y="3753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5346700" y="2832100"/>
            <a:ext cx="45212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482754" y="3073400"/>
            <a:ext cx="1180947" cy="571501"/>
            <a:chOff x="482754" y="3073400"/>
            <a:chExt cx="1180947" cy="571501"/>
          </a:xfrm>
        </p:grpSpPr>
        <p:sp>
          <p:nvSpPr>
            <p:cNvPr id="80" name="Freeform 79"/>
            <p:cNvSpPr/>
            <p:nvPr/>
          </p:nvSpPr>
          <p:spPr>
            <a:xfrm>
              <a:off x="482754" y="3073400"/>
              <a:ext cx="197307" cy="571501"/>
            </a:xfrm>
            <a:custGeom>
              <a:avLst/>
              <a:gdLst/>
              <a:ahLst/>
              <a:cxnLst/>
              <a:rect l="0" t="0" r="0" b="0"/>
              <a:pathLst>
                <a:path w="197307" h="571501">
                  <a:moveTo>
                    <a:pt x="12546" y="0"/>
                  </a:moveTo>
                  <a:lnTo>
                    <a:pt x="5804" y="20225"/>
                  </a:lnTo>
                  <a:lnTo>
                    <a:pt x="3818" y="31828"/>
                  </a:lnTo>
                  <a:lnTo>
                    <a:pt x="2494" y="45207"/>
                  </a:lnTo>
                  <a:lnTo>
                    <a:pt x="1611" y="59771"/>
                  </a:lnTo>
                  <a:lnTo>
                    <a:pt x="630" y="91006"/>
                  </a:lnTo>
                  <a:lnTo>
                    <a:pt x="0" y="157049"/>
                  </a:lnTo>
                  <a:lnTo>
                    <a:pt x="1360" y="173844"/>
                  </a:lnTo>
                  <a:lnTo>
                    <a:pt x="3677" y="190684"/>
                  </a:lnTo>
                  <a:lnTo>
                    <a:pt x="6633" y="207556"/>
                  </a:lnTo>
                  <a:lnTo>
                    <a:pt x="11426" y="223037"/>
                  </a:lnTo>
                  <a:lnTo>
                    <a:pt x="17444" y="237591"/>
                  </a:lnTo>
                  <a:lnTo>
                    <a:pt x="24278" y="251527"/>
                  </a:lnTo>
                  <a:lnTo>
                    <a:pt x="33067" y="259407"/>
                  </a:lnTo>
                  <a:lnTo>
                    <a:pt x="43160" y="263249"/>
                  </a:lnTo>
                  <a:lnTo>
                    <a:pt x="54122" y="264399"/>
                  </a:lnTo>
                  <a:lnTo>
                    <a:pt x="65663" y="262344"/>
                  </a:lnTo>
                  <a:lnTo>
                    <a:pt x="77591" y="258151"/>
                  </a:lnTo>
                  <a:lnTo>
                    <a:pt x="89775" y="252534"/>
                  </a:lnTo>
                  <a:lnTo>
                    <a:pt x="100721" y="244556"/>
                  </a:lnTo>
                  <a:lnTo>
                    <a:pt x="110840" y="235004"/>
                  </a:lnTo>
                  <a:lnTo>
                    <a:pt x="120409" y="224402"/>
                  </a:lnTo>
                  <a:lnTo>
                    <a:pt x="128199" y="213101"/>
                  </a:lnTo>
                  <a:lnTo>
                    <a:pt x="134803" y="201334"/>
                  </a:lnTo>
                  <a:lnTo>
                    <a:pt x="140617" y="189256"/>
                  </a:lnTo>
                  <a:lnTo>
                    <a:pt x="145905" y="176970"/>
                  </a:lnTo>
                  <a:lnTo>
                    <a:pt x="150840" y="164547"/>
                  </a:lnTo>
                  <a:lnTo>
                    <a:pt x="155542" y="152031"/>
                  </a:lnTo>
                  <a:lnTo>
                    <a:pt x="160088" y="138043"/>
                  </a:lnTo>
                  <a:lnTo>
                    <a:pt x="164529" y="123073"/>
                  </a:lnTo>
                  <a:lnTo>
                    <a:pt x="168901" y="107448"/>
                  </a:lnTo>
                  <a:lnTo>
                    <a:pt x="170405" y="91388"/>
                  </a:lnTo>
                  <a:lnTo>
                    <a:pt x="169996" y="75036"/>
                  </a:lnTo>
                  <a:lnTo>
                    <a:pt x="168313" y="58491"/>
                  </a:lnTo>
                  <a:lnTo>
                    <a:pt x="168601" y="51694"/>
                  </a:lnTo>
                  <a:lnTo>
                    <a:pt x="170205" y="51396"/>
                  </a:lnTo>
                  <a:lnTo>
                    <a:pt x="172685" y="55430"/>
                  </a:lnTo>
                  <a:lnTo>
                    <a:pt x="174339" y="63764"/>
                  </a:lnTo>
                  <a:lnTo>
                    <a:pt x="175441" y="74965"/>
                  </a:lnTo>
                  <a:lnTo>
                    <a:pt x="176176" y="88076"/>
                  </a:lnTo>
                  <a:lnTo>
                    <a:pt x="176992" y="117697"/>
                  </a:lnTo>
                  <a:lnTo>
                    <a:pt x="177210" y="133498"/>
                  </a:lnTo>
                  <a:lnTo>
                    <a:pt x="178766" y="151087"/>
                  </a:lnTo>
                  <a:lnTo>
                    <a:pt x="181215" y="169869"/>
                  </a:lnTo>
                  <a:lnTo>
                    <a:pt x="184258" y="189446"/>
                  </a:lnTo>
                  <a:lnTo>
                    <a:pt x="186287" y="208141"/>
                  </a:lnTo>
                  <a:lnTo>
                    <a:pt x="187640" y="226250"/>
                  </a:lnTo>
                  <a:lnTo>
                    <a:pt x="188542" y="243966"/>
                  </a:lnTo>
                  <a:lnTo>
                    <a:pt x="190554" y="261422"/>
                  </a:lnTo>
                  <a:lnTo>
                    <a:pt x="193307" y="278703"/>
                  </a:lnTo>
                  <a:lnTo>
                    <a:pt x="196553" y="295869"/>
                  </a:lnTo>
                  <a:lnTo>
                    <a:pt x="197306" y="312957"/>
                  </a:lnTo>
                  <a:lnTo>
                    <a:pt x="196397" y="329993"/>
                  </a:lnTo>
                  <a:lnTo>
                    <a:pt x="194380" y="346995"/>
                  </a:lnTo>
                  <a:lnTo>
                    <a:pt x="191624" y="363975"/>
                  </a:lnTo>
                  <a:lnTo>
                    <a:pt x="188376" y="380939"/>
                  </a:lnTo>
                  <a:lnTo>
                    <a:pt x="181003" y="414839"/>
                  </a:lnTo>
                  <a:lnTo>
                    <a:pt x="173023" y="448721"/>
                  </a:lnTo>
                  <a:lnTo>
                    <a:pt x="167508" y="462836"/>
                  </a:lnTo>
                  <a:lnTo>
                    <a:pt x="161010" y="475068"/>
                  </a:lnTo>
                  <a:lnTo>
                    <a:pt x="153855" y="486045"/>
                  </a:lnTo>
                  <a:lnTo>
                    <a:pt x="144852" y="497597"/>
                  </a:lnTo>
                  <a:lnTo>
                    <a:pt x="134616" y="509531"/>
                  </a:lnTo>
                  <a:lnTo>
                    <a:pt x="123559" y="521720"/>
                  </a:lnTo>
                  <a:lnTo>
                    <a:pt x="111955" y="531258"/>
                  </a:lnTo>
                  <a:lnTo>
                    <a:pt x="99985" y="539027"/>
                  </a:lnTo>
                  <a:lnTo>
                    <a:pt x="87772" y="545618"/>
                  </a:lnTo>
                  <a:lnTo>
                    <a:pt x="75396" y="551423"/>
                  </a:lnTo>
                  <a:lnTo>
                    <a:pt x="62913" y="556704"/>
                  </a:lnTo>
                  <a:lnTo>
                    <a:pt x="25246" y="571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774700" y="3086100"/>
              <a:ext cx="210901" cy="241301"/>
            </a:xfrm>
            <a:custGeom>
              <a:avLst/>
              <a:gdLst/>
              <a:ahLst/>
              <a:cxnLst/>
              <a:rect l="0" t="0" r="0" b="0"/>
              <a:pathLst>
                <a:path w="210901" h="241301">
                  <a:moveTo>
                    <a:pt x="0" y="0"/>
                  </a:moveTo>
                  <a:lnTo>
                    <a:pt x="20225" y="6742"/>
                  </a:lnTo>
                  <a:lnTo>
                    <a:pt x="29006" y="11550"/>
                  </a:lnTo>
                  <a:lnTo>
                    <a:pt x="37681" y="17577"/>
                  </a:lnTo>
                  <a:lnTo>
                    <a:pt x="46287" y="24418"/>
                  </a:lnTo>
                  <a:lnTo>
                    <a:pt x="54847" y="31801"/>
                  </a:lnTo>
                  <a:lnTo>
                    <a:pt x="63376" y="39545"/>
                  </a:lnTo>
                  <a:lnTo>
                    <a:pt x="80378" y="55675"/>
                  </a:lnTo>
                  <a:lnTo>
                    <a:pt x="173566" y="148174"/>
                  </a:lnTo>
                  <a:lnTo>
                    <a:pt x="183444" y="156638"/>
                  </a:lnTo>
                  <a:lnTo>
                    <a:pt x="194262" y="165103"/>
                  </a:lnTo>
                  <a:lnTo>
                    <a:pt x="205708" y="173568"/>
                  </a:lnTo>
                  <a:lnTo>
                    <a:pt x="210516" y="183445"/>
                  </a:lnTo>
                  <a:lnTo>
                    <a:pt x="210900" y="194263"/>
                  </a:lnTo>
                  <a:lnTo>
                    <a:pt x="208333" y="205709"/>
                  </a:lnTo>
                  <a:lnTo>
                    <a:pt x="200977" y="213339"/>
                  </a:lnTo>
                  <a:lnTo>
                    <a:pt x="190429" y="218426"/>
                  </a:lnTo>
                  <a:lnTo>
                    <a:pt x="177753" y="221817"/>
                  </a:lnTo>
                  <a:lnTo>
                    <a:pt x="163657" y="224078"/>
                  </a:lnTo>
                  <a:lnTo>
                    <a:pt x="148616" y="225585"/>
                  </a:lnTo>
                  <a:lnTo>
                    <a:pt x="132944" y="226590"/>
                  </a:lnTo>
                  <a:lnTo>
                    <a:pt x="118262" y="228671"/>
                  </a:lnTo>
                  <a:lnTo>
                    <a:pt x="104241" y="231469"/>
                  </a:lnTo>
                  <a:lnTo>
                    <a:pt x="63500" y="241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774700" y="34544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59771" y="1765"/>
                  </a:lnTo>
                  <a:lnTo>
                    <a:pt x="94769" y="784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1168400" y="32893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12700"/>
                  </a:moveTo>
                  <a:lnTo>
                    <a:pt x="20225" y="5957"/>
                  </a:lnTo>
                  <a:lnTo>
                    <a:pt x="31828" y="3971"/>
                  </a:lnTo>
                  <a:lnTo>
                    <a:pt x="45207" y="2647"/>
                  </a:lnTo>
                  <a:lnTo>
                    <a:pt x="59771" y="1765"/>
                  </a:lnTo>
                  <a:lnTo>
                    <a:pt x="94769" y="784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600200" y="3111500"/>
              <a:ext cx="63501" cy="368301"/>
            </a:xfrm>
            <a:custGeom>
              <a:avLst/>
              <a:gdLst/>
              <a:ahLst/>
              <a:cxnLst/>
              <a:rect l="0" t="0" r="0" b="0"/>
              <a:pathLst>
                <a:path w="63501" h="368301">
                  <a:moveTo>
                    <a:pt x="0" y="0"/>
                  </a:moveTo>
                  <a:lnTo>
                    <a:pt x="29853" y="89560"/>
                  </a:lnTo>
                  <a:lnTo>
                    <a:pt x="32602" y="103451"/>
                  </a:lnTo>
                  <a:lnTo>
                    <a:pt x="34434" y="118356"/>
                  </a:lnTo>
                  <a:lnTo>
                    <a:pt x="35656" y="133937"/>
                  </a:lnTo>
                  <a:lnTo>
                    <a:pt x="36471" y="151380"/>
                  </a:lnTo>
                  <a:lnTo>
                    <a:pt x="37376" y="189576"/>
                  </a:lnTo>
                  <a:lnTo>
                    <a:pt x="39028" y="208228"/>
                  </a:lnTo>
                  <a:lnTo>
                    <a:pt x="41541" y="226308"/>
                  </a:lnTo>
                  <a:lnTo>
                    <a:pt x="44627" y="244005"/>
                  </a:lnTo>
                  <a:lnTo>
                    <a:pt x="48096" y="261447"/>
                  </a:lnTo>
                  <a:lnTo>
                    <a:pt x="51819" y="278720"/>
                  </a:lnTo>
                  <a:lnTo>
                    <a:pt x="63500" y="368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19198" y="3581400"/>
            <a:ext cx="1184993" cy="533401"/>
            <a:chOff x="219198" y="3581400"/>
            <a:chExt cx="1184993" cy="533401"/>
          </a:xfrm>
        </p:grpSpPr>
        <p:sp>
          <p:nvSpPr>
            <p:cNvPr id="86" name="Freeform 85"/>
            <p:cNvSpPr/>
            <p:nvPr/>
          </p:nvSpPr>
          <p:spPr>
            <a:xfrm>
              <a:off x="219198" y="3581400"/>
              <a:ext cx="161803" cy="381001"/>
            </a:xfrm>
            <a:custGeom>
              <a:avLst/>
              <a:gdLst/>
              <a:ahLst/>
              <a:cxnLst/>
              <a:rect l="0" t="0" r="0" b="0"/>
              <a:pathLst>
                <a:path w="161803" h="381001">
                  <a:moveTo>
                    <a:pt x="161802" y="0"/>
                  </a:moveTo>
                  <a:lnTo>
                    <a:pt x="141576" y="6742"/>
                  </a:lnTo>
                  <a:lnTo>
                    <a:pt x="132795" y="11550"/>
                  </a:lnTo>
                  <a:lnTo>
                    <a:pt x="124120" y="17577"/>
                  </a:lnTo>
                  <a:lnTo>
                    <a:pt x="115514" y="24418"/>
                  </a:lnTo>
                  <a:lnTo>
                    <a:pt x="105543" y="31801"/>
                  </a:lnTo>
                  <a:lnTo>
                    <a:pt x="83175" y="47530"/>
                  </a:lnTo>
                  <a:lnTo>
                    <a:pt x="72695" y="55675"/>
                  </a:lnTo>
                  <a:lnTo>
                    <a:pt x="62886" y="63928"/>
                  </a:lnTo>
                  <a:lnTo>
                    <a:pt x="53525" y="72252"/>
                  </a:lnTo>
                  <a:lnTo>
                    <a:pt x="35597" y="89026"/>
                  </a:lnTo>
                  <a:lnTo>
                    <a:pt x="26865" y="97451"/>
                  </a:lnTo>
                  <a:lnTo>
                    <a:pt x="19633" y="107300"/>
                  </a:lnTo>
                  <a:lnTo>
                    <a:pt x="13400" y="118100"/>
                  </a:lnTo>
                  <a:lnTo>
                    <a:pt x="7834" y="129533"/>
                  </a:lnTo>
                  <a:lnTo>
                    <a:pt x="4123" y="142800"/>
                  </a:lnTo>
                  <a:lnTo>
                    <a:pt x="1649" y="157288"/>
                  </a:lnTo>
                  <a:lnTo>
                    <a:pt x="0" y="172592"/>
                  </a:lnTo>
                  <a:lnTo>
                    <a:pt x="312" y="187028"/>
                  </a:lnTo>
                  <a:lnTo>
                    <a:pt x="1930" y="200885"/>
                  </a:lnTo>
                  <a:lnTo>
                    <a:pt x="4421" y="214357"/>
                  </a:lnTo>
                  <a:lnTo>
                    <a:pt x="6081" y="228982"/>
                  </a:lnTo>
                  <a:lnTo>
                    <a:pt x="7188" y="244377"/>
                  </a:lnTo>
                  <a:lnTo>
                    <a:pt x="7926" y="260284"/>
                  </a:lnTo>
                  <a:lnTo>
                    <a:pt x="11240" y="275123"/>
                  </a:lnTo>
                  <a:lnTo>
                    <a:pt x="16272" y="289249"/>
                  </a:lnTo>
                  <a:lnTo>
                    <a:pt x="22448" y="302899"/>
                  </a:lnTo>
                  <a:lnTo>
                    <a:pt x="29388" y="314821"/>
                  </a:lnTo>
                  <a:lnTo>
                    <a:pt x="36837" y="325592"/>
                  </a:lnTo>
                  <a:lnTo>
                    <a:pt x="44625" y="335594"/>
                  </a:lnTo>
                  <a:lnTo>
                    <a:pt x="52640" y="345085"/>
                  </a:lnTo>
                  <a:lnTo>
                    <a:pt x="60805" y="354234"/>
                  </a:lnTo>
                  <a:lnTo>
                    <a:pt x="85602" y="381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366080" y="3644900"/>
              <a:ext cx="227460" cy="288633"/>
            </a:xfrm>
            <a:custGeom>
              <a:avLst/>
              <a:gdLst/>
              <a:ahLst/>
              <a:cxnLst/>
              <a:rect l="0" t="0" r="0" b="0"/>
              <a:pathLst>
                <a:path w="227460" h="288633">
                  <a:moveTo>
                    <a:pt x="141920" y="0"/>
                  </a:moveTo>
                  <a:lnTo>
                    <a:pt x="20880" y="121039"/>
                  </a:lnTo>
                  <a:lnTo>
                    <a:pt x="13248" y="131493"/>
                  </a:lnTo>
                  <a:lnTo>
                    <a:pt x="6750" y="142695"/>
                  </a:lnTo>
                  <a:lnTo>
                    <a:pt x="1006" y="154397"/>
                  </a:lnTo>
                  <a:lnTo>
                    <a:pt x="0" y="166431"/>
                  </a:lnTo>
                  <a:lnTo>
                    <a:pt x="2151" y="178687"/>
                  </a:lnTo>
                  <a:lnTo>
                    <a:pt x="6407" y="191091"/>
                  </a:lnTo>
                  <a:lnTo>
                    <a:pt x="12067" y="203594"/>
                  </a:lnTo>
                  <a:lnTo>
                    <a:pt x="18662" y="216162"/>
                  </a:lnTo>
                  <a:lnTo>
                    <a:pt x="25881" y="228775"/>
                  </a:lnTo>
                  <a:lnTo>
                    <a:pt x="34927" y="240005"/>
                  </a:lnTo>
                  <a:lnTo>
                    <a:pt x="45191" y="250314"/>
                  </a:lnTo>
                  <a:lnTo>
                    <a:pt x="56267" y="260009"/>
                  </a:lnTo>
                  <a:lnTo>
                    <a:pt x="67885" y="267884"/>
                  </a:lnTo>
                  <a:lnTo>
                    <a:pt x="79863" y="274545"/>
                  </a:lnTo>
                  <a:lnTo>
                    <a:pt x="92082" y="280396"/>
                  </a:lnTo>
                  <a:lnTo>
                    <a:pt x="105872" y="284297"/>
                  </a:lnTo>
                  <a:lnTo>
                    <a:pt x="120710" y="286898"/>
                  </a:lnTo>
                  <a:lnTo>
                    <a:pt x="136247" y="288632"/>
                  </a:lnTo>
                  <a:lnTo>
                    <a:pt x="149426" y="286966"/>
                  </a:lnTo>
                  <a:lnTo>
                    <a:pt x="161035" y="283032"/>
                  </a:lnTo>
                  <a:lnTo>
                    <a:pt x="171597" y="277588"/>
                  </a:lnTo>
                  <a:lnTo>
                    <a:pt x="181460" y="269725"/>
                  </a:lnTo>
                  <a:lnTo>
                    <a:pt x="190858" y="260250"/>
                  </a:lnTo>
                  <a:lnTo>
                    <a:pt x="199945" y="249700"/>
                  </a:lnTo>
                  <a:lnTo>
                    <a:pt x="207414" y="237022"/>
                  </a:lnTo>
                  <a:lnTo>
                    <a:pt x="213805" y="222925"/>
                  </a:lnTo>
                  <a:lnTo>
                    <a:pt x="219476" y="207883"/>
                  </a:lnTo>
                  <a:lnTo>
                    <a:pt x="223257" y="192211"/>
                  </a:lnTo>
                  <a:lnTo>
                    <a:pt x="225778" y="176118"/>
                  </a:lnTo>
                  <a:lnTo>
                    <a:pt x="227459" y="159745"/>
                  </a:lnTo>
                  <a:lnTo>
                    <a:pt x="225757" y="143186"/>
                  </a:lnTo>
                  <a:lnTo>
                    <a:pt x="221800" y="126501"/>
                  </a:lnTo>
                  <a:lnTo>
                    <a:pt x="216340" y="109734"/>
                  </a:lnTo>
                  <a:lnTo>
                    <a:pt x="208466" y="94322"/>
                  </a:lnTo>
                  <a:lnTo>
                    <a:pt x="198984" y="79815"/>
                  </a:lnTo>
                  <a:lnTo>
                    <a:pt x="188429" y="65910"/>
                  </a:lnTo>
                  <a:lnTo>
                    <a:pt x="178570" y="53818"/>
                  </a:lnTo>
                  <a:lnTo>
                    <a:pt x="169176" y="42934"/>
                  </a:lnTo>
                  <a:lnTo>
                    <a:pt x="160090" y="32856"/>
                  </a:lnTo>
                  <a:lnTo>
                    <a:pt x="149800" y="24726"/>
                  </a:lnTo>
                  <a:lnTo>
                    <a:pt x="138707" y="17895"/>
                  </a:lnTo>
                  <a:lnTo>
                    <a:pt x="127078" y="11930"/>
                  </a:lnTo>
                  <a:lnTo>
                    <a:pt x="113680" y="7953"/>
                  </a:lnTo>
                  <a:lnTo>
                    <a:pt x="99105" y="5302"/>
                  </a:lnTo>
                  <a:lnTo>
                    <a:pt x="2762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698500" y="3835400"/>
              <a:ext cx="117592" cy="254001"/>
            </a:xfrm>
            <a:custGeom>
              <a:avLst/>
              <a:gdLst/>
              <a:ahLst/>
              <a:cxnLst/>
              <a:rect l="0" t="0" r="0" b="0"/>
              <a:pathLst>
                <a:path w="117592" h="254001">
                  <a:moveTo>
                    <a:pt x="0" y="0"/>
                  </a:moveTo>
                  <a:lnTo>
                    <a:pt x="59707" y="59707"/>
                  </a:lnTo>
                  <a:lnTo>
                    <a:pt x="69438" y="68026"/>
                  </a:lnTo>
                  <a:lnTo>
                    <a:pt x="80158" y="76395"/>
                  </a:lnTo>
                  <a:lnTo>
                    <a:pt x="91539" y="84797"/>
                  </a:lnTo>
                  <a:lnTo>
                    <a:pt x="100537" y="97453"/>
                  </a:lnTo>
                  <a:lnTo>
                    <a:pt x="107947" y="112946"/>
                  </a:lnTo>
                  <a:lnTo>
                    <a:pt x="114298" y="130331"/>
                  </a:lnTo>
                  <a:lnTo>
                    <a:pt x="117120" y="146154"/>
                  </a:lnTo>
                  <a:lnTo>
                    <a:pt x="117591" y="160935"/>
                  </a:lnTo>
                  <a:lnTo>
                    <a:pt x="116494" y="175023"/>
                  </a:lnTo>
                  <a:lnTo>
                    <a:pt x="112940" y="188649"/>
                  </a:lnTo>
                  <a:lnTo>
                    <a:pt x="107749" y="201966"/>
                  </a:lnTo>
                  <a:lnTo>
                    <a:pt x="101466" y="215077"/>
                  </a:lnTo>
                  <a:lnTo>
                    <a:pt x="93044" y="225229"/>
                  </a:lnTo>
                  <a:lnTo>
                    <a:pt x="83196" y="233408"/>
                  </a:lnTo>
                  <a:lnTo>
                    <a:pt x="381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859715" y="3695700"/>
              <a:ext cx="232718" cy="270490"/>
            </a:xfrm>
            <a:custGeom>
              <a:avLst/>
              <a:gdLst/>
              <a:ahLst/>
              <a:cxnLst/>
              <a:rect l="0" t="0" r="0" b="0"/>
              <a:pathLst>
                <a:path w="232718" h="270490">
                  <a:moveTo>
                    <a:pt x="92785" y="0"/>
                  </a:moveTo>
                  <a:lnTo>
                    <a:pt x="22143" y="70641"/>
                  </a:lnTo>
                  <a:lnTo>
                    <a:pt x="14646" y="80960"/>
                  </a:lnTo>
                  <a:lnTo>
                    <a:pt x="8236" y="92073"/>
                  </a:lnTo>
                  <a:lnTo>
                    <a:pt x="2552" y="103716"/>
                  </a:lnTo>
                  <a:lnTo>
                    <a:pt x="174" y="117121"/>
                  </a:lnTo>
                  <a:lnTo>
                    <a:pt x="0" y="131703"/>
                  </a:lnTo>
                  <a:lnTo>
                    <a:pt x="1295" y="147068"/>
                  </a:lnTo>
                  <a:lnTo>
                    <a:pt x="3569" y="161545"/>
                  </a:lnTo>
                  <a:lnTo>
                    <a:pt x="6496" y="175430"/>
                  </a:lnTo>
                  <a:lnTo>
                    <a:pt x="9859" y="188920"/>
                  </a:lnTo>
                  <a:lnTo>
                    <a:pt x="16334" y="199324"/>
                  </a:lnTo>
                  <a:lnTo>
                    <a:pt x="24884" y="207672"/>
                  </a:lnTo>
                  <a:lnTo>
                    <a:pt x="45673" y="222120"/>
                  </a:lnTo>
                  <a:lnTo>
                    <a:pt x="69024" y="237949"/>
                  </a:lnTo>
                  <a:lnTo>
                    <a:pt x="82589" y="244711"/>
                  </a:lnTo>
                  <a:lnTo>
                    <a:pt x="97276" y="250629"/>
                  </a:lnTo>
                  <a:lnTo>
                    <a:pt x="154663" y="270267"/>
                  </a:lnTo>
                  <a:lnTo>
                    <a:pt x="167904" y="270489"/>
                  </a:lnTo>
                  <a:lnTo>
                    <a:pt x="180964" y="267815"/>
                  </a:lnTo>
                  <a:lnTo>
                    <a:pt x="193904" y="263210"/>
                  </a:lnTo>
                  <a:lnTo>
                    <a:pt x="205353" y="257318"/>
                  </a:lnTo>
                  <a:lnTo>
                    <a:pt x="215808" y="250567"/>
                  </a:lnTo>
                  <a:lnTo>
                    <a:pt x="225600" y="243244"/>
                  </a:lnTo>
                  <a:lnTo>
                    <a:pt x="230717" y="234129"/>
                  </a:lnTo>
                  <a:lnTo>
                    <a:pt x="232717" y="223820"/>
                  </a:lnTo>
                  <a:lnTo>
                    <a:pt x="232531" y="163371"/>
                  </a:lnTo>
                  <a:lnTo>
                    <a:pt x="231104" y="147014"/>
                  </a:lnTo>
                  <a:lnTo>
                    <a:pt x="228742" y="131876"/>
                  </a:lnTo>
                  <a:lnTo>
                    <a:pt x="225756" y="117550"/>
                  </a:lnTo>
                  <a:lnTo>
                    <a:pt x="220943" y="103767"/>
                  </a:lnTo>
                  <a:lnTo>
                    <a:pt x="214913" y="90344"/>
                  </a:lnTo>
                  <a:lnTo>
                    <a:pt x="208070" y="77163"/>
                  </a:lnTo>
                  <a:lnTo>
                    <a:pt x="199275" y="65553"/>
                  </a:lnTo>
                  <a:lnTo>
                    <a:pt x="189178" y="54990"/>
                  </a:lnTo>
                  <a:lnTo>
                    <a:pt x="178213" y="45127"/>
                  </a:lnTo>
                  <a:lnTo>
                    <a:pt x="163848" y="39962"/>
                  </a:lnTo>
                  <a:lnTo>
                    <a:pt x="147216" y="37930"/>
                  </a:lnTo>
                  <a:lnTo>
                    <a:pt x="67385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1130300" y="3619500"/>
              <a:ext cx="273891" cy="495301"/>
            </a:xfrm>
            <a:custGeom>
              <a:avLst/>
              <a:gdLst/>
              <a:ahLst/>
              <a:cxnLst/>
              <a:rect l="0" t="0" r="0" b="0"/>
              <a:pathLst>
                <a:path w="273891" h="495301">
                  <a:moveTo>
                    <a:pt x="0" y="0"/>
                  </a:moveTo>
                  <a:lnTo>
                    <a:pt x="20225" y="6742"/>
                  </a:lnTo>
                  <a:lnTo>
                    <a:pt x="30417" y="12961"/>
                  </a:lnTo>
                  <a:lnTo>
                    <a:pt x="41444" y="21340"/>
                  </a:lnTo>
                  <a:lnTo>
                    <a:pt x="53029" y="31160"/>
                  </a:lnTo>
                  <a:lnTo>
                    <a:pt x="64986" y="41940"/>
                  </a:lnTo>
                  <a:lnTo>
                    <a:pt x="89560" y="65206"/>
                  </a:lnTo>
                  <a:lnTo>
                    <a:pt x="120453" y="95363"/>
                  </a:lnTo>
                  <a:lnTo>
                    <a:pt x="131102" y="107320"/>
                  </a:lnTo>
                  <a:lnTo>
                    <a:pt x="142435" y="120935"/>
                  </a:lnTo>
                  <a:lnTo>
                    <a:pt x="154223" y="135657"/>
                  </a:lnTo>
                  <a:lnTo>
                    <a:pt x="163493" y="149704"/>
                  </a:lnTo>
                  <a:lnTo>
                    <a:pt x="171084" y="163303"/>
                  </a:lnTo>
                  <a:lnTo>
                    <a:pt x="200148" y="222286"/>
                  </a:lnTo>
                  <a:lnTo>
                    <a:pt x="209632" y="238502"/>
                  </a:lnTo>
                  <a:lnTo>
                    <a:pt x="220188" y="254956"/>
                  </a:lnTo>
                  <a:lnTo>
                    <a:pt x="260805" y="315180"/>
                  </a:lnTo>
                  <a:lnTo>
                    <a:pt x="267003" y="330064"/>
                  </a:lnTo>
                  <a:lnTo>
                    <a:pt x="271135" y="345632"/>
                  </a:lnTo>
                  <a:lnTo>
                    <a:pt x="273890" y="361654"/>
                  </a:lnTo>
                  <a:lnTo>
                    <a:pt x="272904" y="376569"/>
                  </a:lnTo>
                  <a:lnTo>
                    <a:pt x="269425" y="390746"/>
                  </a:lnTo>
                  <a:lnTo>
                    <a:pt x="264283" y="404431"/>
                  </a:lnTo>
                  <a:lnTo>
                    <a:pt x="256622" y="417787"/>
                  </a:lnTo>
                  <a:lnTo>
                    <a:pt x="247281" y="430924"/>
                  </a:lnTo>
                  <a:lnTo>
                    <a:pt x="236821" y="443916"/>
                  </a:lnTo>
                  <a:lnTo>
                    <a:pt x="227025" y="455400"/>
                  </a:lnTo>
                  <a:lnTo>
                    <a:pt x="217672" y="465877"/>
                  </a:lnTo>
                  <a:lnTo>
                    <a:pt x="190500" y="495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76359" y="4152900"/>
            <a:ext cx="1355642" cy="495301"/>
            <a:chOff x="676359" y="4152900"/>
            <a:chExt cx="1355642" cy="495301"/>
          </a:xfrm>
        </p:grpSpPr>
        <p:sp>
          <p:nvSpPr>
            <p:cNvPr id="92" name="Freeform 91"/>
            <p:cNvSpPr/>
            <p:nvPr/>
          </p:nvSpPr>
          <p:spPr>
            <a:xfrm>
              <a:off x="676359" y="4236697"/>
              <a:ext cx="293805" cy="330398"/>
            </a:xfrm>
            <a:custGeom>
              <a:avLst/>
              <a:gdLst/>
              <a:ahLst/>
              <a:cxnLst/>
              <a:rect l="0" t="0" r="0" b="0"/>
              <a:pathLst>
                <a:path w="293805" h="330398">
                  <a:moveTo>
                    <a:pt x="98341" y="5103"/>
                  </a:moveTo>
                  <a:lnTo>
                    <a:pt x="78115" y="11845"/>
                  </a:lnTo>
                  <a:lnTo>
                    <a:pt x="69334" y="16653"/>
                  </a:lnTo>
                  <a:lnTo>
                    <a:pt x="60659" y="22680"/>
                  </a:lnTo>
                  <a:lnTo>
                    <a:pt x="52053" y="29521"/>
                  </a:lnTo>
                  <a:lnTo>
                    <a:pt x="43493" y="38315"/>
                  </a:lnTo>
                  <a:lnTo>
                    <a:pt x="34964" y="48411"/>
                  </a:lnTo>
                  <a:lnTo>
                    <a:pt x="26456" y="59375"/>
                  </a:lnTo>
                  <a:lnTo>
                    <a:pt x="19373" y="70917"/>
                  </a:lnTo>
                  <a:lnTo>
                    <a:pt x="13240" y="82845"/>
                  </a:lnTo>
                  <a:lnTo>
                    <a:pt x="7740" y="95031"/>
                  </a:lnTo>
                  <a:lnTo>
                    <a:pt x="4074" y="108799"/>
                  </a:lnTo>
                  <a:lnTo>
                    <a:pt x="1629" y="123623"/>
                  </a:lnTo>
                  <a:lnTo>
                    <a:pt x="0" y="139149"/>
                  </a:lnTo>
                  <a:lnTo>
                    <a:pt x="324" y="153734"/>
                  </a:lnTo>
                  <a:lnTo>
                    <a:pt x="1952" y="167690"/>
                  </a:lnTo>
                  <a:lnTo>
                    <a:pt x="4448" y="181227"/>
                  </a:lnTo>
                  <a:lnTo>
                    <a:pt x="7523" y="194486"/>
                  </a:lnTo>
                  <a:lnTo>
                    <a:pt x="10985" y="207558"/>
                  </a:lnTo>
                  <a:lnTo>
                    <a:pt x="14703" y="220506"/>
                  </a:lnTo>
                  <a:lnTo>
                    <a:pt x="20005" y="233372"/>
                  </a:lnTo>
                  <a:lnTo>
                    <a:pt x="26361" y="246182"/>
                  </a:lnTo>
                  <a:lnTo>
                    <a:pt x="33421" y="258956"/>
                  </a:lnTo>
                  <a:lnTo>
                    <a:pt x="40950" y="270293"/>
                  </a:lnTo>
                  <a:lnTo>
                    <a:pt x="48791" y="280674"/>
                  </a:lnTo>
                  <a:lnTo>
                    <a:pt x="56841" y="290417"/>
                  </a:lnTo>
                  <a:lnTo>
                    <a:pt x="66441" y="299735"/>
                  </a:lnTo>
                  <a:lnTo>
                    <a:pt x="77074" y="308768"/>
                  </a:lnTo>
                  <a:lnTo>
                    <a:pt x="88396" y="317613"/>
                  </a:lnTo>
                  <a:lnTo>
                    <a:pt x="101589" y="323509"/>
                  </a:lnTo>
                  <a:lnTo>
                    <a:pt x="116028" y="327441"/>
                  </a:lnTo>
                  <a:lnTo>
                    <a:pt x="131299" y="330061"/>
                  </a:lnTo>
                  <a:lnTo>
                    <a:pt x="147124" y="330397"/>
                  </a:lnTo>
                  <a:lnTo>
                    <a:pt x="163318" y="329210"/>
                  </a:lnTo>
                  <a:lnTo>
                    <a:pt x="179759" y="327008"/>
                  </a:lnTo>
                  <a:lnTo>
                    <a:pt x="194953" y="322717"/>
                  </a:lnTo>
                  <a:lnTo>
                    <a:pt x="209315" y="317035"/>
                  </a:lnTo>
                  <a:lnTo>
                    <a:pt x="223124" y="310424"/>
                  </a:lnTo>
                  <a:lnTo>
                    <a:pt x="235152" y="303194"/>
                  </a:lnTo>
                  <a:lnTo>
                    <a:pt x="245992" y="295553"/>
                  </a:lnTo>
                  <a:lnTo>
                    <a:pt x="256042" y="287636"/>
                  </a:lnTo>
                  <a:lnTo>
                    <a:pt x="264152" y="278125"/>
                  </a:lnTo>
                  <a:lnTo>
                    <a:pt x="270971" y="267550"/>
                  </a:lnTo>
                  <a:lnTo>
                    <a:pt x="276927" y="256268"/>
                  </a:lnTo>
                  <a:lnTo>
                    <a:pt x="282310" y="244513"/>
                  </a:lnTo>
                  <a:lnTo>
                    <a:pt x="287309" y="232442"/>
                  </a:lnTo>
                  <a:lnTo>
                    <a:pt x="292053" y="220163"/>
                  </a:lnTo>
                  <a:lnTo>
                    <a:pt x="293804" y="206331"/>
                  </a:lnTo>
                  <a:lnTo>
                    <a:pt x="293561" y="191466"/>
                  </a:lnTo>
                  <a:lnTo>
                    <a:pt x="291987" y="175912"/>
                  </a:lnTo>
                  <a:lnTo>
                    <a:pt x="289527" y="161308"/>
                  </a:lnTo>
                  <a:lnTo>
                    <a:pt x="286476" y="147340"/>
                  </a:lnTo>
                  <a:lnTo>
                    <a:pt x="283031" y="133794"/>
                  </a:lnTo>
                  <a:lnTo>
                    <a:pt x="279323" y="120530"/>
                  </a:lnTo>
                  <a:lnTo>
                    <a:pt x="271440" y="94504"/>
                  </a:lnTo>
                  <a:lnTo>
                    <a:pt x="265951" y="83048"/>
                  </a:lnTo>
                  <a:lnTo>
                    <a:pt x="259470" y="72588"/>
                  </a:lnTo>
                  <a:lnTo>
                    <a:pt x="252327" y="62793"/>
                  </a:lnTo>
                  <a:lnTo>
                    <a:pt x="244743" y="53441"/>
                  </a:lnTo>
                  <a:lnTo>
                    <a:pt x="236864" y="44383"/>
                  </a:lnTo>
                  <a:lnTo>
                    <a:pt x="228790" y="35523"/>
                  </a:lnTo>
                  <a:lnTo>
                    <a:pt x="219173" y="28205"/>
                  </a:lnTo>
                  <a:lnTo>
                    <a:pt x="208529" y="21915"/>
                  </a:lnTo>
                  <a:lnTo>
                    <a:pt x="197199" y="16311"/>
                  </a:lnTo>
                  <a:lnTo>
                    <a:pt x="185413" y="11164"/>
                  </a:lnTo>
                  <a:lnTo>
                    <a:pt x="173322" y="6321"/>
                  </a:lnTo>
                  <a:lnTo>
                    <a:pt x="161028" y="1681"/>
                  </a:lnTo>
                  <a:lnTo>
                    <a:pt x="147188" y="0"/>
                  </a:lnTo>
                  <a:lnTo>
                    <a:pt x="132317" y="289"/>
                  </a:lnTo>
                  <a:lnTo>
                    <a:pt x="72941" y="510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1066800" y="4152900"/>
              <a:ext cx="286575" cy="279401"/>
            </a:xfrm>
            <a:custGeom>
              <a:avLst/>
              <a:gdLst/>
              <a:ahLst/>
              <a:cxnLst/>
              <a:rect l="0" t="0" r="0" b="0"/>
              <a:pathLst>
                <a:path w="286575" h="279401">
                  <a:moveTo>
                    <a:pt x="0" y="0"/>
                  </a:moveTo>
                  <a:lnTo>
                    <a:pt x="59707" y="59707"/>
                  </a:lnTo>
                  <a:lnTo>
                    <a:pt x="69438" y="68026"/>
                  </a:lnTo>
                  <a:lnTo>
                    <a:pt x="80158" y="76395"/>
                  </a:lnTo>
                  <a:lnTo>
                    <a:pt x="91539" y="84797"/>
                  </a:lnTo>
                  <a:lnTo>
                    <a:pt x="115472" y="101657"/>
                  </a:lnTo>
                  <a:lnTo>
                    <a:pt x="127782" y="110105"/>
                  </a:lnTo>
                  <a:lnTo>
                    <a:pt x="138810" y="118559"/>
                  </a:lnTo>
                  <a:lnTo>
                    <a:pt x="148984" y="127017"/>
                  </a:lnTo>
                  <a:lnTo>
                    <a:pt x="158589" y="135478"/>
                  </a:lnTo>
                  <a:lnTo>
                    <a:pt x="169226" y="143940"/>
                  </a:lnTo>
                  <a:lnTo>
                    <a:pt x="180550" y="152405"/>
                  </a:lnTo>
                  <a:lnTo>
                    <a:pt x="192333" y="160870"/>
                  </a:lnTo>
                  <a:lnTo>
                    <a:pt x="203011" y="169335"/>
                  </a:lnTo>
                  <a:lnTo>
                    <a:pt x="212952" y="177801"/>
                  </a:lnTo>
                  <a:lnTo>
                    <a:pt x="222401" y="186267"/>
                  </a:lnTo>
                  <a:lnTo>
                    <a:pt x="232934" y="194733"/>
                  </a:lnTo>
                  <a:lnTo>
                    <a:pt x="244189" y="203200"/>
                  </a:lnTo>
                  <a:lnTo>
                    <a:pt x="255926" y="211666"/>
                  </a:lnTo>
                  <a:lnTo>
                    <a:pt x="266573" y="220133"/>
                  </a:lnTo>
                  <a:lnTo>
                    <a:pt x="276493" y="228600"/>
                  </a:lnTo>
                  <a:lnTo>
                    <a:pt x="285928" y="237066"/>
                  </a:lnTo>
                  <a:lnTo>
                    <a:pt x="286574" y="242711"/>
                  </a:lnTo>
                  <a:lnTo>
                    <a:pt x="281360" y="246474"/>
                  </a:lnTo>
                  <a:lnTo>
                    <a:pt x="272240" y="248982"/>
                  </a:lnTo>
                  <a:lnTo>
                    <a:pt x="250818" y="255533"/>
                  </a:lnTo>
                  <a:lnTo>
                    <a:pt x="239178" y="259255"/>
                  </a:lnTo>
                  <a:lnTo>
                    <a:pt x="225774" y="261736"/>
                  </a:lnTo>
                  <a:lnTo>
                    <a:pt x="211194" y="263391"/>
                  </a:lnTo>
                  <a:lnTo>
                    <a:pt x="195829" y="264494"/>
                  </a:lnTo>
                  <a:lnTo>
                    <a:pt x="181352" y="266640"/>
                  </a:lnTo>
                  <a:lnTo>
                    <a:pt x="167468" y="269482"/>
                  </a:lnTo>
                  <a:lnTo>
                    <a:pt x="1270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1092200" y="45466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91005" y="11915"/>
                  </a:lnTo>
                  <a:lnTo>
                    <a:pt x="228600" y="12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1498600" y="4368800"/>
              <a:ext cx="190501" cy="38101"/>
            </a:xfrm>
            <a:custGeom>
              <a:avLst/>
              <a:gdLst/>
              <a:ahLst/>
              <a:cxnLst/>
              <a:rect l="0" t="0" r="0" b="0"/>
              <a:pathLst>
                <a:path w="190501" h="38101">
                  <a:moveTo>
                    <a:pt x="0" y="38100"/>
                  </a:moveTo>
                  <a:lnTo>
                    <a:pt x="53029" y="20423"/>
                  </a:lnTo>
                  <a:lnTo>
                    <a:pt x="66397" y="17848"/>
                  </a:lnTo>
                  <a:lnTo>
                    <a:pt x="80954" y="16132"/>
                  </a:lnTo>
                  <a:lnTo>
                    <a:pt x="96302" y="14988"/>
                  </a:lnTo>
                  <a:lnTo>
                    <a:pt x="110768" y="12814"/>
                  </a:lnTo>
                  <a:lnTo>
                    <a:pt x="124645" y="9954"/>
                  </a:lnTo>
                  <a:lnTo>
                    <a:pt x="1905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866900" y="4178300"/>
              <a:ext cx="165101" cy="469901"/>
            </a:xfrm>
            <a:custGeom>
              <a:avLst/>
              <a:gdLst/>
              <a:ahLst/>
              <a:cxnLst/>
              <a:rect l="0" t="0" r="0" b="0"/>
              <a:pathLst>
                <a:path w="165101" h="469901">
                  <a:moveTo>
                    <a:pt x="0" y="0"/>
                  </a:moveTo>
                  <a:lnTo>
                    <a:pt x="6742" y="20225"/>
                  </a:lnTo>
                  <a:lnTo>
                    <a:pt x="11550" y="31828"/>
                  </a:lnTo>
                  <a:lnTo>
                    <a:pt x="17577" y="45208"/>
                  </a:lnTo>
                  <a:lnTo>
                    <a:pt x="24418" y="59771"/>
                  </a:lnTo>
                  <a:lnTo>
                    <a:pt x="30390" y="73714"/>
                  </a:lnTo>
                  <a:lnTo>
                    <a:pt x="35782" y="87243"/>
                  </a:lnTo>
                  <a:lnTo>
                    <a:pt x="40788" y="100495"/>
                  </a:lnTo>
                  <a:lnTo>
                    <a:pt x="46947" y="114974"/>
                  </a:lnTo>
                  <a:lnTo>
                    <a:pt x="61317" y="146114"/>
                  </a:lnTo>
                  <a:lnTo>
                    <a:pt x="67689" y="160909"/>
                  </a:lnTo>
                  <a:lnTo>
                    <a:pt x="73348" y="175006"/>
                  </a:lnTo>
                  <a:lnTo>
                    <a:pt x="83399" y="201958"/>
                  </a:lnTo>
                  <a:lnTo>
                    <a:pt x="92570" y="228048"/>
                  </a:lnTo>
                  <a:lnTo>
                    <a:pt x="96991" y="243754"/>
                  </a:lnTo>
                  <a:lnTo>
                    <a:pt x="101349" y="261280"/>
                  </a:lnTo>
                  <a:lnTo>
                    <a:pt x="105666" y="280020"/>
                  </a:lnTo>
                  <a:lnTo>
                    <a:pt x="109955" y="296747"/>
                  </a:lnTo>
                  <a:lnTo>
                    <a:pt x="114225" y="312131"/>
                  </a:lnTo>
                  <a:lnTo>
                    <a:pt x="122733" y="340514"/>
                  </a:lnTo>
                  <a:lnTo>
                    <a:pt x="143929" y="406085"/>
                  </a:lnTo>
                  <a:lnTo>
                    <a:pt x="165100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Freeform 97"/>
          <p:cNvSpPr/>
          <p:nvPr/>
        </p:nvSpPr>
        <p:spPr>
          <a:xfrm>
            <a:off x="2171700" y="3848100"/>
            <a:ext cx="482601" cy="723312"/>
          </a:xfrm>
          <a:custGeom>
            <a:avLst/>
            <a:gdLst/>
            <a:ahLst/>
            <a:cxnLst/>
            <a:rect l="0" t="0" r="0" b="0"/>
            <a:pathLst>
              <a:path w="482601" h="723312">
                <a:moveTo>
                  <a:pt x="0" y="609600"/>
                </a:moveTo>
                <a:lnTo>
                  <a:pt x="17676" y="662629"/>
                </a:lnTo>
                <a:lnTo>
                  <a:pt x="23073" y="674586"/>
                </a:lnTo>
                <a:lnTo>
                  <a:pt x="29493" y="686791"/>
                </a:lnTo>
                <a:lnTo>
                  <a:pt x="36595" y="699160"/>
                </a:lnTo>
                <a:lnTo>
                  <a:pt x="45563" y="708818"/>
                </a:lnTo>
                <a:lnTo>
                  <a:pt x="55775" y="716667"/>
                </a:lnTo>
                <a:lnTo>
                  <a:pt x="66817" y="723311"/>
                </a:lnTo>
                <a:lnTo>
                  <a:pt x="74178" y="720685"/>
                </a:lnTo>
                <a:lnTo>
                  <a:pt x="79085" y="711879"/>
                </a:lnTo>
                <a:lnTo>
                  <a:pt x="82356" y="698953"/>
                </a:lnTo>
                <a:lnTo>
                  <a:pt x="87360" y="684690"/>
                </a:lnTo>
                <a:lnTo>
                  <a:pt x="93517" y="669538"/>
                </a:lnTo>
                <a:lnTo>
                  <a:pt x="107885" y="636239"/>
                </a:lnTo>
                <a:lnTo>
                  <a:pt x="148436" y="536681"/>
                </a:lnTo>
                <a:lnTo>
                  <a:pt x="156813" y="518654"/>
                </a:lnTo>
                <a:lnTo>
                  <a:pt x="165220" y="502402"/>
                </a:lnTo>
                <a:lnTo>
                  <a:pt x="173646" y="487334"/>
                </a:lnTo>
                <a:lnTo>
                  <a:pt x="180675" y="471645"/>
                </a:lnTo>
                <a:lnTo>
                  <a:pt x="186772" y="455541"/>
                </a:lnTo>
                <a:lnTo>
                  <a:pt x="192248" y="439161"/>
                </a:lnTo>
                <a:lnTo>
                  <a:pt x="200132" y="424007"/>
                </a:lnTo>
                <a:lnTo>
                  <a:pt x="209621" y="409671"/>
                </a:lnTo>
                <a:lnTo>
                  <a:pt x="220180" y="395880"/>
                </a:lnTo>
                <a:lnTo>
                  <a:pt x="230042" y="382454"/>
                </a:lnTo>
                <a:lnTo>
                  <a:pt x="248526" y="356246"/>
                </a:lnTo>
                <a:lnTo>
                  <a:pt x="257406" y="341919"/>
                </a:lnTo>
                <a:lnTo>
                  <a:pt x="266148" y="326724"/>
                </a:lnTo>
                <a:lnTo>
                  <a:pt x="274799" y="310949"/>
                </a:lnTo>
                <a:lnTo>
                  <a:pt x="284799" y="296199"/>
                </a:lnTo>
                <a:lnTo>
                  <a:pt x="295699" y="282133"/>
                </a:lnTo>
                <a:lnTo>
                  <a:pt x="307199" y="268521"/>
                </a:lnTo>
                <a:lnTo>
                  <a:pt x="317688" y="253803"/>
                </a:lnTo>
                <a:lnTo>
                  <a:pt x="327503" y="238346"/>
                </a:lnTo>
                <a:lnTo>
                  <a:pt x="336868" y="222398"/>
                </a:lnTo>
                <a:lnTo>
                  <a:pt x="347346" y="207531"/>
                </a:lnTo>
                <a:lnTo>
                  <a:pt x="358563" y="193388"/>
                </a:lnTo>
                <a:lnTo>
                  <a:pt x="370276" y="179725"/>
                </a:lnTo>
                <a:lnTo>
                  <a:pt x="380906" y="166383"/>
                </a:lnTo>
                <a:lnTo>
                  <a:pt x="390815" y="153255"/>
                </a:lnTo>
                <a:lnTo>
                  <a:pt x="400243" y="140270"/>
                </a:lnTo>
                <a:lnTo>
                  <a:pt x="409351" y="128791"/>
                </a:lnTo>
                <a:lnTo>
                  <a:pt x="418245" y="118316"/>
                </a:lnTo>
                <a:lnTo>
                  <a:pt x="426996" y="108511"/>
                </a:lnTo>
                <a:lnTo>
                  <a:pt x="431420" y="97740"/>
                </a:lnTo>
                <a:lnTo>
                  <a:pt x="432957" y="86327"/>
                </a:lnTo>
                <a:lnTo>
                  <a:pt x="432571" y="74484"/>
                </a:lnTo>
                <a:lnTo>
                  <a:pt x="435136" y="63767"/>
                </a:lnTo>
                <a:lnTo>
                  <a:pt x="445512" y="44333"/>
                </a:lnTo>
                <a:lnTo>
                  <a:pt x="459531" y="26289"/>
                </a:lnTo>
                <a:lnTo>
                  <a:pt x="482600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7543800" y="2527300"/>
            <a:ext cx="26157" cy="49204"/>
          </a:xfrm>
          <a:custGeom>
            <a:avLst/>
            <a:gdLst/>
            <a:ahLst/>
            <a:cxnLst/>
            <a:rect l="0" t="0" r="0" b="0"/>
            <a:pathLst>
              <a:path w="26157" h="49204">
                <a:moveTo>
                  <a:pt x="0" y="0"/>
                </a:moveTo>
                <a:lnTo>
                  <a:pt x="6741" y="20225"/>
                </a:lnTo>
                <a:lnTo>
                  <a:pt x="11550" y="29006"/>
                </a:lnTo>
                <a:lnTo>
                  <a:pt x="17577" y="37682"/>
                </a:lnTo>
                <a:lnTo>
                  <a:pt x="24418" y="46287"/>
                </a:lnTo>
                <a:lnTo>
                  <a:pt x="26156" y="49203"/>
                </a:lnTo>
                <a:lnTo>
                  <a:pt x="24493" y="48324"/>
                </a:lnTo>
                <a:lnTo>
                  <a:pt x="0" y="381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5397546" y="329427"/>
            <a:ext cx="4213991" cy="2553474"/>
          </a:xfrm>
          <a:custGeom>
            <a:avLst/>
            <a:gdLst/>
            <a:ahLst/>
            <a:cxnLst/>
            <a:rect l="0" t="0" r="0" b="0"/>
            <a:pathLst>
              <a:path w="4213991" h="2553474">
                <a:moveTo>
                  <a:pt x="76154" y="2451873"/>
                </a:moveTo>
                <a:lnTo>
                  <a:pt x="62669" y="2431647"/>
                </a:lnTo>
                <a:lnTo>
                  <a:pt x="56050" y="2406665"/>
                </a:lnTo>
                <a:lnTo>
                  <a:pt x="42723" y="2335487"/>
                </a:lnTo>
                <a:lnTo>
                  <a:pt x="35213" y="2266814"/>
                </a:lnTo>
                <a:lnTo>
                  <a:pt x="28275" y="2217359"/>
                </a:lnTo>
                <a:lnTo>
                  <a:pt x="22456" y="2165546"/>
                </a:lnTo>
                <a:lnTo>
                  <a:pt x="17010" y="2131294"/>
                </a:lnTo>
                <a:lnTo>
                  <a:pt x="13945" y="2057888"/>
                </a:lnTo>
                <a:lnTo>
                  <a:pt x="12824" y="1931135"/>
                </a:lnTo>
                <a:lnTo>
                  <a:pt x="8966" y="1876593"/>
                </a:lnTo>
                <a:lnTo>
                  <a:pt x="3959" y="1819426"/>
                </a:lnTo>
                <a:lnTo>
                  <a:pt x="1734" y="1761093"/>
                </a:lnTo>
                <a:lnTo>
                  <a:pt x="305" y="1644569"/>
                </a:lnTo>
                <a:lnTo>
                  <a:pt x="0" y="1506054"/>
                </a:lnTo>
                <a:lnTo>
                  <a:pt x="3737" y="1451542"/>
                </a:lnTo>
                <a:lnTo>
                  <a:pt x="10012" y="1380778"/>
                </a:lnTo>
                <a:lnTo>
                  <a:pt x="11871" y="1312774"/>
                </a:lnTo>
                <a:lnTo>
                  <a:pt x="12608" y="1131301"/>
                </a:lnTo>
                <a:lnTo>
                  <a:pt x="22699" y="1034258"/>
                </a:lnTo>
                <a:lnTo>
                  <a:pt x="24567" y="967391"/>
                </a:lnTo>
                <a:lnTo>
                  <a:pt x="28884" y="910419"/>
                </a:lnTo>
                <a:lnTo>
                  <a:pt x="35336" y="859201"/>
                </a:lnTo>
                <a:lnTo>
                  <a:pt x="37249" y="799340"/>
                </a:lnTo>
                <a:lnTo>
                  <a:pt x="41578" y="744444"/>
                </a:lnTo>
                <a:lnTo>
                  <a:pt x="48941" y="681227"/>
                </a:lnTo>
                <a:lnTo>
                  <a:pt x="59124" y="605658"/>
                </a:lnTo>
                <a:lnTo>
                  <a:pt x="66361" y="538677"/>
                </a:lnTo>
                <a:lnTo>
                  <a:pt x="73252" y="493644"/>
                </a:lnTo>
                <a:lnTo>
                  <a:pt x="82322" y="427860"/>
                </a:lnTo>
                <a:lnTo>
                  <a:pt x="101809" y="357424"/>
                </a:lnTo>
                <a:lnTo>
                  <a:pt x="122754" y="282872"/>
                </a:lnTo>
                <a:lnTo>
                  <a:pt x="143891" y="206279"/>
                </a:lnTo>
                <a:lnTo>
                  <a:pt x="169287" y="127975"/>
                </a:lnTo>
                <a:lnTo>
                  <a:pt x="174932" y="122263"/>
                </a:lnTo>
                <a:lnTo>
                  <a:pt x="181516" y="121277"/>
                </a:lnTo>
                <a:lnTo>
                  <a:pt x="188729" y="123442"/>
                </a:lnTo>
                <a:lnTo>
                  <a:pt x="193537" y="130530"/>
                </a:lnTo>
                <a:lnTo>
                  <a:pt x="211037" y="205440"/>
                </a:lnTo>
                <a:lnTo>
                  <a:pt x="215219" y="285157"/>
                </a:lnTo>
                <a:lnTo>
                  <a:pt x="215798" y="399556"/>
                </a:lnTo>
                <a:lnTo>
                  <a:pt x="209095" y="478921"/>
                </a:lnTo>
                <a:lnTo>
                  <a:pt x="205794" y="535957"/>
                </a:lnTo>
                <a:lnTo>
                  <a:pt x="204327" y="594232"/>
                </a:lnTo>
                <a:lnTo>
                  <a:pt x="203199" y="777507"/>
                </a:lnTo>
                <a:lnTo>
                  <a:pt x="193108" y="867846"/>
                </a:lnTo>
                <a:lnTo>
                  <a:pt x="190978" y="942983"/>
                </a:lnTo>
                <a:lnTo>
                  <a:pt x="190454" y="1579760"/>
                </a:lnTo>
                <a:lnTo>
                  <a:pt x="199182" y="1651763"/>
                </a:lnTo>
                <a:lnTo>
                  <a:pt x="201977" y="1724520"/>
                </a:lnTo>
                <a:lnTo>
                  <a:pt x="206684" y="1798055"/>
                </a:lnTo>
                <a:lnTo>
                  <a:pt x="213137" y="1855512"/>
                </a:lnTo>
                <a:lnTo>
                  <a:pt x="218811" y="1927569"/>
                </a:lnTo>
                <a:lnTo>
                  <a:pt x="225667" y="1997368"/>
                </a:lnTo>
                <a:lnTo>
                  <a:pt x="231461" y="2067908"/>
                </a:lnTo>
                <a:lnTo>
                  <a:pt x="242115" y="2133494"/>
                </a:lnTo>
                <a:lnTo>
                  <a:pt x="251615" y="2212124"/>
                </a:lnTo>
                <a:lnTo>
                  <a:pt x="267461" y="2289067"/>
                </a:lnTo>
                <a:lnTo>
                  <a:pt x="283746" y="2361701"/>
                </a:lnTo>
                <a:lnTo>
                  <a:pt x="300552" y="2432441"/>
                </a:lnTo>
                <a:lnTo>
                  <a:pt x="321691" y="2501786"/>
                </a:lnTo>
                <a:lnTo>
                  <a:pt x="341130" y="2540510"/>
                </a:lnTo>
                <a:lnTo>
                  <a:pt x="348760" y="2546242"/>
                </a:lnTo>
                <a:lnTo>
                  <a:pt x="356669" y="2547241"/>
                </a:lnTo>
                <a:lnTo>
                  <a:pt x="364764" y="2545085"/>
                </a:lnTo>
                <a:lnTo>
                  <a:pt x="371572" y="2538003"/>
                </a:lnTo>
                <a:lnTo>
                  <a:pt x="382899" y="2515082"/>
                </a:lnTo>
                <a:lnTo>
                  <a:pt x="397209" y="2470445"/>
                </a:lnTo>
                <a:lnTo>
                  <a:pt x="408912" y="2381742"/>
                </a:lnTo>
                <a:lnTo>
                  <a:pt x="416049" y="2335608"/>
                </a:lnTo>
                <a:lnTo>
                  <a:pt x="418460" y="2269451"/>
                </a:lnTo>
                <a:lnTo>
                  <a:pt x="418878" y="2198698"/>
                </a:lnTo>
                <a:lnTo>
                  <a:pt x="425743" y="2135401"/>
                </a:lnTo>
                <a:lnTo>
                  <a:pt x="429973" y="2074156"/>
                </a:lnTo>
                <a:lnTo>
                  <a:pt x="431402" y="2000391"/>
                </a:lnTo>
                <a:lnTo>
                  <a:pt x="435447" y="1931466"/>
                </a:lnTo>
                <a:lnTo>
                  <a:pt x="442675" y="1856755"/>
                </a:lnTo>
                <a:lnTo>
                  <a:pt x="444102" y="1782783"/>
                </a:lnTo>
                <a:lnTo>
                  <a:pt x="445760" y="1722419"/>
                </a:lnTo>
                <a:lnTo>
                  <a:pt x="453151" y="1661259"/>
                </a:lnTo>
                <a:lnTo>
                  <a:pt x="456362" y="1585547"/>
                </a:lnTo>
                <a:lnTo>
                  <a:pt x="460682" y="1523965"/>
                </a:lnTo>
                <a:lnTo>
                  <a:pt x="468042" y="1446688"/>
                </a:lnTo>
                <a:lnTo>
                  <a:pt x="470907" y="1366931"/>
                </a:lnTo>
                <a:lnTo>
                  <a:pt x="478475" y="1305692"/>
                </a:lnTo>
                <a:lnTo>
                  <a:pt x="481748" y="1229954"/>
                </a:lnTo>
                <a:lnTo>
                  <a:pt x="486078" y="1172130"/>
                </a:lnTo>
                <a:lnTo>
                  <a:pt x="493441" y="1102023"/>
                </a:lnTo>
                <a:lnTo>
                  <a:pt x="494717" y="1044070"/>
                </a:lnTo>
                <a:lnTo>
                  <a:pt x="501836" y="968730"/>
                </a:lnTo>
                <a:lnTo>
                  <a:pt x="506141" y="904073"/>
                </a:lnTo>
                <a:lnTo>
                  <a:pt x="516324" y="831658"/>
                </a:lnTo>
                <a:lnTo>
                  <a:pt x="519799" y="763000"/>
                </a:lnTo>
                <a:lnTo>
                  <a:pt x="521684" y="730418"/>
                </a:lnTo>
                <a:lnTo>
                  <a:pt x="531538" y="655187"/>
                </a:lnTo>
                <a:lnTo>
                  <a:pt x="543166" y="582094"/>
                </a:lnTo>
                <a:lnTo>
                  <a:pt x="548961" y="537082"/>
                </a:lnTo>
                <a:lnTo>
                  <a:pt x="563561" y="463721"/>
                </a:lnTo>
                <a:lnTo>
                  <a:pt x="584229" y="346520"/>
                </a:lnTo>
                <a:lnTo>
                  <a:pt x="596876" y="284779"/>
                </a:lnTo>
                <a:lnTo>
                  <a:pt x="618023" y="188796"/>
                </a:lnTo>
                <a:lnTo>
                  <a:pt x="632132" y="143502"/>
                </a:lnTo>
                <a:lnTo>
                  <a:pt x="653559" y="104681"/>
                </a:lnTo>
                <a:lnTo>
                  <a:pt x="669563" y="84113"/>
                </a:lnTo>
                <a:lnTo>
                  <a:pt x="679193" y="80322"/>
                </a:lnTo>
                <a:lnTo>
                  <a:pt x="689847" y="80617"/>
                </a:lnTo>
                <a:lnTo>
                  <a:pt x="701182" y="83635"/>
                </a:lnTo>
                <a:lnTo>
                  <a:pt x="710150" y="91292"/>
                </a:lnTo>
                <a:lnTo>
                  <a:pt x="723878" y="114852"/>
                </a:lnTo>
                <a:lnTo>
                  <a:pt x="739540" y="159849"/>
                </a:lnTo>
                <a:lnTo>
                  <a:pt x="748746" y="227033"/>
                </a:lnTo>
                <a:lnTo>
                  <a:pt x="757413" y="289043"/>
                </a:lnTo>
                <a:lnTo>
                  <a:pt x="760608" y="368722"/>
                </a:lnTo>
                <a:lnTo>
                  <a:pt x="761355" y="425831"/>
                </a:lnTo>
                <a:lnTo>
                  <a:pt x="755035" y="493291"/>
                </a:lnTo>
                <a:lnTo>
                  <a:pt x="750395" y="566654"/>
                </a:lnTo>
                <a:lnTo>
                  <a:pt x="749479" y="639262"/>
                </a:lnTo>
                <a:lnTo>
                  <a:pt x="749298" y="721128"/>
                </a:lnTo>
                <a:lnTo>
                  <a:pt x="742524" y="784143"/>
                </a:lnTo>
                <a:lnTo>
                  <a:pt x="738323" y="847500"/>
                </a:lnTo>
                <a:lnTo>
                  <a:pt x="737077" y="917699"/>
                </a:lnTo>
                <a:lnTo>
                  <a:pt x="736709" y="992121"/>
                </a:lnTo>
                <a:lnTo>
                  <a:pt x="729858" y="1061052"/>
                </a:lnTo>
                <a:lnTo>
                  <a:pt x="725632" y="1132904"/>
                </a:lnTo>
                <a:lnTo>
                  <a:pt x="724381" y="1201073"/>
                </a:lnTo>
                <a:lnTo>
                  <a:pt x="723854" y="2044479"/>
                </a:lnTo>
                <a:lnTo>
                  <a:pt x="733906" y="2142186"/>
                </a:lnTo>
                <a:lnTo>
                  <a:pt x="735769" y="2209125"/>
                </a:lnTo>
                <a:lnTo>
                  <a:pt x="740084" y="2273643"/>
                </a:lnTo>
                <a:lnTo>
                  <a:pt x="750300" y="2337445"/>
                </a:lnTo>
                <a:lnTo>
                  <a:pt x="766394" y="2408730"/>
                </a:lnTo>
                <a:lnTo>
                  <a:pt x="778509" y="2433169"/>
                </a:lnTo>
                <a:lnTo>
                  <a:pt x="785690" y="2443637"/>
                </a:lnTo>
                <a:lnTo>
                  <a:pt x="794711" y="2452026"/>
                </a:lnTo>
                <a:lnTo>
                  <a:pt x="816023" y="2465111"/>
                </a:lnTo>
                <a:lnTo>
                  <a:pt x="826222" y="2463520"/>
                </a:lnTo>
                <a:lnTo>
                  <a:pt x="835844" y="2456816"/>
                </a:lnTo>
                <a:lnTo>
                  <a:pt x="845081" y="2446701"/>
                </a:lnTo>
                <a:lnTo>
                  <a:pt x="859106" y="2420411"/>
                </a:lnTo>
                <a:lnTo>
                  <a:pt x="874935" y="2366351"/>
                </a:lnTo>
                <a:lnTo>
                  <a:pt x="888563" y="2292948"/>
                </a:lnTo>
                <a:lnTo>
                  <a:pt x="897775" y="2219928"/>
                </a:lnTo>
                <a:lnTo>
                  <a:pt x="907629" y="2144687"/>
                </a:lnTo>
                <a:lnTo>
                  <a:pt x="914436" y="2074060"/>
                </a:lnTo>
                <a:lnTo>
                  <a:pt x="922688" y="2014275"/>
                </a:lnTo>
                <a:lnTo>
                  <a:pt x="926191" y="1934627"/>
                </a:lnTo>
                <a:lnTo>
                  <a:pt x="933625" y="1857380"/>
                </a:lnTo>
                <a:lnTo>
                  <a:pt x="939954" y="1772767"/>
                </a:lnTo>
                <a:lnTo>
                  <a:pt x="948123" y="1702204"/>
                </a:lnTo>
                <a:lnTo>
                  <a:pt x="952581" y="1634573"/>
                </a:lnTo>
                <a:lnTo>
                  <a:pt x="960801" y="1562951"/>
                </a:lnTo>
                <a:lnTo>
                  <a:pt x="965275" y="1495006"/>
                </a:lnTo>
                <a:lnTo>
                  <a:pt x="973500" y="1423290"/>
                </a:lnTo>
                <a:lnTo>
                  <a:pt x="977974" y="1356728"/>
                </a:lnTo>
                <a:lnTo>
                  <a:pt x="987610" y="1290910"/>
                </a:lnTo>
                <a:lnTo>
                  <a:pt x="997991" y="1219824"/>
                </a:lnTo>
                <a:lnTo>
                  <a:pt x="1003105" y="1152038"/>
                </a:lnTo>
                <a:lnTo>
                  <a:pt x="1012931" y="1080370"/>
                </a:lnTo>
                <a:lnTo>
                  <a:pt x="1023368" y="1013822"/>
                </a:lnTo>
                <a:lnTo>
                  <a:pt x="1028498" y="949419"/>
                </a:lnTo>
                <a:lnTo>
                  <a:pt x="1038328" y="885652"/>
                </a:lnTo>
                <a:lnTo>
                  <a:pt x="1054292" y="800895"/>
                </a:lnTo>
                <a:lnTo>
                  <a:pt x="1063061" y="737379"/>
                </a:lnTo>
                <a:lnTo>
                  <a:pt x="1072766" y="659449"/>
                </a:lnTo>
                <a:lnTo>
                  <a:pt x="1088272" y="589702"/>
                </a:lnTo>
                <a:lnTo>
                  <a:pt x="1109133" y="504604"/>
                </a:lnTo>
                <a:lnTo>
                  <a:pt x="1130260" y="389725"/>
                </a:lnTo>
                <a:lnTo>
                  <a:pt x="1147188" y="322352"/>
                </a:lnTo>
                <a:lnTo>
                  <a:pt x="1168354" y="255310"/>
                </a:lnTo>
                <a:lnTo>
                  <a:pt x="1178231" y="231022"/>
                </a:lnTo>
                <a:lnTo>
                  <a:pt x="1203806" y="188672"/>
                </a:lnTo>
                <a:lnTo>
                  <a:pt x="1235384" y="114844"/>
                </a:lnTo>
                <a:lnTo>
                  <a:pt x="1258299" y="80668"/>
                </a:lnTo>
                <a:lnTo>
                  <a:pt x="1266417" y="70969"/>
                </a:lnTo>
                <a:lnTo>
                  <a:pt x="1276062" y="65915"/>
                </a:lnTo>
                <a:lnTo>
                  <a:pt x="1286726" y="63956"/>
                </a:lnTo>
                <a:lnTo>
                  <a:pt x="1298069" y="64062"/>
                </a:lnTo>
                <a:lnTo>
                  <a:pt x="1307041" y="69776"/>
                </a:lnTo>
                <a:lnTo>
                  <a:pt x="1314435" y="79231"/>
                </a:lnTo>
                <a:lnTo>
                  <a:pt x="1326412" y="104787"/>
                </a:lnTo>
                <a:lnTo>
                  <a:pt x="1350017" y="183681"/>
                </a:lnTo>
                <a:lnTo>
                  <a:pt x="1357108" y="260851"/>
                </a:lnTo>
                <a:lnTo>
                  <a:pt x="1358336" y="324464"/>
                </a:lnTo>
                <a:lnTo>
                  <a:pt x="1358785" y="432604"/>
                </a:lnTo>
                <a:lnTo>
                  <a:pt x="1348792" y="510867"/>
                </a:lnTo>
                <a:lnTo>
                  <a:pt x="1346675" y="576920"/>
                </a:lnTo>
                <a:lnTo>
                  <a:pt x="1344845" y="644321"/>
                </a:lnTo>
                <a:lnTo>
                  <a:pt x="1336122" y="715752"/>
                </a:lnTo>
                <a:lnTo>
                  <a:pt x="1327238" y="790644"/>
                </a:lnTo>
                <a:lnTo>
                  <a:pt x="1320623" y="859791"/>
                </a:lnTo>
                <a:lnTo>
                  <a:pt x="1310954" y="931567"/>
                </a:lnTo>
                <a:lnTo>
                  <a:pt x="1301884" y="1006527"/>
                </a:lnTo>
                <a:lnTo>
                  <a:pt x="1287915" y="1077099"/>
                </a:lnTo>
                <a:lnTo>
                  <a:pt x="1279930" y="1153755"/>
                </a:lnTo>
                <a:lnTo>
                  <a:pt x="1271924" y="1230411"/>
                </a:lnTo>
                <a:lnTo>
                  <a:pt x="1261614" y="1312084"/>
                </a:lnTo>
                <a:lnTo>
                  <a:pt x="1254352" y="1384035"/>
                </a:lnTo>
                <a:lnTo>
                  <a:pt x="1246489" y="1452601"/>
                </a:lnTo>
                <a:lnTo>
                  <a:pt x="1236207" y="1529227"/>
                </a:lnTo>
                <a:lnTo>
                  <a:pt x="1232713" y="1600180"/>
                </a:lnTo>
                <a:lnTo>
                  <a:pt x="1228345" y="1651538"/>
                </a:lnTo>
                <a:lnTo>
                  <a:pt x="1220970" y="1726201"/>
                </a:lnTo>
                <a:lnTo>
                  <a:pt x="1219512" y="1798753"/>
                </a:lnTo>
                <a:lnTo>
                  <a:pt x="1219155" y="2115628"/>
                </a:lnTo>
                <a:lnTo>
                  <a:pt x="1229292" y="2194483"/>
                </a:lnTo>
                <a:lnTo>
                  <a:pt x="1249007" y="2295908"/>
                </a:lnTo>
                <a:lnTo>
                  <a:pt x="1265764" y="2361171"/>
                </a:lnTo>
                <a:lnTo>
                  <a:pt x="1279844" y="2407437"/>
                </a:lnTo>
                <a:lnTo>
                  <a:pt x="1293635" y="2430242"/>
                </a:lnTo>
                <a:lnTo>
                  <a:pt x="1317265" y="2458947"/>
                </a:lnTo>
                <a:lnTo>
                  <a:pt x="1325483" y="2462233"/>
                </a:lnTo>
                <a:lnTo>
                  <a:pt x="1333785" y="2461602"/>
                </a:lnTo>
                <a:lnTo>
                  <a:pt x="1342141" y="2458359"/>
                </a:lnTo>
                <a:lnTo>
                  <a:pt x="1358952" y="2443466"/>
                </a:lnTo>
                <a:lnTo>
                  <a:pt x="1375831" y="2421325"/>
                </a:lnTo>
                <a:lnTo>
                  <a:pt x="1392740" y="2392670"/>
                </a:lnTo>
                <a:lnTo>
                  <a:pt x="1411384" y="2331320"/>
                </a:lnTo>
                <a:lnTo>
                  <a:pt x="1425845" y="2273004"/>
                </a:lnTo>
                <a:lnTo>
                  <a:pt x="1439066" y="2199751"/>
                </a:lnTo>
                <a:lnTo>
                  <a:pt x="1447449" y="2115511"/>
                </a:lnTo>
                <a:lnTo>
                  <a:pt x="1457384" y="2053368"/>
                </a:lnTo>
                <a:lnTo>
                  <a:pt x="1467854" y="1990270"/>
                </a:lnTo>
                <a:lnTo>
                  <a:pt x="1472995" y="1925478"/>
                </a:lnTo>
                <a:lnTo>
                  <a:pt x="1481417" y="1853285"/>
                </a:lnTo>
                <a:lnTo>
                  <a:pt x="1485950" y="1778273"/>
                </a:lnTo>
                <a:lnTo>
                  <a:pt x="1494192" y="1702424"/>
                </a:lnTo>
                <a:lnTo>
                  <a:pt x="1498672" y="1624918"/>
                </a:lnTo>
                <a:lnTo>
                  <a:pt x="1504721" y="1568811"/>
                </a:lnTo>
                <a:lnTo>
                  <a:pt x="1516060" y="1481690"/>
                </a:lnTo>
                <a:lnTo>
                  <a:pt x="1562060" y="1172694"/>
                </a:lnTo>
                <a:lnTo>
                  <a:pt x="1595920" y="955998"/>
                </a:lnTo>
                <a:lnTo>
                  <a:pt x="1634020" y="747197"/>
                </a:lnTo>
                <a:lnTo>
                  <a:pt x="1667887" y="576559"/>
                </a:lnTo>
                <a:lnTo>
                  <a:pt x="1684820" y="501989"/>
                </a:lnTo>
                <a:lnTo>
                  <a:pt x="1731387" y="314059"/>
                </a:lnTo>
                <a:lnTo>
                  <a:pt x="1752554" y="243190"/>
                </a:lnTo>
                <a:lnTo>
                  <a:pt x="1775131" y="177309"/>
                </a:lnTo>
                <a:lnTo>
                  <a:pt x="1812563" y="104157"/>
                </a:lnTo>
                <a:lnTo>
                  <a:pt x="1854251" y="52922"/>
                </a:lnTo>
                <a:lnTo>
                  <a:pt x="1862686" y="44006"/>
                </a:lnTo>
                <a:lnTo>
                  <a:pt x="1873952" y="39472"/>
                </a:lnTo>
                <a:lnTo>
                  <a:pt x="1901523" y="38198"/>
                </a:lnTo>
                <a:lnTo>
                  <a:pt x="1912545" y="42656"/>
                </a:lnTo>
                <a:lnTo>
                  <a:pt x="1921303" y="49862"/>
                </a:lnTo>
                <a:lnTo>
                  <a:pt x="1928554" y="58899"/>
                </a:lnTo>
                <a:lnTo>
                  <a:pt x="1933387" y="70568"/>
                </a:lnTo>
                <a:lnTo>
                  <a:pt x="1938757" y="98585"/>
                </a:lnTo>
                <a:lnTo>
                  <a:pt x="1940794" y="174114"/>
                </a:lnTo>
                <a:lnTo>
                  <a:pt x="1934074" y="244514"/>
                </a:lnTo>
                <a:lnTo>
                  <a:pt x="1930045" y="316174"/>
                </a:lnTo>
                <a:lnTo>
                  <a:pt x="1920519" y="392386"/>
                </a:lnTo>
                <a:lnTo>
                  <a:pt x="1918219" y="461794"/>
                </a:lnTo>
                <a:lnTo>
                  <a:pt x="1907676" y="546818"/>
                </a:lnTo>
                <a:lnTo>
                  <a:pt x="1898749" y="614595"/>
                </a:lnTo>
                <a:lnTo>
                  <a:pt x="1892126" y="692476"/>
                </a:lnTo>
                <a:lnTo>
                  <a:pt x="1878692" y="772039"/>
                </a:lnTo>
                <a:lnTo>
                  <a:pt x="1870361" y="829018"/>
                </a:lnTo>
                <a:lnTo>
                  <a:pt x="1867892" y="890586"/>
                </a:lnTo>
                <a:lnTo>
                  <a:pt x="1863398" y="949751"/>
                </a:lnTo>
                <a:lnTo>
                  <a:pt x="1855980" y="1027052"/>
                </a:lnTo>
                <a:lnTo>
                  <a:pt x="1845786" y="1110264"/>
                </a:lnTo>
                <a:lnTo>
                  <a:pt x="1841326" y="1173512"/>
                </a:lnTo>
                <a:lnTo>
                  <a:pt x="1833106" y="1236937"/>
                </a:lnTo>
                <a:lnTo>
                  <a:pt x="1830043" y="1299004"/>
                </a:lnTo>
                <a:lnTo>
                  <a:pt x="1825245" y="1375022"/>
                </a:lnTo>
                <a:lnTo>
                  <a:pt x="1818777" y="1436658"/>
                </a:lnTo>
                <a:lnTo>
                  <a:pt x="1816591" y="1513952"/>
                </a:lnTo>
                <a:lnTo>
                  <a:pt x="1816101" y="1635376"/>
                </a:lnTo>
                <a:lnTo>
                  <a:pt x="1806008" y="1726928"/>
                </a:lnTo>
                <a:lnTo>
                  <a:pt x="1803877" y="1802242"/>
                </a:lnTo>
                <a:lnTo>
                  <a:pt x="1803367" y="1997176"/>
                </a:lnTo>
                <a:lnTo>
                  <a:pt x="1812084" y="2086576"/>
                </a:lnTo>
                <a:lnTo>
                  <a:pt x="1816288" y="2159251"/>
                </a:lnTo>
                <a:lnTo>
                  <a:pt x="1825844" y="2226097"/>
                </a:lnTo>
                <a:lnTo>
                  <a:pt x="1841715" y="2304368"/>
                </a:lnTo>
                <a:lnTo>
                  <a:pt x="1851447" y="2334104"/>
                </a:lnTo>
                <a:lnTo>
                  <a:pt x="1872793" y="2373234"/>
                </a:lnTo>
                <a:lnTo>
                  <a:pt x="1888779" y="2393874"/>
                </a:lnTo>
                <a:lnTo>
                  <a:pt x="1909054" y="2408691"/>
                </a:lnTo>
                <a:lnTo>
                  <a:pt x="1920387" y="2414619"/>
                </a:lnTo>
                <a:lnTo>
                  <a:pt x="1930765" y="2415748"/>
                </a:lnTo>
                <a:lnTo>
                  <a:pt x="1940506" y="2413678"/>
                </a:lnTo>
                <a:lnTo>
                  <a:pt x="1949821" y="2409476"/>
                </a:lnTo>
                <a:lnTo>
                  <a:pt x="1967699" y="2393519"/>
                </a:lnTo>
                <a:lnTo>
                  <a:pt x="1976417" y="2383337"/>
                </a:lnTo>
                <a:lnTo>
                  <a:pt x="1989867" y="2349445"/>
                </a:lnTo>
                <a:lnTo>
                  <a:pt x="2001609" y="2290291"/>
                </a:lnTo>
                <a:lnTo>
                  <a:pt x="2012319" y="2212992"/>
                </a:lnTo>
                <a:lnTo>
                  <a:pt x="2017199" y="2150768"/>
                </a:lnTo>
                <a:lnTo>
                  <a:pt x="2027575" y="2056394"/>
                </a:lnTo>
                <a:lnTo>
                  <a:pt x="2032067" y="1980034"/>
                </a:lnTo>
                <a:lnTo>
                  <a:pt x="2038119" y="1924196"/>
                </a:lnTo>
                <a:lnTo>
                  <a:pt x="2045512" y="1870216"/>
                </a:lnTo>
                <a:lnTo>
                  <a:pt x="2074337" y="1672345"/>
                </a:lnTo>
                <a:lnTo>
                  <a:pt x="2079013" y="1613408"/>
                </a:lnTo>
                <a:lnTo>
                  <a:pt x="2082502" y="1552877"/>
                </a:lnTo>
                <a:lnTo>
                  <a:pt x="2088757" y="1488345"/>
                </a:lnTo>
                <a:lnTo>
                  <a:pt x="2096240" y="1429560"/>
                </a:lnTo>
                <a:lnTo>
                  <a:pt x="2133574" y="1172771"/>
                </a:lnTo>
                <a:lnTo>
                  <a:pt x="2167421" y="956001"/>
                </a:lnTo>
                <a:lnTo>
                  <a:pt x="2201287" y="769043"/>
                </a:lnTo>
                <a:lnTo>
                  <a:pt x="2207245" y="704109"/>
                </a:lnTo>
                <a:lnTo>
                  <a:pt x="2222495" y="640185"/>
                </a:lnTo>
                <a:lnTo>
                  <a:pt x="2231403" y="576559"/>
                </a:lnTo>
                <a:lnTo>
                  <a:pt x="2244551" y="500578"/>
                </a:lnTo>
                <a:lnTo>
                  <a:pt x="2264501" y="422853"/>
                </a:lnTo>
                <a:lnTo>
                  <a:pt x="2288458" y="352728"/>
                </a:lnTo>
                <a:lnTo>
                  <a:pt x="2308190" y="285933"/>
                </a:lnTo>
                <a:lnTo>
                  <a:pt x="2339177" y="210689"/>
                </a:lnTo>
                <a:lnTo>
                  <a:pt x="2375730" y="137594"/>
                </a:lnTo>
                <a:lnTo>
                  <a:pt x="2418714" y="58249"/>
                </a:lnTo>
                <a:lnTo>
                  <a:pt x="2470470" y="6443"/>
                </a:lnTo>
                <a:lnTo>
                  <a:pt x="2480932" y="1730"/>
                </a:lnTo>
                <a:lnTo>
                  <a:pt x="2492139" y="0"/>
                </a:lnTo>
                <a:lnTo>
                  <a:pt x="2503843" y="257"/>
                </a:lnTo>
                <a:lnTo>
                  <a:pt x="2514469" y="3251"/>
                </a:lnTo>
                <a:lnTo>
                  <a:pt x="2533801" y="14104"/>
                </a:lnTo>
                <a:lnTo>
                  <a:pt x="2541496" y="23771"/>
                </a:lnTo>
                <a:lnTo>
                  <a:pt x="2563986" y="76080"/>
                </a:lnTo>
                <a:lnTo>
                  <a:pt x="2582017" y="141080"/>
                </a:lnTo>
                <a:lnTo>
                  <a:pt x="2588165" y="201174"/>
                </a:lnTo>
                <a:lnTo>
                  <a:pt x="2589986" y="270406"/>
                </a:lnTo>
                <a:lnTo>
                  <a:pt x="2590686" y="384777"/>
                </a:lnTo>
                <a:lnTo>
                  <a:pt x="2580692" y="470511"/>
                </a:lnTo>
                <a:lnTo>
                  <a:pt x="2578575" y="538374"/>
                </a:lnTo>
                <a:lnTo>
                  <a:pt x="2569428" y="607544"/>
                </a:lnTo>
                <a:lnTo>
                  <a:pt x="2562396" y="683923"/>
                </a:lnTo>
                <a:lnTo>
                  <a:pt x="2554577" y="760524"/>
                </a:lnTo>
                <a:lnTo>
                  <a:pt x="2546482" y="822627"/>
                </a:lnTo>
                <a:lnTo>
                  <a:pt x="2535146" y="885713"/>
                </a:lnTo>
                <a:lnTo>
                  <a:pt x="2522850" y="949091"/>
                </a:lnTo>
                <a:lnTo>
                  <a:pt x="2508540" y="1071851"/>
                </a:lnTo>
                <a:lnTo>
                  <a:pt x="2497093" y="1138298"/>
                </a:lnTo>
                <a:lnTo>
                  <a:pt x="2491506" y="1202671"/>
                </a:lnTo>
                <a:lnTo>
                  <a:pt x="2483108" y="1266430"/>
                </a:lnTo>
                <a:lnTo>
                  <a:pt x="2471683" y="1336749"/>
                </a:lnTo>
                <a:lnTo>
                  <a:pt x="2466103" y="1411206"/>
                </a:lnTo>
                <a:lnTo>
                  <a:pt x="2455490" y="1502078"/>
                </a:lnTo>
                <a:lnTo>
                  <a:pt x="2450957" y="1566653"/>
                </a:lnTo>
                <a:lnTo>
                  <a:pt x="2442714" y="1631883"/>
                </a:lnTo>
                <a:lnTo>
                  <a:pt x="2438235" y="1701383"/>
                </a:lnTo>
                <a:lnTo>
                  <a:pt x="2428557" y="1780628"/>
                </a:lnTo>
                <a:lnTo>
                  <a:pt x="2426227" y="1857064"/>
                </a:lnTo>
                <a:lnTo>
                  <a:pt x="2425658" y="2062389"/>
                </a:lnTo>
                <a:lnTo>
                  <a:pt x="2434382" y="2159142"/>
                </a:lnTo>
                <a:lnTo>
                  <a:pt x="2438588" y="2234375"/>
                </a:lnTo>
                <a:lnTo>
                  <a:pt x="2448144" y="2301978"/>
                </a:lnTo>
                <a:lnTo>
                  <a:pt x="2464015" y="2380505"/>
                </a:lnTo>
                <a:lnTo>
                  <a:pt x="2473747" y="2408865"/>
                </a:lnTo>
                <a:lnTo>
                  <a:pt x="2487481" y="2430876"/>
                </a:lnTo>
                <a:lnTo>
                  <a:pt x="2496505" y="2439286"/>
                </a:lnTo>
                <a:lnTo>
                  <a:pt x="2517821" y="2452393"/>
                </a:lnTo>
                <a:lnTo>
                  <a:pt x="2528021" y="2453631"/>
                </a:lnTo>
                <a:lnTo>
                  <a:pt x="2537643" y="2451634"/>
                </a:lnTo>
                <a:lnTo>
                  <a:pt x="2555860" y="2441889"/>
                </a:lnTo>
                <a:lnTo>
                  <a:pt x="2573364" y="2428150"/>
                </a:lnTo>
                <a:lnTo>
                  <a:pt x="2586788" y="2408874"/>
                </a:lnTo>
                <a:lnTo>
                  <a:pt x="2592343" y="2397807"/>
                </a:lnTo>
                <a:lnTo>
                  <a:pt x="2606904" y="2341779"/>
                </a:lnTo>
                <a:lnTo>
                  <a:pt x="2618698" y="2249784"/>
                </a:lnTo>
                <a:lnTo>
                  <a:pt x="2626847" y="2174417"/>
                </a:lnTo>
                <a:lnTo>
                  <a:pt x="2637185" y="2090176"/>
                </a:lnTo>
                <a:lnTo>
                  <a:pt x="2641671" y="2019677"/>
                </a:lnTo>
                <a:lnTo>
                  <a:pt x="2651309" y="1950654"/>
                </a:lnTo>
                <a:lnTo>
                  <a:pt x="2659059" y="1897027"/>
                </a:lnTo>
                <a:lnTo>
                  <a:pt x="2669677" y="1766593"/>
                </a:lnTo>
                <a:lnTo>
                  <a:pt x="2684425" y="1657833"/>
                </a:lnTo>
                <a:lnTo>
                  <a:pt x="2747388" y="1247307"/>
                </a:lnTo>
                <a:lnTo>
                  <a:pt x="2760087" y="1169746"/>
                </a:lnTo>
                <a:lnTo>
                  <a:pt x="2779529" y="1093142"/>
                </a:lnTo>
                <a:lnTo>
                  <a:pt x="2796422" y="1023565"/>
                </a:lnTo>
                <a:lnTo>
                  <a:pt x="2810363" y="951522"/>
                </a:lnTo>
                <a:lnTo>
                  <a:pt x="2823432" y="883296"/>
                </a:lnTo>
                <a:lnTo>
                  <a:pt x="2849218" y="795621"/>
                </a:lnTo>
                <a:lnTo>
                  <a:pt x="2878269" y="666879"/>
                </a:lnTo>
                <a:lnTo>
                  <a:pt x="2895484" y="588190"/>
                </a:lnTo>
                <a:lnTo>
                  <a:pt x="2911996" y="535126"/>
                </a:lnTo>
                <a:lnTo>
                  <a:pt x="2936118" y="466627"/>
                </a:lnTo>
                <a:lnTo>
                  <a:pt x="2958821" y="395612"/>
                </a:lnTo>
                <a:lnTo>
                  <a:pt x="2968828" y="369579"/>
                </a:lnTo>
                <a:lnTo>
                  <a:pt x="3004434" y="292917"/>
                </a:lnTo>
                <a:lnTo>
                  <a:pt x="3019380" y="256197"/>
                </a:lnTo>
                <a:lnTo>
                  <a:pt x="3065352" y="182780"/>
                </a:lnTo>
                <a:lnTo>
                  <a:pt x="3134233" y="105515"/>
                </a:lnTo>
                <a:lnTo>
                  <a:pt x="3143572" y="96001"/>
                </a:lnTo>
                <a:lnTo>
                  <a:pt x="3165239" y="81666"/>
                </a:lnTo>
                <a:lnTo>
                  <a:pt x="3176944" y="75868"/>
                </a:lnTo>
                <a:lnTo>
                  <a:pt x="3188981" y="73414"/>
                </a:lnTo>
                <a:lnTo>
                  <a:pt x="3213643" y="74450"/>
                </a:lnTo>
                <a:lnTo>
                  <a:pt x="3223324" y="79524"/>
                </a:lnTo>
                <a:lnTo>
                  <a:pt x="3231190" y="87140"/>
                </a:lnTo>
                <a:lnTo>
                  <a:pt x="3243692" y="106892"/>
                </a:lnTo>
                <a:lnTo>
                  <a:pt x="3253952" y="129781"/>
                </a:lnTo>
                <a:lnTo>
                  <a:pt x="3260920" y="186694"/>
                </a:lnTo>
                <a:lnTo>
                  <a:pt x="3262985" y="263921"/>
                </a:lnTo>
                <a:lnTo>
                  <a:pt x="3263596" y="329136"/>
                </a:lnTo>
                <a:lnTo>
                  <a:pt x="3253663" y="401740"/>
                </a:lnTo>
                <a:lnTo>
                  <a:pt x="3208800" y="619046"/>
                </a:lnTo>
                <a:lnTo>
                  <a:pt x="3196114" y="689142"/>
                </a:lnTo>
                <a:lnTo>
                  <a:pt x="3190160" y="756792"/>
                </a:lnTo>
                <a:lnTo>
                  <a:pt x="3181655" y="828263"/>
                </a:lnTo>
                <a:lnTo>
                  <a:pt x="3166138" y="928266"/>
                </a:lnTo>
                <a:lnTo>
                  <a:pt x="3145274" y="1054924"/>
                </a:lnTo>
                <a:lnTo>
                  <a:pt x="3139349" y="1131088"/>
                </a:lnTo>
                <a:lnTo>
                  <a:pt x="3134199" y="1185642"/>
                </a:lnTo>
                <a:lnTo>
                  <a:pt x="3127208" y="1241404"/>
                </a:lnTo>
                <a:lnTo>
                  <a:pt x="3115338" y="1320396"/>
                </a:lnTo>
                <a:lnTo>
                  <a:pt x="3094474" y="1448418"/>
                </a:lnTo>
                <a:lnTo>
                  <a:pt x="3088549" y="1524727"/>
                </a:lnTo>
                <a:lnTo>
                  <a:pt x="3077818" y="1626363"/>
                </a:lnTo>
                <a:lnTo>
                  <a:pt x="3073265" y="1702570"/>
                </a:lnTo>
                <a:lnTo>
                  <a:pt x="3065018" y="1778772"/>
                </a:lnTo>
                <a:lnTo>
                  <a:pt x="3061946" y="1853561"/>
                </a:lnTo>
                <a:lnTo>
                  <a:pt x="3060909" y="1942757"/>
                </a:lnTo>
                <a:lnTo>
                  <a:pt x="3056967" y="2007042"/>
                </a:lnTo>
                <a:lnTo>
                  <a:pt x="3049734" y="2085232"/>
                </a:lnTo>
                <a:lnTo>
                  <a:pt x="3048305" y="2155031"/>
                </a:lnTo>
                <a:lnTo>
                  <a:pt x="3051786" y="2230698"/>
                </a:lnTo>
                <a:lnTo>
                  <a:pt x="3061789" y="2301673"/>
                </a:lnTo>
                <a:lnTo>
                  <a:pt x="3073690" y="2372561"/>
                </a:lnTo>
                <a:lnTo>
                  <a:pt x="3090353" y="2446241"/>
                </a:lnTo>
                <a:lnTo>
                  <a:pt x="3103007" y="2488304"/>
                </a:lnTo>
                <a:lnTo>
                  <a:pt x="3110056" y="2498738"/>
                </a:lnTo>
                <a:lnTo>
                  <a:pt x="3118988" y="2507105"/>
                </a:lnTo>
                <a:lnTo>
                  <a:pt x="3129176" y="2514094"/>
                </a:lnTo>
                <a:lnTo>
                  <a:pt x="3138791" y="2514520"/>
                </a:lnTo>
                <a:lnTo>
                  <a:pt x="3148023" y="2510571"/>
                </a:lnTo>
                <a:lnTo>
                  <a:pt x="3157000" y="2503705"/>
                </a:lnTo>
                <a:lnTo>
                  <a:pt x="3164395" y="2493483"/>
                </a:lnTo>
                <a:lnTo>
                  <a:pt x="3176376" y="2467073"/>
                </a:lnTo>
                <a:lnTo>
                  <a:pt x="3195565" y="2396811"/>
                </a:lnTo>
                <a:lnTo>
                  <a:pt x="3217214" y="2319242"/>
                </a:lnTo>
                <a:lnTo>
                  <a:pt x="3229965" y="2249199"/>
                </a:lnTo>
                <a:lnTo>
                  <a:pt x="3242680" y="2186112"/>
                </a:lnTo>
                <a:lnTo>
                  <a:pt x="3255385" y="2124930"/>
                </a:lnTo>
                <a:lnTo>
                  <a:pt x="3266501" y="2029996"/>
                </a:lnTo>
                <a:lnTo>
                  <a:pt x="3273575" y="1968450"/>
                </a:lnTo>
                <a:lnTo>
                  <a:pt x="3279434" y="1905529"/>
                </a:lnTo>
                <a:lnTo>
                  <a:pt x="3294056" y="1814316"/>
                </a:lnTo>
                <a:lnTo>
                  <a:pt x="3299613" y="1739915"/>
                </a:lnTo>
                <a:lnTo>
                  <a:pt x="3308002" y="1670990"/>
                </a:lnTo>
                <a:lnTo>
                  <a:pt x="3331746" y="1524230"/>
                </a:lnTo>
                <a:lnTo>
                  <a:pt x="3369691" y="1308335"/>
                </a:lnTo>
                <a:lnTo>
                  <a:pt x="3375646" y="1239255"/>
                </a:lnTo>
                <a:lnTo>
                  <a:pt x="3384152" y="1174102"/>
                </a:lnTo>
                <a:lnTo>
                  <a:pt x="3395610" y="1103370"/>
                </a:lnTo>
                <a:lnTo>
                  <a:pt x="3407942" y="1035532"/>
                </a:lnTo>
                <a:lnTo>
                  <a:pt x="3458588" y="779720"/>
                </a:lnTo>
                <a:lnTo>
                  <a:pt x="3478029" y="716210"/>
                </a:lnTo>
                <a:lnTo>
                  <a:pt x="3499743" y="641679"/>
                </a:lnTo>
                <a:lnTo>
                  <a:pt x="3521384" y="572603"/>
                </a:lnTo>
                <a:lnTo>
                  <a:pt x="3550513" y="496377"/>
                </a:lnTo>
                <a:lnTo>
                  <a:pt x="3565474" y="449753"/>
                </a:lnTo>
                <a:lnTo>
                  <a:pt x="3596474" y="382363"/>
                </a:lnTo>
                <a:lnTo>
                  <a:pt x="3622978" y="318350"/>
                </a:lnTo>
                <a:lnTo>
                  <a:pt x="3662251" y="247466"/>
                </a:lnTo>
                <a:lnTo>
                  <a:pt x="3721356" y="177745"/>
                </a:lnTo>
                <a:lnTo>
                  <a:pt x="3767103" y="121706"/>
                </a:lnTo>
                <a:lnTo>
                  <a:pt x="3788086" y="107202"/>
                </a:lnTo>
                <a:lnTo>
                  <a:pt x="3799608" y="101359"/>
                </a:lnTo>
                <a:lnTo>
                  <a:pt x="3827463" y="94866"/>
                </a:lnTo>
                <a:lnTo>
                  <a:pt x="3842793" y="93135"/>
                </a:lnTo>
                <a:lnTo>
                  <a:pt x="3854424" y="97625"/>
                </a:lnTo>
                <a:lnTo>
                  <a:pt x="3863590" y="106263"/>
                </a:lnTo>
                <a:lnTo>
                  <a:pt x="3871111" y="117666"/>
                </a:lnTo>
                <a:lnTo>
                  <a:pt x="3879468" y="145388"/>
                </a:lnTo>
                <a:lnTo>
                  <a:pt x="3884833" y="222661"/>
                </a:lnTo>
                <a:lnTo>
                  <a:pt x="3879021" y="274421"/>
                </a:lnTo>
                <a:lnTo>
                  <a:pt x="3864414" y="339975"/>
                </a:lnTo>
                <a:lnTo>
                  <a:pt x="3839537" y="442497"/>
                </a:lnTo>
                <a:lnTo>
                  <a:pt x="3822643" y="522597"/>
                </a:lnTo>
                <a:lnTo>
                  <a:pt x="3805718" y="599619"/>
                </a:lnTo>
                <a:lnTo>
                  <a:pt x="3793020" y="658770"/>
                </a:lnTo>
                <a:lnTo>
                  <a:pt x="3780320" y="727724"/>
                </a:lnTo>
                <a:lnTo>
                  <a:pt x="3760878" y="795035"/>
                </a:lnTo>
                <a:lnTo>
                  <a:pt x="3743985" y="866406"/>
                </a:lnTo>
                <a:lnTo>
                  <a:pt x="3730044" y="934433"/>
                </a:lnTo>
                <a:lnTo>
                  <a:pt x="3695674" y="1121277"/>
                </a:lnTo>
                <a:lnTo>
                  <a:pt x="3644854" y="1419432"/>
                </a:lnTo>
                <a:lnTo>
                  <a:pt x="3635916" y="1489327"/>
                </a:lnTo>
                <a:lnTo>
                  <a:pt x="3629506" y="1559896"/>
                </a:lnTo>
                <a:lnTo>
                  <a:pt x="3622432" y="1625491"/>
                </a:lnTo>
                <a:lnTo>
                  <a:pt x="3620336" y="1689611"/>
                </a:lnTo>
                <a:lnTo>
                  <a:pt x="3619454" y="2049640"/>
                </a:lnTo>
                <a:lnTo>
                  <a:pt x="3628182" y="2111520"/>
                </a:lnTo>
                <a:lnTo>
                  <a:pt x="3632388" y="2174168"/>
                </a:lnTo>
                <a:lnTo>
                  <a:pt x="3645736" y="2251098"/>
                </a:lnTo>
                <a:lnTo>
                  <a:pt x="3661962" y="2327076"/>
                </a:lnTo>
                <a:lnTo>
                  <a:pt x="3680166" y="2386299"/>
                </a:lnTo>
                <a:lnTo>
                  <a:pt x="3693944" y="2412851"/>
                </a:lnTo>
                <a:lnTo>
                  <a:pt x="3704392" y="2420214"/>
                </a:lnTo>
                <a:lnTo>
                  <a:pt x="3717001" y="2423711"/>
                </a:lnTo>
                <a:lnTo>
                  <a:pt x="3731052" y="2424632"/>
                </a:lnTo>
                <a:lnTo>
                  <a:pt x="3741831" y="2421012"/>
                </a:lnTo>
                <a:lnTo>
                  <a:pt x="3750427" y="2414365"/>
                </a:lnTo>
                <a:lnTo>
                  <a:pt x="3757569" y="2405701"/>
                </a:lnTo>
                <a:lnTo>
                  <a:pt x="3769268" y="2381022"/>
                </a:lnTo>
                <a:lnTo>
                  <a:pt x="3788276" y="2312445"/>
                </a:lnTo>
                <a:lnTo>
                  <a:pt x="3799834" y="2223866"/>
                </a:lnTo>
                <a:lnTo>
                  <a:pt x="3814697" y="2148914"/>
                </a:lnTo>
                <a:lnTo>
                  <a:pt x="3820296" y="2087097"/>
                </a:lnTo>
                <a:lnTo>
                  <a:pt x="3828697" y="2024096"/>
                </a:lnTo>
                <a:lnTo>
                  <a:pt x="3840123" y="1960744"/>
                </a:lnTo>
                <a:lnTo>
                  <a:pt x="3845704" y="1897287"/>
                </a:lnTo>
                <a:lnTo>
                  <a:pt x="3847357" y="1827058"/>
                </a:lnTo>
                <a:lnTo>
                  <a:pt x="3854589" y="1759370"/>
                </a:lnTo>
                <a:lnTo>
                  <a:pt x="3860947" y="1664560"/>
                </a:lnTo>
                <a:lnTo>
                  <a:pt x="3870532" y="1596608"/>
                </a:lnTo>
                <a:lnTo>
                  <a:pt x="3880898" y="1523479"/>
                </a:lnTo>
                <a:lnTo>
                  <a:pt x="3886008" y="1449600"/>
                </a:lnTo>
                <a:lnTo>
                  <a:pt x="3895831" y="1380987"/>
                </a:lnTo>
                <a:lnTo>
                  <a:pt x="3906268" y="1307662"/>
                </a:lnTo>
                <a:lnTo>
                  <a:pt x="3911398" y="1233725"/>
                </a:lnTo>
                <a:lnTo>
                  <a:pt x="3921229" y="1165094"/>
                </a:lnTo>
                <a:lnTo>
                  <a:pt x="3931667" y="1093175"/>
                </a:lnTo>
                <a:lnTo>
                  <a:pt x="3936798" y="1026553"/>
                </a:lnTo>
                <a:lnTo>
                  <a:pt x="3946629" y="962129"/>
                </a:lnTo>
                <a:lnTo>
                  <a:pt x="3962592" y="877149"/>
                </a:lnTo>
                <a:lnTo>
                  <a:pt x="3972592" y="799163"/>
                </a:lnTo>
                <a:lnTo>
                  <a:pt x="3984706" y="720676"/>
                </a:lnTo>
                <a:lnTo>
                  <a:pt x="4000688" y="649356"/>
                </a:lnTo>
                <a:lnTo>
                  <a:pt x="4030101" y="529991"/>
                </a:lnTo>
                <a:lnTo>
                  <a:pt x="4047023" y="468122"/>
                </a:lnTo>
                <a:lnTo>
                  <a:pt x="4063954" y="390049"/>
                </a:lnTo>
                <a:lnTo>
                  <a:pt x="4068187" y="374590"/>
                </a:lnTo>
                <a:lnTo>
                  <a:pt x="4103987" y="310634"/>
                </a:lnTo>
                <a:lnTo>
                  <a:pt x="4148317" y="249481"/>
                </a:lnTo>
                <a:lnTo>
                  <a:pt x="4158296" y="244189"/>
                </a:lnTo>
                <a:lnTo>
                  <a:pt x="4169182" y="242073"/>
                </a:lnTo>
                <a:lnTo>
                  <a:pt x="4180673" y="242073"/>
                </a:lnTo>
                <a:lnTo>
                  <a:pt x="4188333" y="250539"/>
                </a:lnTo>
                <a:lnTo>
                  <a:pt x="4193439" y="264650"/>
                </a:lnTo>
                <a:lnTo>
                  <a:pt x="4208378" y="341390"/>
                </a:lnTo>
                <a:lnTo>
                  <a:pt x="4213990" y="410259"/>
                </a:lnTo>
                <a:lnTo>
                  <a:pt x="4208911" y="470803"/>
                </a:lnTo>
                <a:lnTo>
                  <a:pt x="4198469" y="544716"/>
                </a:lnTo>
                <a:lnTo>
                  <a:pt x="4193180" y="608950"/>
                </a:lnTo>
                <a:lnTo>
                  <a:pt x="4189982" y="682633"/>
                </a:lnTo>
                <a:lnTo>
                  <a:pt x="4182356" y="742947"/>
                </a:lnTo>
                <a:lnTo>
                  <a:pt x="4179469" y="805503"/>
                </a:lnTo>
                <a:lnTo>
                  <a:pt x="4177202" y="867312"/>
                </a:lnTo>
                <a:lnTo>
                  <a:pt x="4168273" y="947007"/>
                </a:lnTo>
                <a:lnTo>
                  <a:pt x="4166359" y="1014916"/>
                </a:lnTo>
                <a:lnTo>
                  <a:pt x="4162029" y="1079722"/>
                </a:lnTo>
                <a:lnTo>
                  <a:pt x="4155573" y="1143610"/>
                </a:lnTo>
                <a:lnTo>
                  <a:pt x="4149896" y="1207224"/>
                </a:lnTo>
                <a:lnTo>
                  <a:pt x="4143040" y="1270758"/>
                </a:lnTo>
                <a:lnTo>
                  <a:pt x="4141008" y="1338031"/>
                </a:lnTo>
                <a:lnTo>
                  <a:pt x="4136644" y="1407823"/>
                </a:lnTo>
                <a:lnTo>
                  <a:pt x="4130177" y="1473187"/>
                </a:lnTo>
                <a:lnTo>
                  <a:pt x="4128260" y="1537240"/>
                </a:lnTo>
                <a:lnTo>
                  <a:pt x="4127454" y="1916527"/>
                </a:lnTo>
                <a:lnTo>
                  <a:pt x="4134196" y="1991901"/>
                </a:lnTo>
                <a:lnTo>
                  <a:pt x="4138388" y="2056567"/>
                </a:lnTo>
                <a:lnTo>
                  <a:pt x="4139630" y="2131702"/>
                </a:lnTo>
                <a:lnTo>
                  <a:pt x="4148779" y="2210672"/>
                </a:lnTo>
                <a:lnTo>
                  <a:pt x="4153057" y="2286175"/>
                </a:lnTo>
                <a:lnTo>
                  <a:pt x="4161224" y="2359973"/>
                </a:lnTo>
                <a:lnTo>
                  <a:pt x="4164699" y="2436908"/>
                </a:lnTo>
                <a:lnTo>
                  <a:pt x="4166584" y="2470622"/>
                </a:lnTo>
                <a:lnTo>
                  <a:pt x="4169063" y="2485538"/>
                </a:lnTo>
                <a:lnTo>
                  <a:pt x="4190954" y="25534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142749" y="1923083"/>
            <a:ext cx="241114" cy="248618"/>
          </a:xfrm>
          <a:custGeom>
            <a:avLst/>
            <a:gdLst/>
            <a:ahLst/>
            <a:cxnLst/>
            <a:rect l="0" t="0" r="0" b="0"/>
            <a:pathLst>
              <a:path w="241114" h="248618">
                <a:moveTo>
                  <a:pt x="238251" y="7317"/>
                </a:moveTo>
                <a:lnTo>
                  <a:pt x="218025" y="574"/>
                </a:lnTo>
                <a:lnTo>
                  <a:pt x="207833" y="0"/>
                </a:lnTo>
                <a:lnTo>
                  <a:pt x="196806" y="1028"/>
                </a:lnTo>
                <a:lnTo>
                  <a:pt x="185221" y="3124"/>
                </a:lnTo>
                <a:lnTo>
                  <a:pt x="170442" y="4521"/>
                </a:lnTo>
                <a:lnTo>
                  <a:pt x="153534" y="5453"/>
                </a:lnTo>
                <a:lnTo>
                  <a:pt x="135206" y="6074"/>
                </a:lnTo>
                <a:lnTo>
                  <a:pt x="117343" y="7899"/>
                </a:lnTo>
                <a:lnTo>
                  <a:pt x="99790" y="10527"/>
                </a:lnTo>
                <a:lnTo>
                  <a:pt x="82443" y="13690"/>
                </a:lnTo>
                <a:lnTo>
                  <a:pt x="65235" y="15799"/>
                </a:lnTo>
                <a:lnTo>
                  <a:pt x="48118" y="17205"/>
                </a:lnTo>
                <a:lnTo>
                  <a:pt x="31062" y="18142"/>
                </a:lnTo>
                <a:lnTo>
                  <a:pt x="25336" y="18767"/>
                </a:lnTo>
                <a:lnTo>
                  <a:pt x="27163" y="19183"/>
                </a:lnTo>
                <a:lnTo>
                  <a:pt x="34026" y="19461"/>
                </a:lnTo>
                <a:lnTo>
                  <a:pt x="77394" y="19852"/>
                </a:lnTo>
                <a:lnTo>
                  <a:pt x="92913" y="18496"/>
                </a:lnTo>
                <a:lnTo>
                  <a:pt x="107492" y="16180"/>
                </a:lnTo>
                <a:lnTo>
                  <a:pt x="136391" y="9845"/>
                </a:lnTo>
                <a:lnTo>
                  <a:pt x="168050" y="2325"/>
                </a:lnTo>
                <a:lnTo>
                  <a:pt x="175928" y="3989"/>
                </a:lnTo>
                <a:lnTo>
                  <a:pt x="178358" y="9331"/>
                </a:lnTo>
                <a:lnTo>
                  <a:pt x="177155" y="17127"/>
                </a:lnTo>
                <a:lnTo>
                  <a:pt x="170709" y="23734"/>
                </a:lnTo>
                <a:lnTo>
                  <a:pt x="160767" y="29551"/>
                </a:lnTo>
                <a:lnTo>
                  <a:pt x="148495" y="34839"/>
                </a:lnTo>
                <a:lnTo>
                  <a:pt x="134669" y="39776"/>
                </a:lnTo>
                <a:lnTo>
                  <a:pt x="119807" y="44478"/>
                </a:lnTo>
                <a:lnTo>
                  <a:pt x="89654" y="53466"/>
                </a:lnTo>
                <a:lnTo>
                  <a:pt x="35802" y="70734"/>
                </a:lnTo>
                <a:lnTo>
                  <a:pt x="22851" y="74995"/>
                </a:lnTo>
                <a:lnTo>
                  <a:pt x="21273" y="76424"/>
                </a:lnTo>
                <a:lnTo>
                  <a:pt x="27277" y="75966"/>
                </a:lnTo>
                <a:lnTo>
                  <a:pt x="38335" y="74250"/>
                </a:lnTo>
                <a:lnTo>
                  <a:pt x="51351" y="73105"/>
                </a:lnTo>
                <a:lnTo>
                  <a:pt x="65673" y="72342"/>
                </a:lnTo>
                <a:lnTo>
                  <a:pt x="96638" y="71495"/>
                </a:lnTo>
                <a:lnTo>
                  <a:pt x="229874" y="70843"/>
                </a:lnTo>
                <a:lnTo>
                  <a:pt x="238311" y="73656"/>
                </a:lnTo>
                <a:lnTo>
                  <a:pt x="241113" y="78354"/>
                </a:lnTo>
                <a:lnTo>
                  <a:pt x="240159" y="84308"/>
                </a:lnTo>
                <a:lnTo>
                  <a:pt x="232467" y="88278"/>
                </a:lnTo>
                <a:lnTo>
                  <a:pt x="220284" y="90924"/>
                </a:lnTo>
                <a:lnTo>
                  <a:pt x="205106" y="92688"/>
                </a:lnTo>
                <a:lnTo>
                  <a:pt x="190754" y="95275"/>
                </a:lnTo>
                <a:lnTo>
                  <a:pt x="176953" y="98411"/>
                </a:lnTo>
                <a:lnTo>
                  <a:pt x="163519" y="101913"/>
                </a:lnTo>
                <a:lnTo>
                  <a:pt x="147507" y="104248"/>
                </a:lnTo>
                <a:lnTo>
                  <a:pt x="129777" y="105804"/>
                </a:lnTo>
                <a:lnTo>
                  <a:pt x="110902" y="106841"/>
                </a:lnTo>
                <a:lnTo>
                  <a:pt x="92673" y="108944"/>
                </a:lnTo>
                <a:lnTo>
                  <a:pt x="74877" y="111757"/>
                </a:lnTo>
                <a:lnTo>
                  <a:pt x="57368" y="115044"/>
                </a:lnTo>
                <a:lnTo>
                  <a:pt x="40051" y="117235"/>
                </a:lnTo>
                <a:lnTo>
                  <a:pt x="22862" y="118695"/>
                </a:lnTo>
                <a:lnTo>
                  <a:pt x="5758" y="119669"/>
                </a:lnTo>
                <a:lnTo>
                  <a:pt x="0" y="121729"/>
                </a:lnTo>
                <a:lnTo>
                  <a:pt x="1806" y="124514"/>
                </a:lnTo>
                <a:lnTo>
                  <a:pt x="8654" y="127781"/>
                </a:lnTo>
                <a:lnTo>
                  <a:pt x="20275" y="129960"/>
                </a:lnTo>
                <a:lnTo>
                  <a:pt x="35078" y="131412"/>
                </a:lnTo>
                <a:lnTo>
                  <a:pt x="52002" y="132380"/>
                </a:lnTo>
                <a:lnTo>
                  <a:pt x="89622" y="133456"/>
                </a:lnTo>
                <a:lnTo>
                  <a:pt x="164520" y="134147"/>
                </a:lnTo>
                <a:lnTo>
                  <a:pt x="169341" y="137025"/>
                </a:lnTo>
                <a:lnTo>
                  <a:pt x="165500" y="141767"/>
                </a:lnTo>
                <a:lnTo>
                  <a:pt x="155883" y="147750"/>
                </a:lnTo>
                <a:lnTo>
                  <a:pt x="143828" y="151739"/>
                </a:lnTo>
                <a:lnTo>
                  <a:pt x="130147" y="154398"/>
                </a:lnTo>
                <a:lnTo>
                  <a:pt x="115381" y="156171"/>
                </a:lnTo>
                <a:lnTo>
                  <a:pt x="99893" y="157353"/>
                </a:lnTo>
                <a:lnTo>
                  <a:pt x="83923" y="158141"/>
                </a:lnTo>
                <a:lnTo>
                  <a:pt x="67632" y="158666"/>
                </a:lnTo>
                <a:lnTo>
                  <a:pt x="52538" y="160427"/>
                </a:lnTo>
                <a:lnTo>
                  <a:pt x="38242" y="163013"/>
                </a:lnTo>
                <a:lnTo>
                  <a:pt x="24478" y="166147"/>
                </a:lnTo>
                <a:lnTo>
                  <a:pt x="20947" y="168237"/>
                </a:lnTo>
                <a:lnTo>
                  <a:pt x="24237" y="169630"/>
                </a:lnTo>
                <a:lnTo>
                  <a:pt x="32075" y="170559"/>
                </a:lnTo>
                <a:lnTo>
                  <a:pt x="42945" y="171178"/>
                </a:lnTo>
                <a:lnTo>
                  <a:pt x="70074" y="171866"/>
                </a:lnTo>
                <a:lnTo>
                  <a:pt x="117081" y="172254"/>
                </a:lnTo>
                <a:lnTo>
                  <a:pt x="133482" y="173719"/>
                </a:lnTo>
                <a:lnTo>
                  <a:pt x="150060" y="176107"/>
                </a:lnTo>
                <a:lnTo>
                  <a:pt x="166757" y="179110"/>
                </a:lnTo>
                <a:lnTo>
                  <a:pt x="183533" y="181112"/>
                </a:lnTo>
                <a:lnTo>
                  <a:pt x="200361" y="182447"/>
                </a:lnTo>
                <a:lnTo>
                  <a:pt x="217224" y="183337"/>
                </a:lnTo>
                <a:lnTo>
                  <a:pt x="222822" y="185341"/>
                </a:lnTo>
                <a:lnTo>
                  <a:pt x="220909" y="188089"/>
                </a:lnTo>
                <a:lnTo>
                  <a:pt x="213990" y="191331"/>
                </a:lnTo>
                <a:lnTo>
                  <a:pt x="203732" y="194904"/>
                </a:lnTo>
                <a:lnTo>
                  <a:pt x="191249" y="198697"/>
                </a:lnTo>
                <a:lnTo>
                  <a:pt x="177283" y="202637"/>
                </a:lnTo>
                <a:lnTo>
                  <a:pt x="162328" y="205263"/>
                </a:lnTo>
                <a:lnTo>
                  <a:pt x="146713" y="207014"/>
                </a:lnTo>
                <a:lnTo>
                  <a:pt x="130659" y="208182"/>
                </a:lnTo>
                <a:lnTo>
                  <a:pt x="122778" y="211782"/>
                </a:lnTo>
                <a:lnTo>
                  <a:pt x="120347" y="217005"/>
                </a:lnTo>
                <a:lnTo>
                  <a:pt x="121548" y="223309"/>
                </a:lnTo>
                <a:lnTo>
                  <a:pt x="126582" y="228922"/>
                </a:lnTo>
                <a:lnTo>
                  <a:pt x="134172" y="234076"/>
                </a:lnTo>
                <a:lnTo>
                  <a:pt x="162051" y="2486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" name="Group 106"/>
          <p:cNvGrpSpPr/>
          <p:nvPr/>
        </p:nvGrpSpPr>
        <p:grpSpPr>
          <a:xfrm>
            <a:off x="3251200" y="2882900"/>
            <a:ext cx="1422401" cy="368301"/>
            <a:chOff x="3251200" y="2882900"/>
            <a:chExt cx="1422401" cy="368301"/>
          </a:xfrm>
        </p:grpSpPr>
        <p:sp>
          <p:nvSpPr>
            <p:cNvPr id="102" name="Freeform 101"/>
            <p:cNvSpPr/>
            <p:nvPr/>
          </p:nvSpPr>
          <p:spPr>
            <a:xfrm>
              <a:off x="3302000" y="2959100"/>
              <a:ext cx="254001" cy="254001"/>
            </a:xfrm>
            <a:custGeom>
              <a:avLst/>
              <a:gdLst/>
              <a:ahLst/>
              <a:cxnLst/>
              <a:rect l="0" t="0" r="0" b="0"/>
              <a:pathLst>
                <a:path w="254001" h="254001">
                  <a:moveTo>
                    <a:pt x="0" y="0"/>
                  </a:moveTo>
                  <a:lnTo>
                    <a:pt x="35353" y="53029"/>
                  </a:lnTo>
                  <a:lnTo>
                    <a:pt x="43324" y="63575"/>
                  </a:lnTo>
                  <a:lnTo>
                    <a:pt x="51460" y="73428"/>
                  </a:lnTo>
                  <a:lnTo>
                    <a:pt x="59707" y="82818"/>
                  </a:lnTo>
                  <a:lnTo>
                    <a:pt x="68026" y="91901"/>
                  </a:lnTo>
                  <a:lnTo>
                    <a:pt x="84797" y="109519"/>
                  </a:lnTo>
                  <a:lnTo>
                    <a:pt x="94631" y="118168"/>
                  </a:lnTo>
                  <a:lnTo>
                    <a:pt x="105421" y="126756"/>
                  </a:lnTo>
                  <a:lnTo>
                    <a:pt x="116847" y="135304"/>
                  </a:lnTo>
                  <a:lnTo>
                    <a:pt x="127287" y="143825"/>
                  </a:lnTo>
                  <a:lnTo>
                    <a:pt x="137069" y="152327"/>
                  </a:lnTo>
                  <a:lnTo>
                    <a:pt x="146412" y="160818"/>
                  </a:lnTo>
                  <a:lnTo>
                    <a:pt x="155464" y="170712"/>
                  </a:lnTo>
                  <a:lnTo>
                    <a:pt x="164320" y="181541"/>
                  </a:lnTo>
                  <a:lnTo>
                    <a:pt x="173046" y="192994"/>
                  </a:lnTo>
                  <a:lnTo>
                    <a:pt x="183098" y="202040"/>
                  </a:lnTo>
                  <a:lnTo>
                    <a:pt x="194031" y="209482"/>
                  </a:lnTo>
                  <a:lnTo>
                    <a:pt x="205554" y="215855"/>
                  </a:lnTo>
                  <a:lnTo>
                    <a:pt x="216058" y="222925"/>
                  </a:lnTo>
                  <a:lnTo>
                    <a:pt x="225883" y="230461"/>
                  </a:lnTo>
                  <a:lnTo>
                    <a:pt x="25400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251200" y="2882900"/>
              <a:ext cx="254001" cy="368301"/>
            </a:xfrm>
            <a:custGeom>
              <a:avLst/>
              <a:gdLst/>
              <a:ahLst/>
              <a:cxnLst/>
              <a:rect l="0" t="0" r="0" b="0"/>
              <a:pathLst>
                <a:path w="254001" h="368301">
                  <a:moveTo>
                    <a:pt x="254000" y="0"/>
                  </a:moveTo>
                  <a:lnTo>
                    <a:pt x="194292" y="89560"/>
                  </a:lnTo>
                  <a:lnTo>
                    <a:pt x="184561" y="102040"/>
                  </a:lnTo>
                  <a:lnTo>
                    <a:pt x="173841" y="114593"/>
                  </a:lnTo>
                  <a:lnTo>
                    <a:pt x="162461" y="127195"/>
                  </a:lnTo>
                  <a:lnTo>
                    <a:pt x="152051" y="139830"/>
                  </a:lnTo>
                  <a:lnTo>
                    <a:pt x="142290" y="152486"/>
                  </a:lnTo>
                  <a:lnTo>
                    <a:pt x="132960" y="165157"/>
                  </a:lnTo>
                  <a:lnTo>
                    <a:pt x="115067" y="190525"/>
                  </a:lnTo>
                  <a:lnTo>
                    <a:pt x="80585" y="241305"/>
                  </a:lnTo>
                  <a:lnTo>
                    <a:pt x="73478" y="254003"/>
                  </a:lnTo>
                  <a:lnTo>
                    <a:pt x="67330" y="266702"/>
                  </a:lnTo>
                  <a:lnTo>
                    <a:pt x="61820" y="279401"/>
                  </a:lnTo>
                  <a:lnTo>
                    <a:pt x="55324" y="290690"/>
                  </a:lnTo>
                  <a:lnTo>
                    <a:pt x="48172" y="301037"/>
                  </a:lnTo>
                  <a:lnTo>
                    <a:pt x="40581" y="310758"/>
                  </a:lnTo>
                  <a:lnTo>
                    <a:pt x="32698" y="321472"/>
                  </a:lnTo>
                  <a:lnTo>
                    <a:pt x="0" y="368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657600" y="2882900"/>
              <a:ext cx="226831" cy="254001"/>
            </a:xfrm>
            <a:custGeom>
              <a:avLst/>
              <a:gdLst/>
              <a:ahLst/>
              <a:cxnLst/>
              <a:rect l="0" t="0" r="0" b="0"/>
              <a:pathLst>
                <a:path w="226831" h="254001">
                  <a:moveTo>
                    <a:pt x="0" y="0"/>
                  </a:moveTo>
                  <a:lnTo>
                    <a:pt x="6742" y="20225"/>
                  </a:lnTo>
                  <a:lnTo>
                    <a:pt x="14372" y="27595"/>
                  </a:lnTo>
                  <a:lnTo>
                    <a:pt x="25103" y="33919"/>
                  </a:lnTo>
                  <a:lnTo>
                    <a:pt x="37902" y="39546"/>
                  </a:lnTo>
                  <a:lnTo>
                    <a:pt x="67175" y="53324"/>
                  </a:lnTo>
                  <a:lnTo>
                    <a:pt x="82883" y="60949"/>
                  </a:lnTo>
                  <a:lnTo>
                    <a:pt x="99000" y="67444"/>
                  </a:lnTo>
                  <a:lnTo>
                    <a:pt x="115389" y="73184"/>
                  </a:lnTo>
                  <a:lnTo>
                    <a:pt x="175506" y="92537"/>
                  </a:lnTo>
                  <a:lnTo>
                    <a:pt x="188971" y="98380"/>
                  </a:lnTo>
                  <a:lnTo>
                    <a:pt x="202180" y="105098"/>
                  </a:lnTo>
                  <a:lnTo>
                    <a:pt x="215220" y="112398"/>
                  </a:lnTo>
                  <a:lnTo>
                    <a:pt x="222502" y="121499"/>
                  </a:lnTo>
                  <a:lnTo>
                    <a:pt x="225946" y="131799"/>
                  </a:lnTo>
                  <a:lnTo>
                    <a:pt x="226830" y="142899"/>
                  </a:lnTo>
                  <a:lnTo>
                    <a:pt x="224598" y="153121"/>
                  </a:lnTo>
                  <a:lnTo>
                    <a:pt x="220287" y="162759"/>
                  </a:lnTo>
                  <a:lnTo>
                    <a:pt x="214591" y="172005"/>
                  </a:lnTo>
                  <a:lnTo>
                    <a:pt x="206561" y="179581"/>
                  </a:lnTo>
                  <a:lnTo>
                    <a:pt x="196974" y="186043"/>
                  </a:lnTo>
                  <a:lnTo>
                    <a:pt x="186349" y="191762"/>
                  </a:lnTo>
                  <a:lnTo>
                    <a:pt x="176443" y="199808"/>
                  </a:lnTo>
                  <a:lnTo>
                    <a:pt x="167018" y="209405"/>
                  </a:lnTo>
                  <a:lnTo>
                    <a:pt x="139700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4038600" y="3035300"/>
              <a:ext cx="165101" cy="7317"/>
            </a:xfrm>
            <a:custGeom>
              <a:avLst/>
              <a:gdLst/>
              <a:ahLst/>
              <a:cxnLst/>
              <a:rect l="0" t="0" r="0" b="0"/>
              <a:pathLst>
                <a:path w="165101" h="7317">
                  <a:moveTo>
                    <a:pt x="0" y="0"/>
                  </a:moveTo>
                  <a:lnTo>
                    <a:pt x="20225" y="6742"/>
                  </a:lnTo>
                  <a:lnTo>
                    <a:pt x="31828" y="7316"/>
                  </a:lnTo>
                  <a:lnTo>
                    <a:pt x="45208" y="6288"/>
                  </a:lnTo>
                  <a:lnTo>
                    <a:pt x="59771" y="4192"/>
                  </a:lnTo>
                  <a:lnTo>
                    <a:pt x="75125" y="2795"/>
                  </a:lnTo>
                  <a:lnTo>
                    <a:pt x="91006" y="1863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4279900" y="2883623"/>
              <a:ext cx="393701" cy="273921"/>
            </a:xfrm>
            <a:custGeom>
              <a:avLst/>
              <a:gdLst/>
              <a:ahLst/>
              <a:cxnLst/>
              <a:rect l="0" t="0" r="0" b="0"/>
              <a:pathLst>
                <a:path w="393701" h="273921">
                  <a:moveTo>
                    <a:pt x="0" y="37377"/>
                  </a:moveTo>
                  <a:lnTo>
                    <a:pt x="20225" y="30634"/>
                  </a:lnTo>
                  <a:lnTo>
                    <a:pt x="31828" y="27237"/>
                  </a:lnTo>
                  <a:lnTo>
                    <a:pt x="75125" y="15714"/>
                  </a:lnTo>
                  <a:lnTo>
                    <a:pt x="107237" y="7523"/>
                  </a:lnTo>
                  <a:lnTo>
                    <a:pt x="125113" y="4774"/>
                  </a:lnTo>
                  <a:lnTo>
                    <a:pt x="144086" y="2942"/>
                  </a:lnTo>
                  <a:lnTo>
                    <a:pt x="163791" y="1720"/>
                  </a:lnTo>
                  <a:lnTo>
                    <a:pt x="200736" y="362"/>
                  </a:lnTo>
                  <a:lnTo>
                    <a:pt x="218491" y="0"/>
                  </a:lnTo>
                  <a:lnTo>
                    <a:pt x="234560" y="1170"/>
                  </a:lnTo>
                  <a:lnTo>
                    <a:pt x="249507" y="3361"/>
                  </a:lnTo>
                  <a:lnTo>
                    <a:pt x="263704" y="6233"/>
                  </a:lnTo>
                  <a:lnTo>
                    <a:pt x="271758" y="13792"/>
                  </a:lnTo>
                  <a:lnTo>
                    <a:pt x="275716" y="24476"/>
                  </a:lnTo>
                  <a:lnTo>
                    <a:pt x="276944" y="37243"/>
                  </a:lnTo>
                  <a:lnTo>
                    <a:pt x="274940" y="49987"/>
                  </a:lnTo>
                  <a:lnTo>
                    <a:pt x="270782" y="62717"/>
                  </a:lnTo>
                  <a:lnTo>
                    <a:pt x="265188" y="75437"/>
                  </a:lnTo>
                  <a:lnTo>
                    <a:pt x="258636" y="86739"/>
                  </a:lnTo>
                  <a:lnTo>
                    <a:pt x="251446" y="97096"/>
                  </a:lnTo>
                  <a:lnTo>
                    <a:pt x="243831" y="106823"/>
                  </a:lnTo>
                  <a:lnTo>
                    <a:pt x="235932" y="116130"/>
                  </a:lnTo>
                  <a:lnTo>
                    <a:pt x="227843" y="125156"/>
                  </a:lnTo>
                  <a:lnTo>
                    <a:pt x="211330" y="142712"/>
                  </a:lnTo>
                  <a:lnTo>
                    <a:pt x="194583" y="159922"/>
                  </a:lnTo>
                  <a:lnTo>
                    <a:pt x="184755" y="168462"/>
                  </a:lnTo>
                  <a:lnTo>
                    <a:pt x="173970" y="176978"/>
                  </a:lnTo>
                  <a:lnTo>
                    <a:pt x="162547" y="185478"/>
                  </a:lnTo>
                  <a:lnTo>
                    <a:pt x="152108" y="193966"/>
                  </a:lnTo>
                  <a:lnTo>
                    <a:pt x="142328" y="202447"/>
                  </a:lnTo>
                  <a:lnTo>
                    <a:pt x="132985" y="210924"/>
                  </a:lnTo>
                  <a:lnTo>
                    <a:pt x="122523" y="219397"/>
                  </a:lnTo>
                  <a:lnTo>
                    <a:pt x="111315" y="227868"/>
                  </a:lnTo>
                  <a:lnTo>
                    <a:pt x="99610" y="236337"/>
                  </a:lnTo>
                  <a:lnTo>
                    <a:pt x="94629" y="244806"/>
                  </a:lnTo>
                  <a:lnTo>
                    <a:pt x="94130" y="253274"/>
                  </a:lnTo>
                  <a:lnTo>
                    <a:pt x="96620" y="261741"/>
                  </a:lnTo>
                  <a:lnTo>
                    <a:pt x="105335" y="267386"/>
                  </a:lnTo>
                  <a:lnTo>
                    <a:pt x="118201" y="271150"/>
                  </a:lnTo>
                  <a:lnTo>
                    <a:pt x="133834" y="273659"/>
                  </a:lnTo>
                  <a:lnTo>
                    <a:pt x="149900" y="273920"/>
                  </a:lnTo>
                  <a:lnTo>
                    <a:pt x="166256" y="272683"/>
                  </a:lnTo>
                  <a:lnTo>
                    <a:pt x="182803" y="270448"/>
                  </a:lnTo>
                  <a:lnTo>
                    <a:pt x="199480" y="268957"/>
                  </a:lnTo>
                  <a:lnTo>
                    <a:pt x="216242" y="267964"/>
                  </a:lnTo>
                  <a:lnTo>
                    <a:pt x="249918" y="266860"/>
                  </a:lnTo>
                  <a:lnTo>
                    <a:pt x="317529" y="266151"/>
                  </a:lnTo>
                  <a:lnTo>
                    <a:pt x="393700" y="2659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Freeform 107"/>
          <p:cNvSpPr/>
          <p:nvPr/>
        </p:nvSpPr>
        <p:spPr>
          <a:xfrm>
            <a:off x="2730500" y="2552700"/>
            <a:ext cx="393176" cy="5715001"/>
          </a:xfrm>
          <a:custGeom>
            <a:avLst/>
            <a:gdLst/>
            <a:ahLst/>
            <a:cxnLst/>
            <a:rect l="0" t="0" r="0" b="0"/>
            <a:pathLst>
              <a:path w="393176" h="5715001">
                <a:moveTo>
                  <a:pt x="0" y="0"/>
                </a:moveTo>
                <a:lnTo>
                  <a:pt x="3762" y="59022"/>
                </a:lnTo>
                <a:lnTo>
                  <a:pt x="15173" y="210315"/>
                </a:lnTo>
                <a:lnTo>
                  <a:pt x="26029" y="244932"/>
                </a:lnTo>
                <a:lnTo>
                  <a:pt x="37126" y="314559"/>
                </a:lnTo>
                <a:lnTo>
                  <a:pt x="48720" y="415594"/>
                </a:lnTo>
                <a:lnTo>
                  <a:pt x="60578" y="534610"/>
                </a:lnTo>
                <a:lnTo>
                  <a:pt x="74263" y="718012"/>
                </a:lnTo>
                <a:lnTo>
                  <a:pt x="85997" y="863939"/>
                </a:lnTo>
                <a:lnTo>
                  <a:pt x="92408" y="996222"/>
                </a:lnTo>
                <a:lnTo>
                  <a:pt x="99784" y="1059443"/>
                </a:lnTo>
                <a:lnTo>
                  <a:pt x="111581" y="1193843"/>
                </a:lnTo>
                <a:lnTo>
                  <a:pt x="113762" y="1281767"/>
                </a:lnTo>
                <a:lnTo>
                  <a:pt x="119586" y="1304656"/>
                </a:lnTo>
                <a:lnTo>
                  <a:pt x="129113" y="1325559"/>
                </a:lnTo>
                <a:lnTo>
                  <a:pt x="141108" y="1345139"/>
                </a:lnTo>
                <a:lnTo>
                  <a:pt x="149105" y="1363837"/>
                </a:lnTo>
                <a:lnTo>
                  <a:pt x="157991" y="1399664"/>
                </a:lnTo>
                <a:lnTo>
                  <a:pt x="167926" y="1485693"/>
                </a:lnTo>
                <a:lnTo>
                  <a:pt x="177910" y="1570539"/>
                </a:lnTo>
                <a:lnTo>
                  <a:pt x="187553" y="1621358"/>
                </a:lnTo>
                <a:lnTo>
                  <a:pt x="199691" y="1689098"/>
                </a:lnTo>
                <a:lnTo>
                  <a:pt x="213160" y="1853415"/>
                </a:lnTo>
                <a:lnTo>
                  <a:pt x="224267" y="1947491"/>
                </a:lnTo>
                <a:lnTo>
                  <a:pt x="234771" y="2042438"/>
                </a:lnTo>
                <a:lnTo>
                  <a:pt x="244808" y="2194198"/>
                </a:lnTo>
                <a:lnTo>
                  <a:pt x="256955" y="2312260"/>
                </a:lnTo>
                <a:lnTo>
                  <a:pt x="267730" y="2472039"/>
                </a:lnTo>
                <a:lnTo>
                  <a:pt x="276726" y="2532720"/>
                </a:lnTo>
                <a:lnTo>
                  <a:pt x="288645" y="2616434"/>
                </a:lnTo>
                <a:lnTo>
                  <a:pt x="300372" y="2722064"/>
                </a:lnTo>
                <a:lnTo>
                  <a:pt x="311369" y="2891367"/>
                </a:lnTo>
                <a:lnTo>
                  <a:pt x="320455" y="2997200"/>
                </a:lnTo>
                <a:lnTo>
                  <a:pt x="331230" y="3166533"/>
                </a:lnTo>
                <a:lnTo>
                  <a:pt x="345856" y="3314700"/>
                </a:lnTo>
                <a:lnTo>
                  <a:pt x="355728" y="3420533"/>
                </a:lnTo>
                <a:lnTo>
                  <a:pt x="367726" y="3578931"/>
                </a:lnTo>
                <a:lnTo>
                  <a:pt x="379789" y="3725436"/>
                </a:lnTo>
                <a:lnTo>
                  <a:pt x="380952" y="3887928"/>
                </a:lnTo>
                <a:lnTo>
                  <a:pt x="393175" y="4061686"/>
                </a:lnTo>
                <a:lnTo>
                  <a:pt x="387342" y="4162090"/>
                </a:lnTo>
                <a:lnTo>
                  <a:pt x="389463" y="4199318"/>
                </a:lnTo>
                <a:lnTo>
                  <a:pt x="381275" y="4377111"/>
                </a:lnTo>
                <a:lnTo>
                  <a:pt x="370076" y="4535783"/>
                </a:lnTo>
                <a:lnTo>
                  <a:pt x="358481" y="4626253"/>
                </a:lnTo>
                <a:lnTo>
                  <a:pt x="347251" y="4720359"/>
                </a:lnTo>
                <a:lnTo>
                  <a:pt x="336730" y="4815607"/>
                </a:lnTo>
                <a:lnTo>
                  <a:pt x="325393" y="4867762"/>
                </a:lnTo>
                <a:lnTo>
                  <a:pt x="314776" y="4952924"/>
                </a:lnTo>
                <a:lnTo>
                  <a:pt x="304702" y="5037656"/>
                </a:lnTo>
                <a:lnTo>
                  <a:pt x="287296" y="5142558"/>
                </a:lnTo>
                <a:lnTo>
                  <a:pt x="279146" y="5182592"/>
                </a:lnTo>
                <a:lnTo>
                  <a:pt x="270820" y="5218729"/>
                </a:lnTo>
                <a:lnTo>
                  <a:pt x="262416" y="5263012"/>
                </a:lnTo>
                <a:lnTo>
                  <a:pt x="249751" y="5335544"/>
                </a:lnTo>
                <a:lnTo>
                  <a:pt x="238649" y="5443625"/>
                </a:lnTo>
                <a:lnTo>
                  <a:pt x="228512" y="5532351"/>
                </a:lnTo>
                <a:lnTo>
                  <a:pt x="217839" y="5624294"/>
                </a:lnTo>
                <a:lnTo>
                  <a:pt x="212999" y="5657753"/>
                </a:lnTo>
                <a:lnTo>
                  <a:pt x="203200" y="57150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110"/>
          <p:cNvGrpSpPr/>
          <p:nvPr/>
        </p:nvGrpSpPr>
        <p:grpSpPr>
          <a:xfrm>
            <a:off x="7099300" y="2800168"/>
            <a:ext cx="50801" cy="146233"/>
            <a:chOff x="7099300" y="2800168"/>
            <a:chExt cx="50801" cy="146233"/>
          </a:xfrm>
        </p:grpSpPr>
        <p:sp>
          <p:nvSpPr>
            <p:cNvPr id="109" name="Freeform 108"/>
            <p:cNvSpPr/>
            <p:nvPr/>
          </p:nvSpPr>
          <p:spPr>
            <a:xfrm>
              <a:off x="7099300" y="2933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7126835" y="2800168"/>
              <a:ext cx="23266" cy="82733"/>
            </a:xfrm>
            <a:custGeom>
              <a:avLst/>
              <a:gdLst/>
              <a:ahLst/>
              <a:cxnLst/>
              <a:rect l="0" t="0" r="0" b="0"/>
              <a:pathLst>
                <a:path w="23266" h="82733">
                  <a:moveTo>
                    <a:pt x="10565" y="6532"/>
                  </a:moveTo>
                  <a:lnTo>
                    <a:pt x="3823" y="26757"/>
                  </a:lnTo>
                  <a:lnTo>
                    <a:pt x="4659" y="29893"/>
                  </a:lnTo>
                  <a:lnTo>
                    <a:pt x="8038" y="29162"/>
                  </a:lnTo>
                  <a:lnTo>
                    <a:pt x="13114" y="25851"/>
                  </a:lnTo>
                  <a:lnTo>
                    <a:pt x="15086" y="19412"/>
                  </a:lnTo>
                  <a:lnTo>
                    <a:pt x="14990" y="10885"/>
                  </a:lnTo>
                  <a:lnTo>
                    <a:pt x="13515" y="967"/>
                  </a:lnTo>
                  <a:lnTo>
                    <a:pt x="12531" y="0"/>
                  </a:lnTo>
                  <a:lnTo>
                    <a:pt x="11876" y="4999"/>
                  </a:lnTo>
                  <a:lnTo>
                    <a:pt x="11439" y="13977"/>
                  </a:lnTo>
                  <a:lnTo>
                    <a:pt x="10953" y="39003"/>
                  </a:lnTo>
                  <a:lnTo>
                    <a:pt x="10823" y="53579"/>
                  </a:lnTo>
                  <a:lnTo>
                    <a:pt x="12148" y="59063"/>
                  </a:lnTo>
                  <a:lnTo>
                    <a:pt x="14443" y="58486"/>
                  </a:lnTo>
                  <a:lnTo>
                    <a:pt x="17383" y="53868"/>
                  </a:lnTo>
                  <a:lnTo>
                    <a:pt x="17932" y="46556"/>
                  </a:lnTo>
                  <a:lnTo>
                    <a:pt x="16887" y="37448"/>
                  </a:lnTo>
                  <a:lnTo>
                    <a:pt x="14780" y="27142"/>
                  </a:lnTo>
                  <a:lnTo>
                    <a:pt x="11964" y="24505"/>
                  </a:lnTo>
                  <a:lnTo>
                    <a:pt x="8675" y="26981"/>
                  </a:lnTo>
                  <a:lnTo>
                    <a:pt x="5072" y="32864"/>
                  </a:lnTo>
                  <a:lnTo>
                    <a:pt x="2670" y="42431"/>
                  </a:lnTo>
                  <a:lnTo>
                    <a:pt x="1067" y="54453"/>
                  </a:lnTo>
                  <a:lnTo>
                    <a:pt x="0" y="68113"/>
                  </a:lnTo>
                  <a:lnTo>
                    <a:pt x="2111" y="74397"/>
                  </a:lnTo>
                  <a:lnTo>
                    <a:pt x="6339" y="75764"/>
                  </a:lnTo>
                  <a:lnTo>
                    <a:pt x="11981" y="73853"/>
                  </a:lnTo>
                  <a:lnTo>
                    <a:pt x="15742" y="66935"/>
                  </a:lnTo>
                  <a:lnTo>
                    <a:pt x="18250" y="56678"/>
                  </a:lnTo>
                  <a:lnTo>
                    <a:pt x="19921" y="44196"/>
                  </a:lnTo>
                  <a:lnTo>
                    <a:pt x="21036" y="41519"/>
                  </a:lnTo>
                  <a:lnTo>
                    <a:pt x="21779" y="45379"/>
                  </a:lnTo>
                  <a:lnTo>
                    <a:pt x="23265" y="8273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2" name="Straight Connector 111"/>
          <p:cNvCxnSpPr/>
          <p:nvPr/>
        </p:nvCxnSpPr>
        <p:spPr>
          <a:xfrm>
            <a:off x="7137400" y="482600"/>
            <a:ext cx="0" cy="4445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3082205" y="3213100"/>
            <a:ext cx="1042611" cy="584201"/>
            <a:chOff x="3082205" y="3213100"/>
            <a:chExt cx="1042611" cy="584201"/>
          </a:xfrm>
        </p:grpSpPr>
        <p:sp>
          <p:nvSpPr>
            <p:cNvPr id="113" name="Freeform 112"/>
            <p:cNvSpPr/>
            <p:nvPr/>
          </p:nvSpPr>
          <p:spPr>
            <a:xfrm>
              <a:off x="3082205" y="3358183"/>
              <a:ext cx="219796" cy="337518"/>
            </a:xfrm>
            <a:custGeom>
              <a:avLst/>
              <a:gdLst/>
              <a:ahLst/>
              <a:cxnLst/>
              <a:rect l="0" t="0" r="0" b="0"/>
              <a:pathLst>
                <a:path w="219796" h="337518">
                  <a:moveTo>
                    <a:pt x="219795" y="7317"/>
                  </a:moveTo>
                  <a:lnTo>
                    <a:pt x="199569" y="574"/>
                  </a:lnTo>
                  <a:lnTo>
                    <a:pt x="189377" y="0"/>
                  </a:lnTo>
                  <a:lnTo>
                    <a:pt x="178350" y="1027"/>
                  </a:lnTo>
                  <a:lnTo>
                    <a:pt x="166765" y="3124"/>
                  </a:lnTo>
                  <a:lnTo>
                    <a:pt x="154808" y="7344"/>
                  </a:lnTo>
                  <a:lnTo>
                    <a:pt x="142603" y="12979"/>
                  </a:lnTo>
                  <a:lnTo>
                    <a:pt x="116343" y="26766"/>
                  </a:lnTo>
                  <a:lnTo>
                    <a:pt x="85857" y="42302"/>
                  </a:lnTo>
                  <a:lnTo>
                    <a:pt x="72647" y="50396"/>
                  </a:lnTo>
                  <a:lnTo>
                    <a:pt x="61018" y="58614"/>
                  </a:lnTo>
                  <a:lnTo>
                    <a:pt x="50444" y="66914"/>
                  </a:lnTo>
                  <a:lnTo>
                    <a:pt x="40572" y="76682"/>
                  </a:lnTo>
                  <a:lnTo>
                    <a:pt x="31168" y="87427"/>
                  </a:lnTo>
                  <a:lnTo>
                    <a:pt x="22077" y="98823"/>
                  </a:lnTo>
                  <a:lnTo>
                    <a:pt x="14605" y="110654"/>
                  </a:lnTo>
                  <a:lnTo>
                    <a:pt x="8213" y="122775"/>
                  </a:lnTo>
                  <a:lnTo>
                    <a:pt x="2540" y="135089"/>
                  </a:lnTo>
                  <a:lnTo>
                    <a:pt x="169" y="147532"/>
                  </a:lnTo>
                  <a:lnTo>
                    <a:pt x="0" y="160060"/>
                  </a:lnTo>
                  <a:lnTo>
                    <a:pt x="1298" y="172645"/>
                  </a:lnTo>
                  <a:lnTo>
                    <a:pt x="3575" y="185269"/>
                  </a:lnTo>
                  <a:lnTo>
                    <a:pt x="6503" y="197918"/>
                  </a:lnTo>
                  <a:lnTo>
                    <a:pt x="9867" y="210584"/>
                  </a:lnTo>
                  <a:lnTo>
                    <a:pt x="14932" y="223262"/>
                  </a:lnTo>
                  <a:lnTo>
                    <a:pt x="21131" y="235946"/>
                  </a:lnTo>
                  <a:lnTo>
                    <a:pt x="28085" y="248637"/>
                  </a:lnTo>
                  <a:lnTo>
                    <a:pt x="36955" y="259919"/>
                  </a:lnTo>
                  <a:lnTo>
                    <a:pt x="47102" y="270262"/>
                  </a:lnTo>
                  <a:lnTo>
                    <a:pt x="58099" y="279980"/>
                  </a:lnTo>
                  <a:lnTo>
                    <a:pt x="69664" y="289281"/>
                  </a:lnTo>
                  <a:lnTo>
                    <a:pt x="81608" y="298304"/>
                  </a:lnTo>
                  <a:lnTo>
                    <a:pt x="143595" y="3375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260429" y="3370546"/>
              <a:ext cx="275166" cy="292061"/>
            </a:xfrm>
            <a:custGeom>
              <a:avLst/>
              <a:gdLst/>
              <a:ahLst/>
              <a:cxnLst/>
              <a:rect l="0" t="0" r="0" b="0"/>
              <a:pathLst>
                <a:path w="275166" h="292061">
                  <a:moveTo>
                    <a:pt x="66971" y="83854"/>
                  </a:moveTo>
                  <a:lnTo>
                    <a:pt x="53486" y="97338"/>
                  </a:lnTo>
                  <a:lnTo>
                    <a:pt x="45281" y="104132"/>
                  </a:lnTo>
                  <a:lnTo>
                    <a:pt x="35578" y="111484"/>
                  </a:lnTo>
                  <a:lnTo>
                    <a:pt x="24875" y="119207"/>
                  </a:lnTo>
                  <a:lnTo>
                    <a:pt x="16329" y="128589"/>
                  </a:lnTo>
                  <a:lnTo>
                    <a:pt x="9221" y="139077"/>
                  </a:lnTo>
                  <a:lnTo>
                    <a:pt x="3071" y="150303"/>
                  </a:lnTo>
                  <a:lnTo>
                    <a:pt x="382" y="162020"/>
                  </a:lnTo>
                  <a:lnTo>
                    <a:pt x="0" y="174064"/>
                  </a:lnTo>
                  <a:lnTo>
                    <a:pt x="1157" y="186327"/>
                  </a:lnTo>
                  <a:lnTo>
                    <a:pt x="6161" y="198736"/>
                  </a:lnTo>
                  <a:lnTo>
                    <a:pt x="13731" y="211242"/>
                  </a:lnTo>
                  <a:lnTo>
                    <a:pt x="23011" y="223812"/>
                  </a:lnTo>
                  <a:lnTo>
                    <a:pt x="32020" y="235015"/>
                  </a:lnTo>
                  <a:lnTo>
                    <a:pt x="40848" y="245306"/>
                  </a:lnTo>
                  <a:lnTo>
                    <a:pt x="49555" y="254988"/>
                  </a:lnTo>
                  <a:lnTo>
                    <a:pt x="59594" y="262854"/>
                  </a:lnTo>
                  <a:lnTo>
                    <a:pt x="70519" y="269510"/>
                  </a:lnTo>
                  <a:lnTo>
                    <a:pt x="82036" y="275358"/>
                  </a:lnTo>
                  <a:lnTo>
                    <a:pt x="95359" y="280667"/>
                  </a:lnTo>
                  <a:lnTo>
                    <a:pt x="109885" y="285618"/>
                  </a:lnTo>
                  <a:lnTo>
                    <a:pt x="125213" y="290330"/>
                  </a:lnTo>
                  <a:lnTo>
                    <a:pt x="139666" y="292060"/>
                  </a:lnTo>
                  <a:lnTo>
                    <a:pt x="153534" y="291802"/>
                  </a:lnTo>
                  <a:lnTo>
                    <a:pt x="167013" y="290219"/>
                  </a:lnTo>
                  <a:lnTo>
                    <a:pt x="180232" y="287753"/>
                  </a:lnTo>
                  <a:lnTo>
                    <a:pt x="193278" y="284697"/>
                  </a:lnTo>
                  <a:lnTo>
                    <a:pt x="206209" y="281250"/>
                  </a:lnTo>
                  <a:lnTo>
                    <a:pt x="217652" y="276129"/>
                  </a:lnTo>
                  <a:lnTo>
                    <a:pt x="228103" y="269893"/>
                  </a:lnTo>
                  <a:lnTo>
                    <a:pt x="237892" y="262913"/>
                  </a:lnTo>
                  <a:lnTo>
                    <a:pt x="245829" y="252615"/>
                  </a:lnTo>
                  <a:lnTo>
                    <a:pt x="252532" y="240106"/>
                  </a:lnTo>
                  <a:lnTo>
                    <a:pt x="258412" y="226122"/>
                  </a:lnTo>
                  <a:lnTo>
                    <a:pt x="263742" y="211155"/>
                  </a:lnTo>
                  <a:lnTo>
                    <a:pt x="268707" y="195532"/>
                  </a:lnTo>
                  <a:lnTo>
                    <a:pt x="273428" y="179472"/>
                  </a:lnTo>
                  <a:lnTo>
                    <a:pt x="275165" y="163122"/>
                  </a:lnTo>
                  <a:lnTo>
                    <a:pt x="274911" y="146577"/>
                  </a:lnTo>
                  <a:lnTo>
                    <a:pt x="273331" y="129902"/>
                  </a:lnTo>
                  <a:lnTo>
                    <a:pt x="269455" y="113142"/>
                  </a:lnTo>
                  <a:lnTo>
                    <a:pt x="264049" y="96323"/>
                  </a:lnTo>
                  <a:lnTo>
                    <a:pt x="257623" y="79467"/>
                  </a:lnTo>
                  <a:lnTo>
                    <a:pt x="249106" y="65407"/>
                  </a:lnTo>
                  <a:lnTo>
                    <a:pt x="239194" y="53211"/>
                  </a:lnTo>
                  <a:lnTo>
                    <a:pt x="228353" y="42259"/>
                  </a:lnTo>
                  <a:lnTo>
                    <a:pt x="215481" y="32135"/>
                  </a:lnTo>
                  <a:lnTo>
                    <a:pt x="201255" y="22563"/>
                  </a:lnTo>
                  <a:lnTo>
                    <a:pt x="186127" y="13360"/>
                  </a:lnTo>
                  <a:lnTo>
                    <a:pt x="170397" y="7224"/>
                  </a:lnTo>
                  <a:lnTo>
                    <a:pt x="154266" y="3134"/>
                  </a:lnTo>
                  <a:lnTo>
                    <a:pt x="137868" y="407"/>
                  </a:lnTo>
                  <a:lnTo>
                    <a:pt x="122702" y="0"/>
                  </a:lnTo>
                  <a:lnTo>
                    <a:pt x="108358" y="1141"/>
                  </a:lnTo>
                  <a:lnTo>
                    <a:pt x="66971" y="765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3568700" y="3505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3530600" y="3505200"/>
              <a:ext cx="68737" cy="215901"/>
            </a:xfrm>
            <a:custGeom>
              <a:avLst/>
              <a:gdLst/>
              <a:ahLst/>
              <a:cxnLst/>
              <a:rect l="0" t="0" r="0" b="0"/>
              <a:pathLst>
                <a:path w="68737" h="2159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30" y="31392"/>
                  </a:lnTo>
                  <a:lnTo>
                    <a:pt x="35353" y="42095"/>
                  </a:lnTo>
                  <a:lnTo>
                    <a:pt x="41913" y="53463"/>
                  </a:lnTo>
                  <a:lnTo>
                    <a:pt x="47697" y="65275"/>
                  </a:lnTo>
                  <a:lnTo>
                    <a:pt x="52964" y="77383"/>
                  </a:lnTo>
                  <a:lnTo>
                    <a:pt x="57887" y="89689"/>
                  </a:lnTo>
                  <a:lnTo>
                    <a:pt x="67120" y="114650"/>
                  </a:lnTo>
                  <a:lnTo>
                    <a:pt x="68736" y="127233"/>
                  </a:lnTo>
                  <a:lnTo>
                    <a:pt x="68401" y="139855"/>
                  </a:lnTo>
                  <a:lnTo>
                    <a:pt x="66767" y="152503"/>
                  </a:lnTo>
                  <a:lnTo>
                    <a:pt x="62856" y="165169"/>
                  </a:lnTo>
                  <a:lnTo>
                    <a:pt x="57426" y="177846"/>
                  </a:lnTo>
                  <a:lnTo>
                    <a:pt x="2540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695700" y="3323788"/>
              <a:ext cx="238494" cy="324821"/>
            </a:xfrm>
            <a:custGeom>
              <a:avLst/>
              <a:gdLst/>
              <a:ahLst/>
              <a:cxnLst/>
              <a:rect l="0" t="0" r="0" b="0"/>
              <a:pathLst>
                <a:path w="238494" h="324821">
                  <a:moveTo>
                    <a:pt x="88900" y="29012"/>
                  </a:moveTo>
                  <a:lnTo>
                    <a:pt x="68674" y="42496"/>
                  </a:lnTo>
                  <a:lnTo>
                    <a:pt x="59894" y="50701"/>
                  </a:lnTo>
                  <a:lnTo>
                    <a:pt x="51218" y="60404"/>
                  </a:lnTo>
                  <a:lnTo>
                    <a:pt x="42612" y="71107"/>
                  </a:lnTo>
                  <a:lnTo>
                    <a:pt x="35463" y="82475"/>
                  </a:lnTo>
                  <a:lnTo>
                    <a:pt x="29286" y="94287"/>
                  </a:lnTo>
                  <a:lnTo>
                    <a:pt x="23757" y="106395"/>
                  </a:lnTo>
                  <a:lnTo>
                    <a:pt x="18660" y="118701"/>
                  </a:lnTo>
                  <a:lnTo>
                    <a:pt x="13851" y="131137"/>
                  </a:lnTo>
                  <a:lnTo>
                    <a:pt x="9234" y="143662"/>
                  </a:lnTo>
                  <a:lnTo>
                    <a:pt x="7567" y="157656"/>
                  </a:lnTo>
                  <a:lnTo>
                    <a:pt x="7867" y="172630"/>
                  </a:lnTo>
                  <a:lnTo>
                    <a:pt x="9478" y="188257"/>
                  </a:lnTo>
                  <a:lnTo>
                    <a:pt x="13374" y="202909"/>
                  </a:lnTo>
                  <a:lnTo>
                    <a:pt x="18794" y="216910"/>
                  </a:lnTo>
                  <a:lnTo>
                    <a:pt x="25229" y="230477"/>
                  </a:lnTo>
                  <a:lnTo>
                    <a:pt x="32341" y="243755"/>
                  </a:lnTo>
                  <a:lnTo>
                    <a:pt x="39905" y="256841"/>
                  </a:lnTo>
                  <a:lnTo>
                    <a:pt x="47770" y="269798"/>
                  </a:lnTo>
                  <a:lnTo>
                    <a:pt x="57246" y="281258"/>
                  </a:lnTo>
                  <a:lnTo>
                    <a:pt x="67798" y="291720"/>
                  </a:lnTo>
                  <a:lnTo>
                    <a:pt x="79065" y="301517"/>
                  </a:lnTo>
                  <a:lnTo>
                    <a:pt x="92221" y="309460"/>
                  </a:lnTo>
                  <a:lnTo>
                    <a:pt x="106636" y="316166"/>
                  </a:lnTo>
                  <a:lnTo>
                    <a:pt x="121891" y="322047"/>
                  </a:lnTo>
                  <a:lnTo>
                    <a:pt x="136294" y="324558"/>
                  </a:lnTo>
                  <a:lnTo>
                    <a:pt x="150129" y="324820"/>
                  </a:lnTo>
                  <a:lnTo>
                    <a:pt x="163586" y="323584"/>
                  </a:lnTo>
                  <a:lnTo>
                    <a:pt x="175379" y="318526"/>
                  </a:lnTo>
                  <a:lnTo>
                    <a:pt x="186064" y="310921"/>
                  </a:lnTo>
                  <a:lnTo>
                    <a:pt x="196009" y="301618"/>
                  </a:lnTo>
                  <a:lnTo>
                    <a:pt x="204050" y="289772"/>
                  </a:lnTo>
                  <a:lnTo>
                    <a:pt x="210822" y="276229"/>
                  </a:lnTo>
                  <a:lnTo>
                    <a:pt x="216748" y="261557"/>
                  </a:lnTo>
                  <a:lnTo>
                    <a:pt x="222110" y="246130"/>
                  </a:lnTo>
                  <a:lnTo>
                    <a:pt x="227095" y="230202"/>
                  </a:lnTo>
                  <a:lnTo>
                    <a:pt x="231830" y="213939"/>
                  </a:lnTo>
                  <a:lnTo>
                    <a:pt x="234986" y="196040"/>
                  </a:lnTo>
                  <a:lnTo>
                    <a:pt x="237090" y="177053"/>
                  </a:lnTo>
                  <a:lnTo>
                    <a:pt x="238493" y="157339"/>
                  </a:lnTo>
                  <a:lnTo>
                    <a:pt x="238018" y="138552"/>
                  </a:lnTo>
                  <a:lnTo>
                    <a:pt x="236289" y="120383"/>
                  </a:lnTo>
                  <a:lnTo>
                    <a:pt x="233726" y="102626"/>
                  </a:lnTo>
                  <a:lnTo>
                    <a:pt x="229195" y="86554"/>
                  </a:lnTo>
                  <a:lnTo>
                    <a:pt x="223352" y="71607"/>
                  </a:lnTo>
                  <a:lnTo>
                    <a:pt x="216634" y="57408"/>
                  </a:lnTo>
                  <a:lnTo>
                    <a:pt x="209334" y="45121"/>
                  </a:lnTo>
                  <a:lnTo>
                    <a:pt x="201645" y="34107"/>
                  </a:lnTo>
                  <a:lnTo>
                    <a:pt x="193696" y="23942"/>
                  </a:lnTo>
                  <a:lnTo>
                    <a:pt x="184164" y="15754"/>
                  </a:lnTo>
                  <a:lnTo>
                    <a:pt x="173576" y="8884"/>
                  </a:lnTo>
                  <a:lnTo>
                    <a:pt x="162284" y="2893"/>
                  </a:lnTo>
                  <a:lnTo>
                    <a:pt x="149111" y="311"/>
                  </a:lnTo>
                  <a:lnTo>
                    <a:pt x="134685" y="0"/>
                  </a:lnTo>
                  <a:lnTo>
                    <a:pt x="119423" y="1204"/>
                  </a:lnTo>
                  <a:lnTo>
                    <a:pt x="103604" y="3417"/>
                  </a:lnTo>
                  <a:lnTo>
                    <a:pt x="87414" y="6304"/>
                  </a:lnTo>
                  <a:lnTo>
                    <a:pt x="70975" y="9640"/>
                  </a:lnTo>
                  <a:lnTo>
                    <a:pt x="55784" y="14686"/>
                  </a:lnTo>
                  <a:lnTo>
                    <a:pt x="41422" y="20872"/>
                  </a:lnTo>
                  <a:lnTo>
                    <a:pt x="0" y="417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3911600" y="3213100"/>
              <a:ext cx="213216" cy="584201"/>
            </a:xfrm>
            <a:custGeom>
              <a:avLst/>
              <a:gdLst/>
              <a:ahLst/>
              <a:cxnLst/>
              <a:rect l="0" t="0" r="0" b="0"/>
              <a:pathLst>
                <a:path w="213216" h="584201">
                  <a:moveTo>
                    <a:pt x="0" y="0"/>
                  </a:moveTo>
                  <a:lnTo>
                    <a:pt x="20225" y="13483"/>
                  </a:lnTo>
                  <a:lnTo>
                    <a:pt x="29005" y="20278"/>
                  </a:lnTo>
                  <a:lnTo>
                    <a:pt x="37681" y="27630"/>
                  </a:lnTo>
                  <a:lnTo>
                    <a:pt x="46287" y="35353"/>
                  </a:lnTo>
                  <a:lnTo>
                    <a:pt x="56258" y="47557"/>
                  </a:lnTo>
                  <a:lnTo>
                    <a:pt x="67138" y="62749"/>
                  </a:lnTo>
                  <a:lnTo>
                    <a:pt x="78626" y="79933"/>
                  </a:lnTo>
                  <a:lnTo>
                    <a:pt x="89106" y="94210"/>
                  </a:lnTo>
                  <a:lnTo>
                    <a:pt x="98915" y="106551"/>
                  </a:lnTo>
                  <a:lnTo>
                    <a:pt x="108276" y="117600"/>
                  </a:lnTo>
                  <a:lnTo>
                    <a:pt x="117340" y="129200"/>
                  </a:lnTo>
                  <a:lnTo>
                    <a:pt x="126204" y="141167"/>
                  </a:lnTo>
                  <a:lnTo>
                    <a:pt x="134936" y="153378"/>
                  </a:lnTo>
                  <a:lnTo>
                    <a:pt x="142168" y="165752"/>
                  </a:lnTo>
                  <a:lnTo>
                    <a:pt x="148401" y="178234"/>
                  </a:lnTo>
                  <a:lnTo>
                    <a:pt x="153967" y="190789"/>
                  </a:lnTo>
                  <a:lnTo>
                    <a:pt x="160500" y="201982"/>
                  </a:lnTo>
                  <a:lnTo>
                    <a:pt x="167678" y="212265"/>
                  </a:lnTo>
                  <a:lnTo>
                    <a:pt x="175285" y="221943"/>
                  </a:lnTo>
                  <a:lnTo>
                    <a:pt x="181767" y="232629"/>
                  </a:lnTo>
                  <a:lnTo>
                    <a:pt x="187500" y="243986"/>
                  </a:lnTo>
                  <a:lnTo>
                    <a:pt x="192733" y="255790"/>
                  </a:lnTo>
                  <a:lnTo>
                    <a:pt x="197633" y="270716"/>
                  </a:lnTo>
                  <a:lnTo>
                    <a:pt x="202311" y="287721"/>
                  </a:lnTo>
                  <a:lnTo>
                    <a:pt x="206840" y="306114"/>
                  </a:lnTo>
                  <a:lnTo>
                    <a:pt x="209860" y="325432"/>
                  </a:lnTo>
                  <a:lnTo>
                    <a:pt x="211873" y="345365"/>
                  </a:lnTo>
                  <a:lnTo>
                    <a:pt x="213215" y="365710"/>
                  </a:lnTo>
                  <a:lnTo>
                    <a:pt x="212699" y="383506"/>
                  </a:lnTo>
                  <a:lnTo>
                    <a:pt x="210944" y="399604"/>
                  </a:lnTo>
                  <a:lnTo>
                    <a:pt x="208362" y="414569"/>
                  </a:lnTo>
                  <a:lnTo>
                    <a:pt x="205230" y="430190"/>
                  </a:lnTo>
                  <a:lnTo>
                    <a:pt x="197987" y="462599"/>
                  </a:lnTo>
                  <a:lnTo>
                    <a:pt x="192669" y="477733"/>
                  </a:lnTo>
                  <a:lnTo>
                    <a:pt x="186302" y="492055"/>
                  </a:lnTo>
                  <a:lnTo>
                    <a:pt x="179234" y="505836"/>
                  </a:lnTo>
                  <a:lnTo>
                    <a:pt x="170289" y="519257"/>
                  </a:lnTo>
                  <a:lnTo>
                    <a:pt x="160093" y="532438"/>
                  </a:lnTo>
                  <a:lnTo>
                    <a:pt x="101600" y="584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3546695" y="3746500"/>
            <a:ext cx="1647606" cy="558801"/>
            <a:chOff x="3546695" y="3746500"/>
            <a:chExt cx="1647606" cy="558801"/>
          </a:xfrm>
        </p:grpSpPr>
        <p:sp>
          <p:nvSpPr>
            <p:cNvPr id="120" name="Freeform 119"/>
            <p:cNvSpPr/>
            <p:nvPr/>
          </p:nvSpPr>
          <p:spPr>
            <a:xfrm>
              <a:off x="3546695" y="3873500"/>
              <a:ext cx="259817" cy="345275"/>
            </a:xfrm>
            <a:custGeom>
              <a:avLst/>
              <a:gdLst/>
              <a:ahLst/>
              <a:cxnLst/>
              <a:rect l="0" t="0" r="0" b="0"/>
              <a:pathLst>
                <a:path w="259817" h="345275">
                  <a:moveTo>
                    <a:pt x="123605" y="12700"/>
                  </a:moveTo>
                  <a:lnTo>
                    <a:pt x="110120" y="26184"/>
                  </a:lnTo>
                  <a:lnTo>
                    <a:pt x="103326" y="34389"/>
                  </a:lnTo>
                  <a:lnTo>
                    <a:pt x="95974" y="44092"/>
                  </a:lnTo>
                  <a:lnTo>
                    <a:pt x="88251" y="54795"/>
                  </a:lnTo>
                  <a:lnTo>
                    <a:pt x="78869" y="66163"/>
                  </a:lnTo>
                  <a:lnTo>
                    <a:pt x="68381" y="77975"/>
                  </a:lnTo>
                  <a:lnTo>
                    <a:pt x="57155" y="90083"/>
                  </a:lnTo>
                  <a:lnTo>
                    <a:pt x="46849" y="102389"/>
                  </a:lnTo>
                  <a:lnTo>
                    <a:pt x="37157" y="114825"/>
                  </a:lnTo>
                  <a:lnTo>
                    <a:pt x="27873" y="127350"/>
                  </a:lnTo>
                  <a:lnTo>
                    <a:pt x="20272" y="141344"/>
                  </a:lnTo>
                  <a:lnTo>
                    <a:pt x="13794" y="156318"/>
                  </a:lnTo>
                  <a:lnTo>
                    <a:pt x="8064" y="171945"/>
                  </a:lnTo>
                  <a:lnTo>
                    <a:pt x="4244" y="188008"/>
                  </a:lnTo>
                  <a:lnTo>
                    <a:pt x="1698" y="204361"/>
                  </a:lnTo>
                  <a:lnTo>
                    <a:pt x="0" y="220907"/>
                  </a:lnTo>
                  <a:lnTo>
                    <a:pt x="279" y="236171"/>
                  </a:lnTo>
                  <a:lnTo>
                    <a:pt x="1877" y="250581"/>
                  </a:lnTo>
                  <a:lnTo>
                    <a:pt x="4352" y="264420"/>
                  </a:lnTo>
                  <a:lnTo>
                    <a:pt x="10237" y="276469"/>
                  </a:lnTo>
                  <a:lnTo>
                    <a:pt x="18393" y="287323"/>
                  </a:lnTo>
                  <a:lnTo>
                    <a:pt x="28063" y="297382"/>
                  </a:lnTo>
                  <a:lnTo>
                    <a:pt x="40155" y="306910"/>
                  </a:lnTo>
                  <a:lnTo>
                    <a:pt x="53860" y="316084"/>
                  </a:lnTo>
                  <a:lnTo>
                    <a:pt x="68642" y="325023"/>
                  </a:lnTo>
                  <a:lnTo>
                    <a:pt x="84140" y="332393"/>
                  </a:lnTo>
                  <a:lnTo>
                    <a:pt x="100117" y="338717"/>
                  </a:lnTo>
                  <a:lnTo>
                    <a:pt x="116413" y="344345"/>
                  </a:lnTo>
                  <a:lnTo>
                    <a:pt x="131510" y="345274"/>
                  </a:lnTo>
                  <a:lnTo>
                    <a:pt x="145808" y="343072"/>
                  </a:lnTo>
                  <a:lnTo>
                    <a:pt x="159574" y="338781"/>
                  </a:lnTo>
                  <a:lnTo>
                    <a:pt x="172984" y="333098"/>
                  </a:lnTo>
                  <a:lnTo>
                    <a:pt x="186157" y="326487"/>
                  </a:lnTo>
                  <a:lnTo>
                    <a:pt x="199173" y="319258"/>
                  </a:lnTo>
                  <a:lnTo>
                    <a:pt x="210672" y="310205"/>
                  </a:lnTo>
                  <a:lnTo>
                    <a:pt x="221161" y="299937"/>
                  </a:lnTo>
                  <a:lnTo>
                    <a:pt x="230975" y="288858"/>
                  </a:lnTo>
                  <a:lnTo>
                    <a:pt x="238930" y="274416"/>
                  </a:lnTo>
                  <a:lnTo>
                    <a:pt x="245644" y="257733"/>
                  </a:lnTo>
                  <a:lnTo>
                    <a:pt x="251530" y="239555"/>
                  </a:lnTo>
                  <a:lnTo>
                    <a:pt x="255455" y="221792"/>
                  </a:lnTo>
                  <a:lnTo>
                    <a:pt x="258072" y="204306"/>
                  </a:lnTo>
                  <a:lnTo>
                    <a:pt x="259816" y="187004"/>
                  </a:lnTo>
                  <a:lnTo>
                    <a:pt x="259568" y="168413"/>
                  </a:lnTo>
                  <a:lnTo>
                    <a:pt x="257991" y="148964"/>
                  </a:lnTo>
                  <a:lnTo>
                    <a:pt x="255529" y="128943"/>
                  </a:lnTo>
                  <a:lnTo>
                    <a:pt x="249654" y="111362"/>
                  </a:lnTo>
                  <a:lnTo>
                    <a:pt x="241504" y="95408"/>
                  </a:lnTo>
                  <a:lnTo>
                    <a:pt x="231838" y="80538"/>
                  </a:lnTo>
                  <a:lnTo>
                    <a:pt x="219749" y="69214"/>
                  </a:lnTo>
                  <a:lnTo>
                    <a:pt x="206045" y="60254"/>
                  </a:lnTo>
                  <a:lnTo>
                    <a:pt x="191265" y="52869"/>
                  </a:lnTo>
                  <a:lnTo>
                    <a:pt x="177178" y="45123"/>
                  </a:lnTo>
                  <a:lnTo>
                    <a:pt x="163554" y="37138"/>
                  </a:lnTo>
                  <a:lnTo>
                    <a:pt x="150237" y="28992"/>
                  </a:lnTo>
                  <a:lnTo>
                    <a:pt x="137126" y="22150"/>
                  </a:lnTo>
                  <a:lnTo>
                    <a:pt x="124152" y="16178"/>
                  </a:lnTo>
                  <a:lnTo>
                    <a:pt x="60105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911600" y="3886200"/>
              <a:ext cx="273054" cy="292101"/>
            </a:xfrm>
            <a:custGeom>
              <a:avLst/>
              <a:gdLst/>
              <a:ahLst/>
              <a:cxnLst/>
              <a:rect l="0" t="0" r="0" b="0"/>
              <a:pathLst>
                <a:path w="273054" h="292101">
                  <a:moveTo>
                    <a:pt x="0" y="0"/>
                  </a:moveTo>
                  <a:lnTo>
                    <a:pt x="26968" y="20225"/>
                  </a:lnTo>
                  <a:lnTo>
                    <a:pt x="51496" y="37681"/>
                  </a:lnTo>
                  <a:lnTo>
                    <a:pt x="63964" y="46287"/>
                  </a:lnTo>
                  <a:lnTo>
                    <a:pt x="76509" y="53436"/>
                  </a:lnTo>
                  <a:lnTo>
                    <a:pt x="89106" y="59613"/>
                  </a:lnTo>
                  <a:lnTo>
                    <a:pt x="101737" y="65142"/>
                  </a:lnTo>
                  <a:lnTo>
                    <a:pt x="114391" y="71650"/>
                  </a:lnTo>
                  <a:lnTo>
                    <a:pt x="127060" y="78811"/>
                  </a:lnTo>
                  <a:lnTo>
                    <a:pt x="139740" y="86407"/>
                  </a:lnTo>
                  <a:lnTo>
                    <a:pt x="153838" y="92882"/>
                  </a:lnTo>
                  <a:lnTo>
                    <a:pt x="168881" y="98610"/>
                  </a:lnTo>
                  <a:lnTo>
                    <a:pt x="184553" y="103840"/>
                  </a:lnTo>
                  <a:lnTo>
                    <a:pt x="199235" y="110149"/>
                  </a:lnTo>
                  <a:lnTo>
                    <a:pt x="213257" y="117177"/>
                  </a:lnTo>
                  <a:lnTo>
                    <a:pt x="226838" y="124685"/>
                  </a:lnTo>
                  <a:lnTo>
                    <a:pt x="240125" y="131100"/>
                  </a:lnTo>
                  <a:lnTo>
                    <a:pt x="253217" y="136789"/>
                  </a:lnTo>
                  <a:lnTo>
                    <a:pt x="266177" y="141992"/>
                  </a:lnTo>
                  <a:lnTo>
                    <a:pt x="271996" y="148284"/>
                  </a:lnTo>
                  <a:lnTo>
                    <a:pt x="273053" y="155300"/>
                  </a:lnTo>
                  <a:lnTo>
                    <a:pt x="270935" y="162800"/>
                  </a:lnTo>
                  <a:lnTo>
                    <a:pt x="265290" y="169211"/>
                  </a:lnTo>
                  <a:lnTo>
                    <a:pt x="257293" y="174896"/>
                  </a:lnTo>
                  <a:lnTo>
                    <a:pt x="247729" y="180097"/>
                  </a:lnTo>
                  <a:lnTo>
                    <a:pt x="237119" y="184976"/>
                  </a:lnTo>
                  <a:lnTo>
                    <a:pt x="225812" y="189639"/>
                  </a:lnTo>
                  <a:lnTo>
                    <a:pt x="214041" y="194159"/>
                  </a:lnTo>
                  <a:lnTo>
                    <a:pt x="200550" y="199995"/>
                  </a:lnTo>
                  <a:lnTo>
                    <a:pt x="170507" y="214005"/>
                  </a:lnTo>
                  <a:lnTo>
                    <a:pt x="156004" y="221692"/>
                  </a:lnTo>
                  <a:lnTo>
                    <a:pt x="142103" y="229639"/>
                  </a:lnTo>
                  <a:lnTo>
                    <a:pt x="128602" y="237759"/>
                  </a:lnTo>
                  <a:lnTo>
                    <a:pt x="116779" y="245995"/>
                  </a:lnTo>
                  <a:lnTo>
                    <a:pt x="106075" y="254308"/>
                  </a:lnTo>
                  <a:lnTo>
                    <a:pt x="635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4267200" y="4089400"/>
              <a:ext cx="139701" cy="1"/>
            </a:xfrm>
            <a:custGeom>
              <a:avLst/>
              <a:gdLst/>
              <a:ahLst/>
              <a:cxnLst/>
              <a:rect l="0" t="0" r="0" b="0"/>
              <a:pathLst>
                <a:path w="139701" h="1">
                  <a:moveTo>
                    <a:pt x="0" y="0"/>
                  </a:move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4483100" y="3913888"/>
              <a:ext cx="279401" cy="391413"/>
            </a:xfrm>
            <a:custGeom>
              <a:avLst/>
              <a:gdLst/>
              <a:ahLst/>
              <a:cxnLst/>
              <a:rect l="0" t="0" r="0" b="0"/>
              <a:pathLst>
                <a:path w="279401" h="391413">
                  <a:moveTo>
                    <a:pt x="0" y="23112"/>
                  </a:moveTo>
                  <a:lnTo>
                    <a:pt x="20225" y="16369"/>
                  </a:lnTo>
                  <a:lnTo>
                    <a:pt x="31828" y="12972"/>
                  </a:lnTo>
                  <a:lnTo>
                    <a:pt x="59771" y="5435"/>
                  </a:lnTo>
                  <a:lnTo>
                    <a:pt x="75125" y="2860"/>
                  </a:lnTo>
                  <a:lnTo>
                    <a:pt x="91006" y="1144"/>
                  </a:lnTo>
                  <a:lnTo>
                    <a:pt x="107237" y="0"/>
                  </a:lnTo>
                  <a:lnTo>
                    <a:pt x="122291" y="648"/>
                  </a:lnTo>
                  <a:lnTo>
                    <a:pt x="136561" y="2491"/>
                  </a:lnTo>
                  <a:lnTo>
                    <a:pt x="150307" y="5132"/>
                  </a:lnTo>
                  <a:lnTo>
                    <a:pt x="163705" y="8303"/>
                  </a:lnTo>
                  <a:lnTo>
                    <a:pt x="176869" y="11828"/>
                  </a:lnTo>
                  <a:lnTo>
                    <a:pt x="189879" y="15589"/>
                  </a:lnTo>
                  <a:lnTo>
                    <a:pt x="201375" y="20919"/>
                  </a:lnTo>
                  <a:lnTo>
                    <a:pt x="211861" y="27294"/>
                  </a:lnTo>
                  <a:lnTo>
                    <a:pt x="221674" y="34367"/>
                  </a:lnTo>
                  <a:lnTo>
                    <a:pt x="229627" y="44726"/>
                  </a:lnTo>
                  <a:lnTo>
                    <a:pt x="236340" y="57277"/>
                  </a:lnTo>
                  <a:lnTo>
                    <a:pt x="242227" y="71288"/>
                  </a:lnTo>
                  <a:lnTo>
                    <a:pt x="244740" y="84863"/>
                  </a:lnTo>
                  <a:lnTo>
                    <a:pt x="245004" y="98146"/>
                  </a:lnTo>
                  <a:lnTo>
                    <a:pt x="243769" y="111234"/>
                  </a:lnTo>
                  <a:lnTo>
                    <a:pt x="240124" y="124193"/>
                  </a:lnTo>
                  <a:lnTo>
                    <a:pt x="234871" y="137066"/>
                  </a:lnTo>
                  <a:lnTo>
                    <a:pt x="228547" y="149881"/>
                  </a:lnTo>
                  <a:lnTo>
                    <a:pt x="221509" y="162658"/>
                  </a:lnTo>
                  <a:lnTo>
                    <a:pt x="213995" y="175409"/>
                  </a:lnTo>
                  <a:lnTo>
                    <a:pt x="206163" y="188143"/>
                  </a:lnTo>
                  <a:lnTo>
                    <a:pt x="198120" y="199455"/>
                  </a:lnTo>
                  <a:lnTo>
                    <a:pt x="189935" y="209818"/>
                  </a:lnTo>
                  <a:lnTo>
                    <a:pt x="181657" y="219549"/>
                  </a:lnTo>
                  <a:lnTo>
                    <a:pt x="171904" y="228859"/>
                  </a:lnTo>
                  <a:lnTo>
                    <a:pt x="161170" y="237888"/>
                  </a:lnTo>
                  <a:lnTo>
                    <a:pt x="149780" y="246729"/>
                  </a:lnTo>
                  <a:lnTo>
                    <a:pt x="137953" y="255445"/>
                  </a:lnTo>
                  <a:lnTo>
                    <a:pt x="113523" y="272656"/>
                  </a:lnTo>
                  <a:lnTo>
                    <a:pt x="98260" y="276963"/>
                  </a:lnTo>
                  <a:lnTo>
                    <a:pt x="81029" y="278424"/>
                  </a:lnTo>
                  <a:lnTo>
                    <a:pt x="62486" y="277986"/>
                  </a:lnTo>
                  <a:lnTo>
                    <a:pt x="47301" y="273461"/>
                  </a:lnTo>
                  <a:lnTo>
                    <a:pt x="34356" y="266211"/>
                  </a:lnTo>
                  <a:lnTo>
                    <a:pt x="22904" y="257145"/>
                  </a:lnTo>
                  <a:lnTo>
                    <a:pt x="18091" y="248278"/>
                  </a:lnTo>
                  <a:lnTo>
                    <a:pt x="17705" y="239545"/>
                  </a:lnTo>
                  <a:lnTo>
                    <a:pt x="20270" y="230900"/>
                  </a:lnTo>
                  <a:lnTo>
                    <a:pt x="26213" y="226549"/>
                  </a:lnTo>
                  <a:lnTo>
                    <a:pt x="34409" y="225058"/>
                  </a:lnTo>
                  <a:lnTo>
                    <a:pt x="44106" y="225476"/>
                  </a:lnTo>
                  <a:lnTo>
                    <a:pt x="54804" y="227166"/>
                  </a:lnTo>
                  <a:lnTo>
                    <a:pt x="66169" y="229703"/>
                  </a:lnTo>
                  <a:lnTo>
                    <a:pt x="77979" y="232806"/>
                  </a:lnTo>
                  <a:lnTo>
                    <a:pt x="88675" y="237697"/>
                  </a:lnTo>
                  <a:lnTo>
                    <a:pt x="98628" y="243779"/>
                  </a:lnTo>
                  <a:lnTo>
                    <a:pt x="162409" y="290701"/>
                  </a:lnTo>
                  <a:lnTo>
                    <a:pt x="202402" y="318454"/>
                  </a:lnTo>
                  <a:lnTo>
                    <a:pt x="228245" y="335938"/>
                  </a:lnTo>
                  <a:lnTo>
                    <a:pt x="238241" y="345962"/>
                  </a:lnTo>
                  <a:lnTo>
                    <a:pt x="246316" y="356879"/>
                  </a:lnTo>
                  <a:lnTo>
                    <a:pt x="279400" y="39141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4876800" y="3746500"/>
              <a:ext cx="317501" cy="465445"/>
            </a:xfrm>
            <a:custGeom>
              <a:avLst/>
              <a:gdLst/>
              <a:ahLst/>
              <a:cxnLst/>
              <a:rect l="0" t="0" r="0" b="0"/>
              <a:pathLst>
                <a:path w="317501" h="465445">
                  <a:moveTo>
                    <a:pt x="0" y="304800"/>
                  </a:moveTo>
                  <a:lnTo>
                    <a:pt x="17676" y="357829"/>
                  </a:lnTo>
                  <a:lnTo>
                    <a:pt x="23073" y="369786"/>
                  </a:lnTo>
                  <a:lnTo>
                    <a:pt x="29493" y="381991"/>
                  </a:lnTo>
                  <a:lnTo>
                    <a:pt x="36595" y="394360"/>
                  </a:lnTo>
                  <a:lnTo>
                    <a:pt x="42741" y="406840"/>
                  </a:lnTo>
                  <a:lnTo>
                    <a:pt x="48249" y="419393"/>
                  </a:lnTo>
                  <a:lnTo>
                    <a:pt x="53333" y="431995"/>
                  </a:lnTo>
                  <a:lnTo>
                    <a:pt x="59544" y="443219"/>
                  </a:lnTo>
                  <a:lnTo>
                    <a:pt x="66507" y="453524"/>
                  </a:lnTo>
                  <a:lnTo>
                    <a:pt x="73971" y="463215"/>
                  </a:lnTo>
                  <a:lnTo>
                    <a:pt x="80358" y="465444"/>
                  </a:lnTo>
                  <a:lnTo>
                    <a:pt x="86028" y="462695"/>
                  </a:lnTo>
                  <a:lnTo>
                    <a:pt x="91218" y="456630"/>
                  </a:lnTo>
                  <a:lnTo>
                    <a:pt x="96090" y="448353"/>
                  </a:lnTo>
                  <a:lnTo>
                    <a:pt x="100748" y="438602"/>
                  </a:lnTo>
                  <a:lnTo>
                    <a:pt x="105266" y="427868"/>
                  </a:lnTo>
                  <a:lnTo>
                    <a:pt x="109688" y="416478"/>
                  </a:lnTo>
                  <a:lnTo>
                    <a:pt x="118365" y="392534"/>
                  </a:lnTo>
                  <a:lnTo>
                    <a:pt x="122654" y="378812"/>
                  </a:lnTo>
                  <a:lnTo>
                    <a:pt x="131183" y="348512"/>
                  </a:lnTo>
                  <a:lnTo>
                    <a:pt x="136844" y="332530"/>
                  </a:lnTo>
                  <a:lnTo>
                    <a:pt x="143440" y="316231"/>
                  </a:lnTo>
                  <a:lnTo>
                    <a:pt x="150660" y="299721"/>
                  </a:lnTo>
                  <a:lnTo>
                    <a:pt x="166208" y="266324"/>
                  </a:lnTo>
                  <a:lnTo>
                    <a:pt x="174305" y="249516"/>
                  </a:lnTo>
                  <a:lnTo>
                    <a:pt x="181114" y="232666"/>
                  </a:lnTo>
                  <a:lnTo>
                    <a:pt x="187065" y="215788"/>
                  </a:lnTo>
                  <a:lnTo>
                    <a:pt x="192443" y="198892"/>
                  </a:lnTo>
                  <a:lnTo>
                    <a:pt x="198851" y="184806"/>
                  </a:lnTo>
                  <a:lnTo>
                    <a:pt x="205945" y="172592"/>
                  </a:lnTo>
                  <a:lnTo>
                    <a:pt x="213497" y="161628"/>
                  </a:lnTo>
                  <a:lnTo>
                    <a:pt x="221353" y="148674"/>
                  </a:lnTo>
                  <a:lnTo>
                    <a:pt x="229413" y="134394"/>
                  </a:lnTo>
                  <a:lnTo>
                    <a:pt x="245894" y="103475"/>
                  </a:lnTo>
                  <a:lnTo>
                    <a:pt x="262627" y="70918"/>
                  </a:lnTo>
                  <a:lnTo>
                    <a:pt x="271040" y="55745"/>
                  </a:lnTo>
                  <a:lnTo>
                    <a:pt x="279471" y="41397"/>
                  </a:lnTo>
                  <a:lnTo>
                    <a:pt x="3175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6" name="Freeform 125"/>
          <p:cNvSpPr/>
          <p:nvPr/>
        </p:nvSpPr>
        <p:spPr>
          <a:xfrm>
            <a:off x="7117258" y="482600"/>
            <a:ext cx="2700302" cy="4254501"/>
          </a:xfrm>
          <a:custGeom>
            <a:avLst/>
            <a:gdLst/>
            <a:ahLst/>
            <a:cxnLst/>
            <a:rect l="0" t="0" r="0" b="0"/>
            <a:pathLst>
              <a:path w="2700302" h="4254501">
                <a:moveTo>
                  <a:pt x="58242" y="88900"/>
                </a:moveTo>
                <a:lnTo>
                  <a:pt x="71726" y="75416"/>
                </a:lnTo>
                <a:lnTo>
                  <a:pt x="81342" y="71444"/>
                </a:lnTo>
                <a:lnTo>
                  <a:pt x="162276" y="55469"/>
                </a:lnTo>
                <a:lnTo>
                  <a:pt x="238195" y="51722"/>
                </a:lnTo>
                <a:lnTo>
                  <a:pt x="292654" y="47310"/>
                </a:lnTo>
                <a:lnTo>
                  <a:pt x="373684" y="37901"/>
                </a:lnTo>
                <a:lnTo>
                  <a:pt x="453208" y="28287"/>
                </a:lnTo>
                <a:lnTo>
                  <a:pt x="536859" y="19228"/>
                </a:lnTo>
                <a:lnTo>
                  <a:pt x="621324" y="12578"/>
                </a:lnTo>
                <a:lnTo>
                  <a:pt x="686201" y="4354"/>
                </a:lnTo>
                <a:lnTo>
                  <a:pt x="757007" y="1290"/>
                </a:lnTo>
                <a:lnTo>
                  <a:pt x="844858" y="254"/>
                </a:lnTo>
                <a:lnTo>
                  <a:pt x="1493925" y="0"/>
                </a:lnTo>
                <a:lnTo>
                  <a:pt x="1586499" y="10051"/>
                </a:lnTo>
                <a:lnTo>
                  <a:pt x="1667749" y="12176"/>
                </a:lnTo>
                <a:lnTo>
                  <a:pt x="1748919" y="14007"/>
                </a:lnTo>
                <a:lnTo>
                  <a:pt x="1816171" y="22731"/>
                </a:lnTo>
                <a:lnTo>
                  <a:pt x="1896561" y="31614"/>
                </a:lnTo>
                <a:lnTo>
                  <a:pt x="1978972" y="38230"/>
                </a:lnTo>
                <a:lnTo>
                  <a:pt x="2054830" y="51661"/>
                </a:lnTo>
                <a:lnTo>
                  <a:pt x="2137339" y="67903"/>
                </a:lnTo>
                <a:lnTo>
                  <a:pt x="2211440" y="84700"/>
                </a:lnTo>
                <a:lnTo>
                  <a:pt x="2348414" y="118534"/>
                </a:lnTo>
                <a:lnTo>
                  <a:pt x="2392515" y="131233"/>
                </a:lnTo>
                <a:lnTo>
                  <a:pt x="2404646" y="138289"/>
                </a:lnTo>
                <a:lnTo>
                  <a:pt x="2425651" y="157417"/>
                </a:lnTo>
                <a:lnTo>
                  <a:pt x="2430970" y="168444"/>
                </a:lnTo>
                <a:lnTo>
                  <a:pt x="2433105" y="180029"/>
                </a:lnTo>
                <a:lnTo>
                  <a:pt x="2433117" y="191986"/>
                </a:lnTo>
                <a:lnTo>
                  <a:pt x="2430303" y="202779"/>
                </a:lnTo>
                <a:lnTo>
                  <a:pt x="2419651" y="222298"/>
                </a:lnTo>
                <a:lnTo>
                  <a:pt x="2410037" y="230043"/>
                </a:lnTo>
                <a:lnTo>
                  <a:pt x="2384302" y="242411"/>
                </a:lnTo>
                <a:lnTo>
                  <a:pt x="2354049" y="248849"/>
                </a:lnTo>
                <a:lnTo>
                  <a:pt x="2275153" y="252982"/>
                </a:lnTo>
                <a:lnTo>
                  <a:pt x="2141335" y="253910"/>
                </a:lnTo>
                <a:lnTo>
                  <a:pt x="2052738" y="243936"/>
                </a:lnTo>
                <a:lnTo>
                  <a:pt x="1990229" y="242081"/>
                </a:lnTo>
                <a:lnTo>
                  <a:pt x="1900839" y="241454"/>
                </a:lnTo>
                <a:lnTo>
                  <a:pt x="1811544" y="231268"/>
                </a:lnTo>
                <a:lnTo>
                  <a:pt x="1736505" y="229127"/>
                </a:lnTo>
                <a:lnTo>
                  <a:pt x="1646545" y="218617"/>
                </a:lnTo>
                <a:lnTo>
                  <a:pt x="1578167" y="216436"/>
                </a:lnTo>
                <a:lnTo>
                  <a:pt x="1465487" y="215947"/>
                </a:lnTo>
                <a:lnTo>
                  <a:pt x="1379276" y="205854"/>
                </a:lnTo>
                <a:lnTo>
                  <a:pt x="1304612" y="203724"/>
                </a:lnTo>
                <a:lnTo>
                  <a:pt x="1008091" y="203201"/>
                </a:lnTo>
                <a:lnTo>
                  <a:pt x="932101" y="193148"/>
                </a:lnTo>
                <a:lnTo>
                  <a:pt x="901002" y="193088"/>
                </a:lnTo>
                <a:lnTo>
                  <a:pt x="831490" y="200784"/>
                </a:lnTo>
                <a:lnTo>
                  <a:pt x="756311" y="202484"/>
                </a:lnTo>
                <a:lnTo>
                  <a:pt x="513669" y="203187"/>
                </a:lnTo>
                <a:lnTo>
                  <a:pt x="445458" y="209938"/>
                </a:lnTo>
                <a:lnTo>
                  <a:pt x="370750" y="216133"/>
                </a:lnTo>
                <a:lnTo>
                  <a:pt x="287072" y="233421"/>
                </a:lnTo>
                <a:lnTo>
                  <a:pt x="217168" y="241154"/>
                </a:lnTo>
                <a:lnTo>
                  <a:pt x="141259" y="252029"/>
                </a:lnTo>
                <a:lnTo>
                  <a:pt x="98362" y="260158"/>
                </a:lnTo>
                <a:lnTo>
                  <a:pt x="58840" y="278245"/>
                </a:lnTo>
                <a:lnTo>
                  <a:pt x="27060" y="301478"/>
                </a:lnTo>
                <a:lnTo>
                  <a:pt x="21932" y="311052"/>
                </a:lnTo>
                <a:lnTo>
                  <a:pt x="19924" y="321668"/>
                </a:lnTo>
                <a:lnTo>
                  <a:pt x="19997" y="332978"/>
                </a:lnTo>
                <a:lnTo>
                  <a:pt x="24278" y="341930"/>
                </a:lnTo>
                <a:lnTo>
                  <a:pt x="31366" y="349309"/>
                </a:lnTo>
                <a:lnTo>
                  <a:pt x="40324" y="355639"/>
                </a:lnTo>
                <a:lnTo>
                  <a:pt x="79901" y="371290"/>
                </a:lnTo>
                <a:lnTo>
                  <a:pt x="160464" y="393536"/>
                </a:lnTo>
                <a:lnTo>
                  <a:pt x="196807" y="400682"/>
                </a:lnTo>
                <a:lnTo>
                  <a:pt x="264868" y="404706"/>
                </a:lnTo>
                <a:lnTo>
                  <a:pt x="334424" y="407309"/>
                </a:lnTo>
                <a:lnTo>
                  <a:pt x="418487" y="417268"/>
                </a:lnTo>
                <a:lnTo>
                  <a:pt x="489223" y="418557"/>
                </a:lnTo>
                <a:lnTo>
                  <a:pt x="569790" y="420403"/>
                </a:lnTo>
                <a:lnTo>
                  <a:pt x="647978" y="430020"/>
                </a:lnTo>
                <a:lnTo>
                  <a:pt x="714666" y="430037"/>
                </a:lnTo>
                <a:lnTo>
                  <a:pt x="785955" y="421678"/>
                </a:lnTo>
                <a:lnTo>
                  <a:pt x="858060" y="419864"/>
                </a:lnTo>
                <a:lnTo>
                  <a:pt x="1664905" y="419100"/>
                </a:lnTo>
                <a:lnTo>
                  <a:pt x="1722933" y="422862"/>
                </a:lnTo>
                <a:lnTo>
                  <a:pt x="1781649" y="427827"/>
                </a:lnTo>
                <a:lnTo>
                  <a:pt x="1864594" y="432034"/>
                </a:lnTo>
                <a:lnTo>
                  <a:pt x="1937170" y="441619"/>
                </a:lnTo>
                <a:lnTo>
                  <a:pt x="2018926" y="450672"/>
                </a:lnTo>
                <a:lnTo>
                  <a:pt x="2084946" y="462008"/>
                </a:lnTo>
                <a:lnTo>
                  <a:pt x="2155936" y="467561"/>
                </a:lnTo>
                <a:lnTo>
                  <a:pt x="2223850" y="482691"/>
                </a:lnTo>
                <a:lnTo>
                  <a:pt x="2299869" y="502948"/>
                </a:lnTo>
                <a:lnTo>
                  <a:pt x="2386306" y="524825"/>
                </a:lnTo>
                <a:lnTo>
                  <a:pt x="2444116" y="543256"/>
                </a:lnTo>
                <a:lnTo>
                  <a:pt x="2509114" y="580707"/>
                </a:lnTo>
                <a:lnTo>
                  <a:pt x="2576566" y="639276"/>
                </a:lnTo>
                <a:lnTo>
                  <a:pt x="2593782" y="656185"/>
                </a:lnTo>
                <a:lnTo>
                  <a:pt x="2598091" y="667468"/>
                </a:lnTo>
                <a:lnTo>
                  <a:pt x="2599115" y="695056"/>
                </a:lnTo>
                <a:lnTo>
                  <a:pt x="2594591" y="706081"/>
                </a:lnTo>
                <a:lnTo>
                  <a:pt x="2587341" y="714843"/>
                </a:lnTo>
                <a:lnTo>
                  <a:pt x="2567997" y="728341"/>
                </a:lnTo>
                <a:lnTo>
                  <a:pt x="2545289" y="739044"/>
                </a:lnTo>
                <a:lnTo>
                  <a:pt x="2517322" y="744741"/>
                </a:lnTo>
                <a:lnTo>
                  <a:pt x="2435342" y="757427"/>
                </a:lnTo>
                <a:lnTo>
                  <a:pt x="2373430" y="760645"/>
                </a:lnTo>
                <a:lnTo>
                  <a:pt x="2269208" y="761732"/>
                </a:lnTo>
                <a:lnTo>
                  <a:pt x="2020739" y="761995"/>
                </a:lnTo>
                <a:lnTo>
                  <a:pt x="1953310" y="755256"/>
                </a:lnTo>
                <a:lnTo>
                  <a:pt x="1879957" y="750476"/>
                </a:lnTo>
                <a:lnTo>
                  <a:pt x="1811114" y="745769"/>
                </a:lnTo>
                <a:lnTo>
                  <a:pt x="1743162" y="738411"/>
                </a:lnTo>
                <a:lnTo>
                  <a:pt x="1675385" y="736957"/>
                </a:lnTo>
                <a:lnTo>
                  <a:pt x="1603880" y="732907"/>
                </a:lnTo>
                <a:lnTo>
                  <a:pt x="1528974" y="725679"/>
                </a:lnTo>
                <a:lnTo>
                  <a:pt x="1451096" y="722840"/>
                </a:lnTo>
                <a:lnTo>
                  <a:pt x="1379895" y="713917"/>
                </a:lnTo>
                <a:lnTo>
                  <a:pt x="1304735" y="711736"/>
                </a:lnTo>
                <a:lnTo>
                  <a:pt x="1230674" y="709894"/>
                </a:lnTo>
                <a:lnTo>
                  <a:pt x="1153328" y="701168"/>
                </a:lnTo>
                <a:lnTo>
                  <a:pt x="1076537" y="699027"/>
                </a:lnTo>
                <a:lnTo>
                  <a:pt x="452224" y="698500"/>
                </a:lnTo>
                <a:lnTo>
                  <a:pt x="355135" y="708552"/>
                </a:lnTo>
                <a:lnTo>
                  <a:pt x="288262" y="714178"/>
                </a:lnTo>
                <a:lnTo>
                  <a:pt x="209197" y="728721"/>
                </a:lnTo>
                <a:lnTo>
                  <a:pt x="125871" y="749377"/>
                </a:lnTo>
                <a:lnTo>
                  <a:pt x="98177" y="759212"/>
                </a:lnTo>
                <a:lnTo>
                  <a:pt x="60196" y="780615"/>
                </a:lnTo>
                <a:lnTo>
                  <a:pt x="12490" y="821488"/>
                </a:lnTo>
                <a:lnTo>
                  <a:pt x="6573" y="832703"/>
                </a:lnTo>
                <a:lnTo>
                  <a:pt x="0" y="860216"/>
                </a:lnTo>
                <a:lnTo>
                  <a:pt x="3891" y="872633"/>
                </a:lnTo>
                <a:lnTo>
                  <a:pt x="12130" y="883733"/>
                </a:lnTo>
                <a:lnTo>
                  <a:pt x="23268" y="893955"/>
                </a:lnTo>
                <a:lnTo>
                  <a:pt x="50694" y="909076"/>
                </a:lnTo>
                <a:lnTo>
                  <a:pt x="114293" y="930281"/>
                </a:lnTo>
                <a:lnTo>
                  <a:pt x="177861" y="936979"/>
                </a:lnTo>
                <a:lnTo>
                  <a:pt x="275192" y="947970"/>
                </a:lnTo>
                <a:lnTo>
                  <a:pt x="352064" y="951158"/>
                </a:lnTo>
                <a:lnTo>
                  <a:pt x="520198" y="952382"/>
                </a:lnTo>
                <a:lnTo>
                  <a:pt x="1237616" y="952500"/>
                </a:lnTo>
                <a:lnTo>
                  <a:pt x="1327457" y="962551"/>
                </a:lnTo>
                <a:lnTo>
                  <a:pt x="1395820" y="964676"/>
                </a:lnTo>
                <a:lnTo>
                  <a:pt x="1480621" y="975183"/>
                </a:lnTo>
                <a:lnTo>
                  <a:pt x="1548371" y="977363"/>
                </a:lnTo>
                <a:lnTo>
                  <a:pt x="1616107" y="987933"/>
                </a:lnTo>
                <a:lnTo>
                  <a:pt x="1683842" y="999846"/>
                </a:lnTo>
                <a:lnTo>
                  <a:pt x="1767097" y="1004256"/>
                </a:lnTo>
                <a:lnTo>
                  <a:pt x="1858585" y="1023511"/>
                </a:lnTo>
                <a:lnTo>
                  <a:pt x="1942230" y="1034758"/>
                </a:lnTo>
                <a:lnTo>
                  <a:pt x="2013147" y="1046174"/>
                </a:lnTo>
                <a:lnTo>
                  <a:pt x="2085047" y="1062673"/>
                </a:lnTo>
                <a:lnTo>
                  <a:pt x="2165986" y="1087976"/>
                </a:lnTo>
                <a:lnTo>
                  <a:pt x="2250107" y="1109134"/>
                </a:lnTo>
                <a:lnTo>
                  <a:pt x="2318121" y="1127477"/>
                </a:lnTo>
                <a:lnTo>
                  <a:pt x="2403744" y="1158168"/>
                </a:lnTo>
                <a:lnTo>
                  <a:pt x="2480767" y="1194682"/>
                </a:lnTo>
                <a:lnTo>
                  <a:pt x="2572656" y="1242183"/>
                </a:lnTo>
                <a:lnTo>
                  <a:pt x="2582596" y="1251455"/>
                </a:lnTo>
                <a:lnTo>
                  <a:pt x="2597403" y="1273047"/>
                </a:lnTo>
                <a:lnTo>
                  <a:pt x="2600505" y="1284731"/>
                </a:lnTo>
                <a:lnTo>
                  <a:pt x="2600188" y="1309002"/>
                </a:lnTo>
                <a:lnTo>
                  <a:pt x="2595306" y="1318579"/>
                </a:lnTo>
                <a:lnTo>
                  <a:pt x="2587818" y="1326375"/>
                </a:lnTo>
                <a:lnTo>
                  <a:pt x="2568209" y="1338800"/>
                </a:lnTo>
                <a:lnTo>
                  <a:pt x="2494824" y="1367088"/>
                </a:lnTo>
                <a:lnTo>
                  <a:pt x="2446871" y="1378573"/>
                </a:lnTo>
                <a:lnTo>
                  <a:pt x="2368173" y="1383168"/>
                </a:lnTo>
                <a:lnTo>
                  <a:pt x="2277942" y="1384076"/>
                </a:lnTo>
                <a:lnTo>
                  <a:pt x="2143223" y="1384280"/>
                </a:lnTo>
                <a:lnTo>
                  <a:pt x="2024186" y="1373363"/>
                </a:lnTo>
                <a:lnTo>
                  <a:pt x="1955106" y="1370537"/>
                </a:lnTo>
                <a:lnTo>
                  <a:pt x="1887107" y="1361616"/>
                </a:lnTo>
                <a:lnTo>
                  <a:pt x="1812579" y="1352694"/>
                </a:lnTo>
                <a:lnTo>
                  <a:pt x="1731326" y="1346071"/>
                </a:lnTo>
                <a:lnTo>
                  <a:pt x="1655696" y="1336401"/>
                </a:lnTo>
                <a:lnTo>
                  <a:pt x="1579975" y="1327331"/>
                </a:lnTo>
                <a:lnTo>
                  <a:pt x="1501936" y="1322090"/>
                </a:lnTo>
                <a:lnTo>
                  <a:pt x="1426940" y="1317291"/>
                </a:lnTo>
                <a:lnTo>
                  <a:pt x="1344602" y="1309915"/>
                </a:lnTo>
                <a:lnTo>
                  <a:pt x="1270534" y="1307047"/>
                </a:lnTo>
                <a:lnTo>
                  <a:pt x="1197787" y="1298118"/>
                </a:lnTo>
                <a:lnTo>
                  <a:pt x="1122635" y="1289194"/>
                </a:lnTo>
                <a:lnTo>
                  <a:pt x="1052024" y="1283982"/>
                </a:lnTo>
                <a:lnTo>
                  <a:pt x="975361" y="1279190"/>
                </a:lnTo>
                <a:lnTo>
                  <a:pt x="905445" y="1271815"/>
                </a:lnTo>
                <a:lnTo>
                  <a:pt x="837281" y="1270358"/>
                </a:lnTo>
                <a:lnTo>
                  <a:pt x="604621" y="1270004"/>
                </a:lnTo>
                <a:lnTo>
                  <a:pt x="528224" y="1276743"/>
                </a:lnTo>
                <a:lnTo>
                  <a:pt x="458708" y="1280934"/>
                </a:lnTo>
                <a:lnTo>
                  <a:pt x="389465" y="1292490"/>
                </a:lnTo>
                <a:lnTo>
                  <a:pt x="318297" y="1308361"/>
                </a:lnTo>
                <a:lnTo>
                  <a:pt x="226521" y="1333522"/>
                </a:lnTo>
                <a:lnTo>
                  <a:pt x="199355" y="1343387"/>
                </a:lnTo>
                <a:lnTo>
                  <a:pt x="123276" y="1380301"/>
                </a:lnTo>
                <a:lnTo>
                  <a:pt x="84781" y="1410582"/>
                </a:lnTo>
                <a:lnTo>
                  <a:pt x="50000" y="1443740"/>
                </a:lnTo>
                <a:lnTo>
                  <a:pt x="45692" y="1453560"/>
                </a:lnTo>
                <a:lnTo>
                  <a:pt x="44230" y="1464340"/>
                </a:lnTo>
                <a:lnTo>
                  <a:pt x="44667" y="1475760"/>
                </a:lnTo>
                <a:lnTo>
                  <a:pt x="49192" y="1484784"/>
                </a:lnTo>
                <a:lnTo>
                  <a:pt x="56442" y="1492212"/>
                </a:lnTo>
                <a:lnTo>
                  <a:pt x="65508" y="1498574"/>
                </a:lnTo>
                <a:lnTo>
                  <a:pt x="105237" y="1514271"/>
                </a:lnTo>
                <a:lnTo>
                  <a:pt x="170640" y="1530806"/>
                </a:lnTo>
                <a:lnTo>
                  <a:pt x="253801" y="1535535"/>
                </a:lnTo>
                <a:lnTo>
                  <a:pt x="360363" y="1536546"/>
                </a:lnTo>
                <a:lnTo>
                  <a:pt x="652014" y="1536698"/>
                </a:lnTo>
                <a:lnTo>
                  <a:pt x="753124" y="1546751"/>
                </a:lnTo>
                <a:lnTo>
                  <a:pt x="823760" y="1548876"/>
                </a:lnTo>
                <a:lnTo>
                  <a:pt x="936947" y="1549354"/>
                </a:lnTo>
                <a:lnTo>
                  <a:pt x="1033253" y="1559445"/>
                </a:lnTo>
                <a:lnTo>
                  <a:pt x="1110046" y="1561575"/>
                </a:lnTo>
                <a:lnTo>
                  <a:pt x="1191747" y="1563407"/>
                </a:lnTo>
                <a:lnTo>
                  <a:pt x="1267465" y="1572131"/>
                </a:lnTo>
                <a:lnTo>
                  <a:pt x="1349946" y="1574272"/>
                </a:lnTo>
                <a:lnTo>
                  <a:pt x="1425453" y="1576106"/>
                </a:lnTo>
                <a:lnTo>
                  <a:pt x="1506847" y="1584831"/>
                </a:lnTo>
                <a:lnTo>
                  <a:pt x="1590867" y="1593714"/>
                </a:lnTo>
                <a:lnTo>
                  <a:pt x="1666678" y="1598918"/>
                </a:lnTo>
                <a:lnTo>
                  <a:pt x="1744369" y="1603709"/>
                </a:lnTo>
                <a:lnTo>
                  <a:pt x="1814488" y="1611084"/>
                </a:lnTo>
                <a:lnTo>
                  <a:pt x="1891420" y="1613952"/>
                </a:lnTo>
                <a:lnTo>
                  <a:pt x="1962434" y="1622881"/>
                </a:lnTo>
                <a:lnTo>
                  <a:pt x="2030816" y="1631805"/>
                </a:lnTo>
                <a:lnTo>
                  <a:pt x="2098677" y="1645745"/>
                </a:lnTo>
                <a:lnTo>
                  <a:pt x="2166435" y="1653724"/>
                </a:lnTo>
                <a:lnTo>
                  <a:pt x="2228528" y="1664507"/>
                </a:lnTo>
                <a:lnTo>
                  <a:pt x="2301960" y="1676639"/>
                </a:lnTo>
                <a:lnTo>
                  <a:pt x="2376498" y="1693380"/>
                </a:lnTo>
                <a:lnTo>
                  <a:pt x="2448835" y="1714506"/>
                </a:lnTo>
                <a:lnTo>
                  <a:pt x="2497528" y="1730964"/>
                </a:lnTo>
                <a:lnTo>
                  <a:pt x="2557808" y="1761810"/>
                </a:lnTo>
                <a:lnTo>
                  <a:pt x="2590808" y="1786687"/>
                </a:lnTo>
                <a:lnTo>
                  <a:pt x="2594697" y="1796491"/>
                </a:lnTo>
                <a:lnTo>
                  <a:pt x="2594467" y="1807261"/>
                </a:lnTo>
                <a:lnTo>
                  <a:pt x="2591492" y="1818673"/>
                </a:lnTo>
                <a:lnTo>
                  <a:pt x="2585275" y="1827693"/>
                </a:lnTo>
                <a:lnTo>
                  <a:pt x="2576897" y="1835118"/>
                </a:lnTo>
                <a:lnTo>
                  <a:pt x="2556300" y="1847130"/>
                </a:lnTo>
                <a:lnTo>
                  <a:pt x="2533034" y="1857172"/>
                </a:lnTo>
                <a:lnTo>
                  <a:pt x="2447457" y="1872788"/>
                </a:lnTo>
                <a:lnTo>
                  <a:pt x="2375082" y="1878254"/>
                </a:lnTo>
                <a:lnTo>
                  <a:pt x="2312300" y="1879201"/>
                </a:lnTo>
                <a:lnTo>
                  <a:pt x="2097709" y="1879584"/>
                </a:lnTo>
                <a:lnTo>
                  <a:pt x="2029738" y="1872853"/>
                </a:lnTo>
                <a:lnTo>
                  <a:pt x="1947475" y="1868076"/>
                </a:lnTo>
                <a:lnTo>
                  <a:pt x="1875408" y="1867132"/>
                </a:lnTo>
                <a:lnTo>
                  <a:pt x="1800077" y="1860203"/>
                </a:lnTo>
                <a:lnTo>
                  <a:pt x="1725982" y="1855385"/>
                </a:lnTo>
                <a:lnTo>
                  <a:pt x="1644867" y="1850671"/>
                </a:lnTo>
                <a:lnTo>
                  <a:pt x="1560902" y="1843311"/>
                </a:lnTo>
                <a:lnTo>
                  <a:pt x="1477785" y="1841857"/>
                </a:lnTo>
                <a:lnTo>
                  <a:pt x="1267055" y="1841504"/>
                </a:lnTo>
                <a:lnTo>
                  <a:pt x="1162889" y="1831448"/>
                </a:lnTo>
                <a:lnTo>
                  <a:pt x="1103330" y="1833347"/>
                </a:lnTo>
                <a:lnTo>
                  <a:pt x="1025895" y="1839889"/>
                </a:lnTo>
                <a:lnTo>
                  <a:pt x="952795" y="1841181"/>
                </a:lnTo>
                <a:lnTo>
                  <a:pt x="866982" y="1841458"/>
                </a:lnTo>
                <a:lnTo>
                  <a:pt x="782164" y="1851546"/>
                </a:lnTo>
                <a:lnTo>
                  <a:pt x="714413" y="1860417"/>
                </a:lnTo>
                <a:lnTo>
                  <a:pt x="620492" y="1867030"/>
                </a:lnTo>
                <a:lnTo>
                  <a:pt x="557072" y="1876659"/>
                </a:lnTo>
                <a:lnTo>
                  <a:pt x="480426" y="1888449"/>
                </a:lnTo>
                <a:lnTo>
                  <a:pt x="397412" y="1905075"/>
                </a:lnTo>
                <a:lnTo>
                  <a:pt x="325930" y="1921948"/>
                </a:lnTo>
                <a:lnTo>
                  <a:pt x="271456" y="1941379"/>
                </a:lnTo>
                <a:lnTo>
                  <a:pt x="199260" y="1981530"/>
                </a:lnTo>
                <a:lnTo>
                  <a:pt x="125620" y="2032029"/>
                </a:lnTo>
                <a:lnTo>
                  <a:pt x="79919" y="2075748"/>
                </a:lnTo>
                <a:lnTo>
                  <a:pt x="62702" y="2098010"/>
                </a:lnTo>
                <a:lnTo>
                  <a:pt x="58393" y="2109873"/>
                </a:lnTo>
                <a:lnTo>
                  <a:pt x="56931" y="2122015"/>
                </a:lnTo>
                <a:lnTo>
                  <a:pt x="57368" y="2134343"/>
                </a:lnTo>
                <a:lnTo>
                  <a:pt x="61892" y="2143973"/>
                </a:lnTo>
                <a:lnTo>
                  <a:pt x="69142" y="2151804"/>
                </a:lnTo>
                <a:lnTo>
                  <a:pt x="88486" y="2164268"/>
                </a:lnTo>
                <a:lnTo>
                  <a:pt x="111194" y="2174512"/>
                </a:lnTo>
                <a:lnTo>
                  <a:pt x="207300" y="2190273"/>
                </a:lnTo>
                <a:lnTo>
                  <a:pt x="288376" y="2195751"/>
                </a:lnTo>
                <a:lnTo>
                  <a:pt x="361673" y="2196833"/>
                </a:lnTo>
                <a:lnTo>
                  <a:pt x="457472" y="2197047"/>
                </a:lnTo>
                <a:lnTo>
                  <a:pt x="556779" y="2187040"/>
                </a:lnTo>
                <a:lnTo>
                  <a:pt x="632106" y="2184921"/>
                </a:lnTo>
                <a:lnTo>
                  <a:pt x="816180" y="2184413"/>
                </a:lnTo>
                <a:lnTo>
                  <a:pt x="879559" y="2177662"/>
                </a:lnTo>
                <a:lnTo>
                  <a:pt x="962774" y="2180194"/>
                </a:lnTo>
                <a:lnTo>
                  <a:pt x="1038792" y="2173795"/>
                </a:lnTo>
                <a:lnTo>
                  <a:pt x="1100427" y="2176084"/>
                </a:lnTo>
                <a:lnTo>
                  <a:pt x="1184463" y="2182757"/>
                </a:lnTo>
                <a:lnTo>
                  <a:pt x="1247854" y="2183913"/>
                </a:lnTo>
                <a:lnTo>
                  <a:pt x="1438309" y="2184387"/>
                </a:lnTo>
                <a:lnTo>
                  <a:pt x="1501808" y="2191138"/>
                </a:lnTo>
                <a:lnTo>
                  <a:pt x="1586475" y="2197333"/>
                </a:lnTo>
                <a:lnTo>
                  <a:pt x="1667379" y="2206919"/>
                </a:lnTo>
                <a:lnTo>
                  <a:pt x="1744873" y="2209231"/>
                </a:lnTo>
                <a:lnTo>
                  <a:pt x="1826713" y="2219826"/>
                </a:lnTo>
                <a:lnTo>
                  <a:pt x="1902458" y="2231745"/>
                </a:lnTo>
                <a:lnTo>
                  <a:pt x="1978203" y="2241259"/>
                </a:lnTo>
                <a:lnTo>
                  <a:pt x="2056247" y="2255316"/>
                </a:lnTo>
                <a:lnTo>
                  <a:pt x="2127480" y="2263319"/>
                </a:lnTo>
                <a:lnTo>
                  <a:pt x="2204166" y="2280713"/>
                </a:lnTo>
                <a:lnTo>
                  <a:pt x="2278741" y="2292045"/>
                </a:lnTo>
                <a:lnTo>
                  <a:pt x="2354030" y="2311638"/>
                </a:lnTo>
                <a:lnTo>
                  <a:pt x="2422880" y="2332598"/>
                </a:lnTo>
                <a:lnTo>
                  <a:pt x="2505760" y="2353737"/>
                </a:lnTo>
                <a:lnTo>
                  <a:pt x="2546380" y="2373176"/>
                </a:lnTo>
                <a:lnTo>
                  <a:pt x="2556612" y="2382217"/>
                </a:lnTo>
                <a:lnTo>
                  <a:pt x="2571743" y="2403552"/>
                </a:lnTo>
                <a:lnTo>
                  <a:pt x="2574931" y="2416579"/>
                </a:lnTo>
                <a:lnTo>
                  <a:pt x="2574711" y="2446105"/>
                </a:lnTo>
                <a:lnTo>
                  <a:pt x="2569855" y="2457648"/>
                </a:lnTo>
                <a:lnTo>
                  <a:pt x="2562383" y="2466754"/>
                </a:lnTo>
                <a:lnTo>
                  <a:pt x="2553170" y="2474236"/>
                </a:lnTo>
                <a:lnTo>
                  <a:pt x="2527880" y="2486312"/>
                </a:lnTo>
                <a:lnTo>
                  <a:pt x="2456488" y="2509986"/>
                </a:lnTo>
                <a:lnTo>
                  <a:pt x="2398980" y="2521542"/>
                </a:lnTo>
                <a:lnTo>
                  <a:pt x="2331768" y="2525594"/>
                </a:lnTo>
                <a:lnTo>
                  <a:pt x="2260821" y="2530726"/>
                </a:lnTo>
                <a:lnTo>
                  <a:pt x="2215102" y="2537252"/>
                </a:lnTo>
                <a:lnTo>
                  <a:pt x="2183835" y="2537367"/>
                </a:lnTo>
                <a:lnTo>
                  <a:pt x="2102776" y="2528904"/>
                </a:lnTo>
                <a:lnTo>
                  <a:pt x="2031778" y="2527617"/>
                </a:lnTo>
                <a:lnTo>
                  <a:pt x="1762447" y="2527301"/>
                </a:lnTo>
                <a:lnTo>
                  <a:pt x="1700234" y="2520558"/>
                </a:lnTo>
                <a:lnTo>
                  <a:pt x="1630372" y="2516365"/>
                </a:lnTo>
                <a:lnTo>
                  <a:pt x="1562793" y="2515123"/>
                </a:lnTo>
                <a:lnTo>
                  <a:pt x="1224660" y="2514601"/>
                </a:lnTo>
                <a:lnTo>
                  <a:pt x="1156596" y="2507858"/>
                </a:lnTo>
                <a:lnTo>
                  <a:pt x="1091744" y="2510407"/>
                </a:lnTo>
                <a:lnTo>
                  <a:pt x="1027844" y="2513357"/>
                </a:lnTo>
                <a:lnTo>
                  <a:pt x="943042" y="2514354"/>
                </a:lnTo>
                <a:lnTo>
                  <a:pt x="879518" y="2515938"/>
                </a:lnTo>
                <a:lnTo>
                  <a:pt x="798606" y="2524637"/>
                </a:lnTo>
                <a:lnTo>
                  <a:pt x="727852" y="2526774"/>
                </a:lnTo>
                <a:lnTo>
                  <a:pt x="632487" y="2537282"/>
                </a:lnTo>
                <a:lnTo>
                  <a:pt x="562551" y="2539463"/>
                </a:lnTo>
                <a:lnTo>
                  <a:pt x="487465" y="2549981"/>
                </a:lnTo>
                <a:lnTo>
                  <a:pt x="442241" y="2555657"/>
                </a:lnTo>
                <a:lnTo>
                  <a:pt x="410941" y="2561069"/>
                </a:lnTo>
                <a:lnTo>
                  <a:pt x="333149" y="2568307"/>
                </a:lnTo>
                <a:lnTo>
                  <a:pt x="201168" y="2595203"/>
                </a:lnTo>
                <a:lnTo>
                  <a:pt x="123839" y="2616222"/>
                </a:lnTo>
                <a:lnTo>
                  <a:pt x="98685" y="2626087"/>
                </a:lnTo>
                <a:lnTo>
                  <a:pt x="78098" y="2639879"/>
                </a:lnTo>
                <a:lnTo>
                  <a:pt x="71479" y="2650330"/>
                </a:lnTo>
                <a:lnTo>
                  <a:pt x="64125" y="2676995"/>
                </a:lnTo>
                <a:lnTo>
                  <a:pt x="64986" y="2689185"/>
                </a:lnTo>
                <a:lnTo>
                  <a:pt x="68383" y="2700134"/>
                </a:lnTo>
                <a:lnTo>
                  <a:pt x="73468" y="2710256"/>
                </a:lnTo>
                <a:lnTo>
                  <a:pt x="81093" y="2718415"/>
                </a:lnTo>
                <a:lnTo>
                  <a:pt x="100853" y="2731243"/>
                </a:lnTo>
                <a:lnTo>
                  <a:pt x="142521" y="2746399"/>
                </a:lnTo>
                <a:lnTo>
                  <a:pt x="218718" y="2754023"/>
                </a:lnTo>
                <a:lnTo>
                  <a:pt x="286413" y="2755343"/>
                </a:lnTo>
                <a:lnTo>
                  <a:pt x="765796" y="2755900"/>
                </a:lnTo>
                <a:lnTo>
                  <a:pt x="835624" y="2749157"/>
                </a:lnTo>
                <a:lnTo>
                  <a:pt x="903195" y="2744965"/>
                </a:lnTo>
                <a:lnTo>
                  <a:pt x="967901" y="2743723"/>
                </a:lnTo>
                <a:lnTo>
                  <a:pt x="1031758" y="2743355"/>
                </a:lnTo>
                <a:lnTo>
                  <a:pt x="1095363" y="2736503"/>
                </a:lnTo>
                <a:lnTo>
                  <a:pt x="1165637" y="2732278"/>
                </a:lnTo>
                <a:lnTo>
                  <a:pt x="1233339" y="2731027"/>
                </a:lnTo>
                <a:lnTo>
                  <a:pt x="1563539" y="2730501"/>
                </a:lnTo>
                <a:lnTo>
                  <a:pt x="1628284" y="2737242"/>
                </a:lnTo>
                <a:lnTo>
                  <a:pt x="1704643" y="2742023"/>
                </a:lnTo>
                <a:lnTo>
                  <a:pt x="1786206" y="2742967"/>
                </a:lnTo>
                <a:lnTo>
                  <a:pt x="1863517" y="2743154"/>
                </a:lnTo>
                <a:lnTo>
                  <a:pt x="1960283" y="2753245"/>
                </a:lnTo>
                <a:lnTo>
                  <a:pt x="2037132" y="2755375"/>
                </a:lnTo>
                <a:lnTo>
                  <a:pt x="2110116" y="2757207"/>
                </a:lnTo>
                <a:lnTo>
                  <a:pt x="2178886" y="2765931"/>
                </a:lnTo>
                <a:lnTo>
                  <a:pt x="2246824" y="2774815"/>
                </a:lnTo>
                <a:lnTo>
                  <a:pt x="2332054" y="2790157"/>
                </a:lnTo>
                <a:lnTo>
                  <a:pt x="2413696" y="2806777"/>
                </a:lnTo>
                <a:lnTo>
                  <a:pt x="2490292" y="2823648"/>
                </a:lnTo>
                <a:lnTo>
                  <a:pt x="2565054" y="2841980"/>
                </a:lnTo>
                <a:lnTo>
                  <a:pt x="2615533" y="2863406"/>
                </a:lnTo>
                <a:lnTo>
                  <a:pt x="2649618" y="2887629"/>
                </a:lnTo>
                <a:lnTo>
                  <a:pt x="2668583" y="2904287"/>
                </a:lnTo>
                <a:lnTo>
                  <a:pt x="2673358" y="2915502"/>
                </a:lnTo>
                <a:lnTo>
                  <a:pt x="2675131" y="2928623"/>
                </a:lnTo>
                <a:lnTo>
                  <a:pt x="2674901" y="2943015"/>
                </a:lnTo>
                <a:lnTo>
                  <a:pt x="2670515" y="2955432"/>
                </a:lnTo>
                <a:lnTo>
                  <a:pt x="2663357" y="2966532"/>
                </a:lnTo>
                <a:lnTo>
                  <a:pt x="2654351" y="2976755"/>
                </a:lnTo>
                <a:lnTo>
                  <a:pt x="2614710" y="3004626"/>
                </a:lnTo>
                <a:lnTo>
                  <a:pt x="2550747" y="3029188"/>
                </a:lnTo>
                <a:lnTo>
                  <a:pt x="2479995" y="3047629"/>
                </a:lnTo>
                <a:lnTo>
                  <a:pt x="2415509" y="3056826"/>
                </a:lnTo>
                <a:lnTo>
                  <a:pt x="2331352" y="3059934"/>
                </a:lnTo>
                <a:lnTo>
                  <a:pt x="2024421" y="3060698"/>
                </a:lnTo>
                <a:lnTo>
                  <a:pt x="1924278" y="3050647"/>
                </a:lnTo>
                <a:lnTo>
                  <a:pt x="1840304" y="3041780"/>
                </a:lnTo>
                <a:lnTo>
                  <a:pt x="1755774" y="3035169"/>
                </a:lnTo>
                <a:lnTo>
                  <a:pt x="1690887" y="3026951"/>
                </a:lnTo>
                <a:lnTo>
                  <a:pt x="1620077" y="3023889"/>
                </a:lnTo>
                <a:lnTo>
                  <a:pt x="1532226" y="3022854"/>
                </a:lnTo>
                <a:lnTo>
                  <a:pt x="1446930" y="3022650"/>
                </a:lnTo>
                <a:lnTo>
                  <a:pt x="1376579" y="3015872"/>
                </a:lnTo>
                <a:lnTo>
                  <a:pt x="1308854" y="3011669"/>
                </a:lnTo>
                <a:lnTo>
                  <a:pt x="1244102" y="3010424"/>
                </a:lnTo>
                <a:lnTo>
                  <a:pt x="676359" y="3009900"/>
                </a:lnTo>
                <a:lnTo>
                  <a:pt x="604352" y="3018628"/>
                </a:lnTo>
                <a:lnTo>
                  <a:pt x="533005" y="3022834"/>
                </a:lnTo>
                <a:lnTo>
                  <a:pt x="456822" y="3032419"/>
                </a:lnTo>
                <a:lnTo>
                  <a:pt x="389888" y="3038209"/>
                </a:lnTo>
                <a:lnTo>
                  <a:pt x="317544" y="3052807"/>
                </a:lnTo>
                <a:lnTo>
                  <a:pt x="243622" y="3070691"/>
                </a:lnTo>
                <a:lnTo>
                  <a:pt x="173203" y="3096174"/>
                </a:lnTo>
                <a:lnTo>
                  <a:pt x="141791" y="3107510"/>
                </a:lnTo>
                <a:lnTo>
                  <a:pt x="71697" y="3146909"/>
                </a:lnTo>
                <a:lnTo>
                  <a:pt x="51992" y="3166748"/>
                </a:lnTo>
                <a:lnTo>
                  <a:pt x="47020" y="3179376"/>
                </a:lnTo>
                <a:lnTo>
                  <a:pt x="45258" y="3208459"/>
                </a:lnTo>
                <a:lnTo>
                  <a:pt x="49585" y="3219884"/>
                </a:lnTo>
                <a:lnTo>
                  <a:pt x="56704" y="3228911"/>
                </a:lnTo>
                <a:lnTo>
                  <a:pt x="65684" y="3236341"/>
                </a:lnTo>
                <a:lnTo>
                  <a:pt x="98238" y="3248359"/>
                </a:lnTo>
                <a:lnTo>
                  <a:pt x="140929" y="3256993"/>
                </a:lnTo>
                <a:lnTo>
                  <a:pt x="212564" y="3261853"/>
                </a:lnTo>
                <a:lnTo>
                  <a:pt x="284589" y="3263293"/>
                </a:lnTo>
                <a:lnTo>
                  <a:pt x="993286" y="3263900"/>
                </a:lnTo>
                <a:lnTo>
                  <a:pt x="1063896" y="3257157"/>
                </a:lnTo>
                <a:lnTo>
                  <a:pt x="1131697" y="3252965"/>
                </a:lnTo>
                <a:lnTo>
                  <a:pt x="1203213" y="3251722"/>
                </a:lnTo>
                <a:lnTo>
                  <a:pt x="1271284" y="3251355"/>
                </a:lnTo>
                <a:lnTo>
                  <a:pt x="1342880" y="3257987"/>
                </a:lnTo>
                <a:lnTo>
                  <a:pt x="1417716" y="3262148"/>
                </a:lnTo>
                <a:lnTo>
                  <a:pt x="1493511" y="3263381"/>
                </a:lnTo>
                <a:lnTo>
                  <a:pt x="1634822" y="3263854"/>
                </a:lnTo>
                <a:lnTo>
                  <a:pt x="1703027" y="3270628"/>
                </a:lnTo>
                <a:lnTo>
                  <a:pt x="1767921" y="3274830"/>
                </a:lnTo>
                <a:lnTo>
                  <a:pt x="1831834" y="3276075"/>
                </a:lnTo>
                <a:lnTo>
                  <a:pt x="1934056" y="3286582"/>
                </a:lnTo>
                <a:lnTo>
                  <a:pt x="2011569" y="3295505"/>
                </a:lnTo>
                <a:lnTo>
                  <a:pt x="2093412" y="3302128"/>
                </a:lnTo>
                <a:lnTo>
                  <a:pt x="2169158" y="3311798"/>
                </a:lnTo>
                <a:lnTo>
                  <a:pt x="2223221" y="3317603"/>
                </a:lnTo>
                <a:lnTo>
                  <a:pt x="2269813" y="3324497"/>
                </a:lnTo>
                <a:lnTo>
                  <a:pt x="2336125" y="3333568"/>
                </a:lnTo>
                <a:lnTo>
                  <a:pt x="2436900" y="3361380"/>
                </a:lnTo>
                <a:lnTo>
                  <a:pt x="2517767" y="3381985"/>
                </a:lnTo>
                <a:lnTo>
                  <a:pt x="2595673" y="3406072"/>
                </a:lnTo>
                <a:lnTo>
                  <a:pt x="2612051" y="3413714"/>
                </a:lnTo>
                <a:lnTo>
                  <a:pt x="2637775" y="3433495"/>
                </a:lnTo>
                <a:lnTo>
                  <a:pt x="2642942" y="3443285"/>
                </a:lnTo>
                <a:lnTo>
                  <a:pt x="2643564" y="3452634"/>
                </a:lnTo>
                <a:lnTo>
                  <a:pt x="2641157" y="3461689"/>
                </a:lnTo>
                <a:lnTo>
                  <a:pt x="2630956" y="3479277"/>
                </a:lnTo>
                <a:lnTo>
                  <a:pt x="2624284" y="3487918"/>
                </a:lnTo>
                <a:lnTo>
                  <a:pt x="2605583" y="3501282"/>
                </a:lnTo>
                <a:lnTo>
                  <a:pt x="2594669" y="3506821"/>
                </a:lnTo>
                <a:lnTo>
                  <a:pt x="2567491" y="3512976"/>
                </a:lnTo>
                <a:lnTo>
                  <a:pt x="2477331" y="3525979"/>
                </a:lnTo>
                <a:lnTo>
                  <a:pt x="2412682" y="3530642"/>
                </a:lnTo>
                <a:lnTo>
                  <a:pt x="2332221" y="3537511"/>
                </a:lnTo>
                <a:lnTo>
                  <a:pt x="2188080" y="3531392"/>
                </a:lnTo>
                <a:lnTo>
                  <a:pt x="1971483" y="3530606"/>
                </a:lnTo>
                <a:lnTo>
                  <a:pt x="1896770" y="3526838"/>
                </a:lnTo>
                <a:lnTo>
                  <a:pt x="1814488" y="3519665"/>
                </a:lnTo>
                <a:lnTo>
                  <a:pt x="1739020" y="3518248"/>
                </a:lnTo>
                <a:lnTo>
                  <a:pt x="1657634" y="3514205"/>
                </a:lnTo>
                <a:lnTo>
                  <a:pt x="1573616" y="3506978"/>
                </a:lnTo>
                <a:lnTo>
                  <a:pt x="1503486" y="3505727"/>
                </a:lnTo>
                <a:lnTo>
                  <a:pt x="1046343" y="3505200"/>
                </a:lnTo>
                <a:lnTo>
                  <a:pt x="978643" y="3511942"/>
                </a:lnTo>
                <a:lnTo>
                  <a:pt x="913899" y="3516134"/>
                </a:lnTo>
                <a:lnTo>
                  <a:pt x="850030" y="3517377"/>
                </a:lnTo>
                <a:lnTo>
                  <a:pt x="786421" y="3524487"/>
                </a:lnTo>
                <a:lnTo>
                  <a:pt x="703128" y="3530803"/>
                </a:lnTo>
                <a:lnTo>
                  <a:pt x="627095" y="3540413"/>
                </a:lnTo>
                <a:lnTo>
                  <a:pt x="551294" y="3549471"/>
                </a:lnTo>
                <a:lnTo>
                  <a:pt x="481967" y="3556121"/>
                </a:lnTo>
                <a:lnTo>
                  <a:pt x="403702" y="3573506"/>
                </a:lnTo>
                <a:lnTo>
                  <a:pt x="337886" y="3589980"/>
                </a:lnTo>
                <a:lnTo>
                  <a:pt x="257570" y="3606822"/>
                </a:lnTo>
                <a:lnTo>
                  <a:pt x="184993" y="3629380"/>
                </a:lnTo>
                <a:lnTo>
                  <a:pt x="104218" y="3660068"/>
                </a:lnTo>
                <a:lnTo>
                  <a:pt x="90304" y="3667712"/>
                </a:lnTo>
                <a:lnTo>
                  <a:pt x="67317" y="3687494"/>
                </a:lnTo>
                <a:lnTo>
                  <a:pt x="61470" y="3700107"/>
                </a:lnTo>
                <a:lnTo>
                  <a:pt x="58983" y="3714160"/>
                </a:lnTo>
                <a:lnTo>
                  <a:pt x="59982" y="3743415"/>
                </a:lnTo>
                <a:lnTo>
                  <a:pt x="65130" y="3770529"/>
                </a:lnTo>
                <a:lnTo>
                  <a:pt x="71300" y="3780863"/>
                </a:lnTo>
                <a:lnTo>
                  <a:pt x="79647" y="3789164"/>
                </a:lnTo>
                <a:lnTo>
                  <a:pt x="89445" y="3796109"/>
                </a:lnTo>
                <a:lnTo>
                  <a:pt x="130203" y="3812626"/>
                </a:lnTo>
                <a:lnTo>
                  <a:pt x="207504" y="3822121"/>
                </a:lnTo>
                <a:lnTo>
                  <a:pt x="282463" y="3830838"/>
                </a:lnTo>
                <a:lnTo>
                  <a:pt x="342302" y="3832637"/>
                </a:lnTo>
                <a:lnTo>
                  <a:pt x="413090" y="3825080"/>
                </a:lnTo>
                <a:lnTo>
                  <a:pt x="488168" y="3823170"/>
                </a:lnTo>
                <a:lnTo>
                  <a:pt x="613015" y="3822741"/>
                </a:lnTo>
                <a:lnTo>
                  <a:pt x="676370" y="3815970"/>
                </a:lnTo>
                <a:lnTo>
                  <a:pt x="739826" y="3811768"/>
                </a:lnTo>
                <a:lnTo>
                  <a:pt x="803314" y="3810523"/>
                </a:lnTo>
                <a:lnTo>
                  <a:pt x="898115" y="3801375"/>
                </a:lnTo>
                <a:lnTo>
                  <a:pt x="971726" y="3797096"/>
                </a:lnTo>
                <a:lnTo>
                  <a:pt x="1040261" y="3788929"/>
                </a:lnTo>
                <a:lnTo>
                  <a:pt x="1113562" y="3785882"/>
                </a:lnTo>
                <a:lnTo>
                  <a:pt x="1239502" y="3784768"/>
                </a:lnTo>
                <a:lnTo>
                  <a:pt x="1315590" y="3784649"/>
                </a:lnTo>
                <a:lnTo>
                  <a:pt x="1391755" y="3791356"/>
                </a:lnTo>
                <a:lnTo>
                  <a:pt x="1467945" y="3795539"/>
                </a:lnTo>
                <a:lnTo>
                  <a:pt x="1537401" y="3796778"/>
                </a:lnTo>
                <a:lnTo>
                  <a:pt x="1609407" y="3803887"/>
                </a:lnTo>
                <a:lnTo>
                  <a:pt x="1700862" y="3810203"/>
                </a:lnTo>
                <a:lnTo>
                  <a:pt x="1772611" y="3818370"/>
                </a:lnTo>
                <a:lnTo>
                  <a:pt x="1839182" y="3822828"/>
                </a:lnTo>
                <a:lnTo>
                  <a:pt x="1903592" y="3832459"/>
                </a:lnTo>
                <a:lnTo>
                  <a:pt x="1967361" y="3844249"/>
                </a:lnTo>
                <a:lnTo>
                  <a:pt x="2030941" y="3855268"/>
                </a:lnTo>
                <a:lnTo>
                  <a:pt x="2111872" y="3863470"/>
                </a:lnTo>
                <a:lnTo>
                  <a:pt x="2182630" y="3878260"/>
                </a:lnTo>
                <a:lnTo>
                  <a:pt x="2386569" y="3928537"/>
                </a:lnTo>
                <a:lnTo>
                  <a:pt x="2509121" y="3978810"/>
                </a:lnTo>
                <a:lnTo>
                  <a:pt x="2592264" y="4011429"/>
                </a:lnTo>
                <a:lnTo>
                  <a:pt x="2673858" y="4068377"/>
                </a:lnTo>
                <a:lnTo>
                  <a:pt x="2693467" y="4085230"/>
                </a:lnTo>
                <a:lnTo>
                  <a:pt x="2698414" y="4095087"/>
                </a:lnTo>
                <a:lnTo>
                  <a:pt x="2700301" y="4105891"/>
                </a:lnTo>
                <a:lnTo>
                  <a:pt x="2700148" y="4117327"/>
                </a:lnTo>
                <a:lnTo>
                  <a:pt x="2695812" y="4126362"/>
                </a:lnTo>
                <a:lnTo>
                  <a:pt x="2688689" y="4133797"/>
                </a:lnTo>
                <a:lnTo>
                  <a:pt x="2679706" y="4140164"/>
                </a:lnTo>
                <a:lnTo>
                  <a:pt x="2633354" y="4155868"/>
                </a:lnTo>
                <a:lnTo>
                  <a:pt x="2568194" y="4162716"/>
                </a:lnTo>
                <a:lnTo>
                  <a:pt x="2495264" y="4164745"/>
                </a:lnTo>
                <a:lnTo>
                  <a:pt x="2346670" y="4165524"/>
                </a:lnTo>
                <a:lnTo>
                  <a:pt x="2256219" y="4155537"/>
                </a:lnTo>
                <a:lnTo>
                  <a:pt x="2187781" y="4153421"/>
                </a:lnTo>
                <a:lnTo>
                  <a:pt x="2109770" y="4144274"/>
                </a:lnTo>
                <a:lnTo>
                  <a:pt x="2026417" y="4137242"/>
                </a:lnTo>
                <a:lnTo>
                  <a:pt x="1963145" y="4130386"/>
                </a:lnTo>
                <a:lnTo>
                  <a:pt x="1899714" y="4128355"/>
                </a:lnTo>
                <a:lnTo>
                  <a:pt x="1836233" y="4123990"/>
                </a:lnTo>
                <a:lnTo>
                  <a:pt x="1772738" y="4117523"/>
                </a:lnTo>
                <a:lnTo>
                  <a:pt x="1705477" y="4111843"/>
                </a:lnTo>
                <a:lnTo>
                  <a:pt x="1631926" y="4104987"/>
                </a:lnTo>
                <a:lnTo>
                  <a:pt x="1560274" y="4102955"/>
                </a:lnTo>
                <a:lnTo>
                  <a:pt x="1192981" y="4102101"/>
                </a:lnTo>
                <a:lnTo>
                  <a:pt x="1129336" y="4108842"/>
                </a:lnTo>
                <a:lnTo>
                  <a:pt x="1065792" y="4113034"/>
                </a:lnTo>
                <a:lnTo>
                  <a:pt x="982523" y="4115862"/>
                </a:lnTo>
                <a:lnTo>
                  <a:pt x="910257" y="4124783"/>
                </a:lnTo>
                <a:lnTo>
                  <a:pt x="841629" y="4133705"/>
                </a:lnTo>
                <a:lnTo>
                  <a:pt x="760534" y="4143107"/>
                </a:lnTo>
                <a:lnTo>
                  <a:pt x="639452" y="4170003"/>
                </a:lnTo>
                <a:lnTo>
                  <a:pt x="594519" y="4182583"/>
                </a:lnTo>
                <a:lnTo>
                  <a:pt x="571283" y="4194785"/>
                </a:lnTo>
                <a:lnTo>
                  <a:pt x="561136" y="4201990"/>
                </a:lnTo>
                <a:lnTo>
                  <a:pt x="546098" y="4221284"/>
                </a:lnTo>
                <a:lnTo>
                  <a:pt x="528142" y="42545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139883" y="2463800"/>
            <a:ext cx="301128" cy="254001"/>
          </a:xfrm>
          <a:custGeom>
            <a:avLst/>
            <a:gdLst/>
            <a:ahLst/>
            <a:cxnLst/>
            <a:rect l="0" t="0" r="0" b="0"/>
            <a:pathLst>
              <a:path w="301128" h="254001">
                <a:moveTo>
                  <a:pt x="279217" y="0"/>
                </a:moveTo>
                <a:lnTo>
                  <a:pt x="245507" y="0"/>
                </a:lnTo>
                <a:lnTo>
                  <a:pt x="229932" y="1411"/>
                </a:lnTo>
                <a:lnTo>
                  <a:pt x="213905" y="3762"/>
                </a:lnTo>
                <a:lnTo>
                  <a:pt x="197575" y="6742"/>
                </a:lnTo>
                <a:lnTo>
                  <a:pt x="181045" y="8727"/>
                </a:lnTo>
                <a:lnTo>
                  <a:pt x="164380" y="10051"/>
                </a:lnTo>
                <a:lnTo>
                  <a:pt x="147625" y="10934"/>
                </a:lnTo>
                <a:lnTo>
                  <a:pt x="130811" y="12934"/>
                </a:lnTo>
                <a:lnTo>
                  <a:pt x="113957" y="15678"/>
                </a:lnTo>
                <a:lnTo>
                  <a:pt x="97077" y="18918"/>
                </a:lnTo>
                <a:lnTo>
                  <a:pt x="80179" y="21079"/>
                </a:lnTo>
                <a:lnTo>
                  <a:pt x="63269" y="22519"/>
                </a:lnTo>
                <a:lnTo>
                  <a:pt x="46352" y="23479"/>
                </a:lnTo>
                <a:lnTo>
                  <a:pt x="40718" y="22708"/>
                </a:lnTo>
                <a:lnTo>
                  <a:pt x="42606" y="20783"/>
                </a:lnTo>
                <a:lnTo>
                  <a:pt x="49510" y="18089"/>
                </a:lnTo>
                <a:lnTo>
                  <a:pt x="59756" y="14881"/>
                </a:lnTo>
                <a:lnTo>
                  <a:pt x="86193" y="7554"/>
                </a:lnTo>
                <a:lnTo>
                  <a:pt x="101146" y="5036"/>
                </a:lnTo>
                <a:lnTo>
                  <a:pt x="116758" y="3357"/>
                </a:lnTo>
                <a:lnTo>
                  <a:pt x="132811" y="2238"/>
                </a:lnTo>
                <a:lnTo>
                  <a:pt x="149157" y="2903"/>
                </a:lnTo>
                <a:lnTo>
                  <a:pt x="165699" y="4757"/>
                </a:lnTo>
                <a:lnTo>
                  <a:pt x="182372" y="7405"/>
                </a:lnTo>
                <a:lnTo>
                  <a:pt x="197720" y="10581"/>
                </a:lnTo>
                <a:lnTo>
                  <a:pt x="212185" y="14109"/>
                </a:lnTo>
                <a:lnTo>
                  <a:pt x="226062" y="17873"/>
                </a:lnTo>
                <a:lnTo>
                  <a:pt x="231080" y="21793"/>
                </a:lnTo>
                <a:lnTo>
                  <a:pt x="230192" y="25817"/>
                </a:lnTo>
                <a:lnTo>
                  <a:pt x="225367" y="29911"/>
                </a:lnTo>
                <a:lnTo>
                  <a:pt x="216506" y="34052"/>
                </a:lnTo>
                <a:lnTo>
                  <a:pt x="204954" y="38223"/>
                </a:lnTo>
                <a:lnTo>
                  <a:pt x="191608" y="42415"/>
                </a:lnTo>
                <a:lnTo>
                  <a:pt x="175655" y="46621"/>
                </a:lnTo>
                <a:lnTo>
                  <a:pt x="139115" y="55057"/>
                </a:lnTo>
                <a:lnTo>
                  <a:pt x="135016" y="57871"/>
                </a:lnTo>
                <a:lnTo>
                  <a:pt x="140749" y="59747"/>
                </a:lnTo>
                <a:lnTo>
                  <a:pt x="153038" y="60998"/>
                </a:lnTo>
                <a:lnTo>
                  <a:pt x="165464" y="63243"/>
                </a:lnTo>
                <a:lnTo>
                  <a:pt x="177982" y="66151"/>
                </a:lnTo>
                <a:lnTo>
                  <a:pt x="190560" y="69500"/>
                </a:lnTo>
                <a:lnTo>
                  <a:pt x="223351" y="76985"/>
                </a:lnTo>
                <a:lnTo>
                  <a:pt x="241973" y="80957"/>
                </a:lnTo>
                <a:lnTo>
                  <a:pt x="260032" y="83604"/>
                </a:lnTo>
                <a:lnTo>
                  <a:pt x="277716" y="85369"/>
                </a:lnTo>
                <a:lnTo>
                  <a:pt x="295149" y="86546"/>
                </a:lnTo>
                <a:lnTo>
                  <a:pt x="301127" y="88742"/>
                </a:lnTo>
                <a:lnTo>
                  <a:pt x="299468" y="91616"/>
                </a:lnTo>
                <a:lnTo>
                  <a:pt x="292718" y="94944"/>
                </a:lnTo>
                <a:lnTo>
                  <a:pt x="282573" y="97163"/>
                </a:lnTo>
                <a:lnTo>
                  <a:pt x="270165" y="98642"/>
                </a:lnTo>
                <a:lnTo>
                  <a:pt x="256249" y="99628"/>
                </a:lnTo>
                <a:lnTo>
                  <a:pt x="242738" y="101696"/>
                </a:lnTo>
                <a:lnTo>
                  <a:pt x="229498" y="104486"/>
                </a:lnTo>
                <a:lnTo>
                  <a:pt x="216437" y="107757"/>
                </a:lnTo>
                <a:lnTo>
                  <a:pt x="202086" y="109938"/>
                </a:lnTo>
                <a:lnTo>
                  <a:pt x="186874" y="111392"/>
                </a:lnTo>
                <a:lnTo>
                  <a:pt x="171088" y="112361"/>
                </a:lnTo>
                <a:lnTo>
                  <a:pt x="138496" y="113438"/>
                </a:lnTo>
                <a:lnTo>
                  <a:pt x="121903" y="113725"/>
                </a:lnTo>
                <a:lnTo>
                  <a:pt x="106608" y="115328"/>
                </a:lnTo>
                <a:lnTo>
                  <a:pt x="92177" y="117807"/>
                </a:lnTo>
                <a:lnTo>
                  <a:pt x="78324" y="120871"/>
                </a:lnTo>
                <a:lnTo>
                  <a:pt x="64855" y="124325"/>
                </a:lnTo>
                <a:lnTo>
                  <a:pt x="51642" y="128039"/>
                </a:lnTo>
                <a:lnTo>
                  <a:pt x="38600" y="131926"/>
                </a:lnTo>
                <a:lnTo>
                  <a:pt x="36961" y="134517"/>
                </a:lnTo>
                <a:lnTo>
                  <a:pt x="42924" y="136245"/>
                </a:lnTo>
                <a:lnTo>
                  <a:pt x="53955" y="137396"/>
                </a:lnTo>
                <a:lnTo>
                  <a:pt x="68364" y="138164"/>
                </a:lnTo>
                <a:lnTo>
                  <a:pt x="103190" y="139017"/>
                </a:lnTo>
                <a:lnTo>
                  <a:pt x="155721" y="139497"/>
                </a:lnTo>
                <a:lnTo>
                  <a:pt x="171486" y="140976"/>
                </a:lnTo>
                <a:lnTo>
                  <a:pt x="186230" y="143373"/>
                </a:lnTo>
                <a:lnTo>
                  <a:pt x="200292" y="146382"/>
                </a:lnTo>
                <a:lnTo>
                  <a:pt x="202611" y="148388"/>
                </a:lnTo>
                <a:lnTo>
                  <a:pt x="197102" y="149725"/>
                </a:lnTo>
                <a:lnTo>
                  <a:pt x="186373" y="150616"/>
                </a:lnTo>
                <a:lnTo>
                  <a:pt x="170754" y="152622"/>
                </a:lnTo>
                <a:lnTo>
                  <a:pt x="130822" y="158613"/>
                </a:lnTo>
                <a:lnTo>
                  <a:pt x="108320" y="160775"/>
                </a:lnTo>
                <a:lnTo>
                  <a:pt x="84852" y="162217"/>
                </a:lnTo>
                <a:lnTo>
                  <a:pt x="60740" y="163178"/>
                </a:lnTo>
                <a:lnTo>
                  <a:pt x="40432" y="165229"/>
                </a:lnTo>
                <a:lnTo>
                  <a:pt x="22660" y="168008"/>
                </a:lnTo>
                <a:lnTo>
                  <a:pt x="6579" y="171272"/>
                </a:lnTo>
                <a:lnTo>
                  <a:pt x="92" y="174859"/>
                </a:lnTo>
                <a:lnTo>
                  <a:pt x="0" y="178661"/>
                </a:lnTo>
                <a:lnTo>
                  <a:pt x="4172" y="182608"/>
                </a:lnTo>
                <a:lnTo>
                  <a:pt x="15420" y="186649"/>
                </a:lnTo>
                <a:lnTo>
                  <a:pt x="31386" y="190755"/>
                </a:lnTo>
                <a:lnTo>
                  <a:pt x="50496" y="194903"/>
                </a:lnTo>
                <a:lnTo>
                  <a:pt x="71703" y="197669"/>
                </a:lnTo>
                <a:lnTo>
                  <a:pt x="94307" y="199512"/>
                </a:lnTo>
                <a:lnTo>
                  <a:pt x="117844" y="200741"/>
                </a:lnTo>
                <a:lnTo>
                  <a:pt x="162810" y="202107"/>
                </a:lnTo>
                <a:lnTo>
                  <a:pt x="184679" y="202471"/>
                </a:lnTo>
                <a:lnTo>
                  <a:pt x="195025" y="204125"/>
                </a:lnTo>
                <a:lnTo>
                  <a:pt x="197689" y="206639"/>
                </a:lnTo>
                <a:lnTo>
                  <a:pt x="195231" y="209726"/>
                </a:lnTo>
                <a:lnTo>
                  <a:pt x="186537" y="211784"/>
                </a:lnTo>
                <a:lnTo>
                  <a:pt x="173686" y="213156"/>
                </a:lnTo>
                <a:lnTo>
                  <a:pt x="158063" y="214070"/>
                </a:lnTo>
                <a:lnTo>
                  <a:pt x="142003" y="217502"/>
                </a:lnTo>
                <a:lnTo>
                  <a:pt x="125652" y="222612"/>
                </a:lnTo>
                <a:lnTo>
                  <a:pt x="63317" y="2540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6" name="Group 155"/>
          <p:cNvGrpSpPr/>
          <p:nvPr/>
        </p:nvGrpSpPr>
        <p:grpSpPr>
          <a:xfrm>
            <a:off x="5524500" y="5003800"/>
            <a:ext cx="2679701" cy="1612901"/>
            <a:chOff x="5524500" y="5003800"/>
            <a:chExt cx="2679701" cy="1612901"/>
          </a:xfrm>
        </p:grpSpPr>
        <p:sp>
          <p:nvSpPr>
            <p:cNvPr id="128" name="Freeform 127"/>
            <p:cNvSpPr/>
            <p:nvPr/>
          </p:nvSpPr>
          <p:spPr>
            <a:xfrm>
              <a:off x="5930900" y="5054600"/>
              <a:ext cx="139701" cy="317501"/>
            </a:xfrm>
            <a:custGeom>
              <a:avLst/>
              <a:gdLst/>
              <a:ahLst/>
              <a:cxnLst/>
              <a:rect l="0" t="0" r="0" b="0"/>
              <a:pathLst>
                <a:path w="139701" h="317501">
                  <a:moveTo>
                    <a:pt x="0" y="0"/>
                  </a:moveTo>
                  <a:lnTo>
                    <a:pt x="0" y="26968"/>
                  </a:lnTo>
                  <a:lnTo>
                    <a:pt x="2822" y="37734"/>
                  </a:lnTo>
                  <a:lnTo>
                    <a:pt x="7526" y="47733"/>
                  </a:lnTo>
                  <a:lnTo>
                    <a:pt x="20278" y="67781"/>
                  </a:lnTo>
                  <a:lnTo>
                    <a:pt x="59707" y="127563"/>
                  </a:lnTo>
                  <a:lnTo>
                    <a:pt x="66616" y="140075"/>
                  </a:lnTo>
                  <a:lnTo>
                    <a:pt x="72632" y="152650"/>
                  </a:lnTo>
                  <a:lnTo>
                    <a:pt x="78055" y="165267"/>
                  </a:lnTo>
                  <a:lnTo>
                    <a:pt x="83081" y="177911"/>
                  </a:lnTo>
                  <a:lnTo>
                    <a:pt x="92428" y="203249"/>
                  </a:lnTo>
                  <a:lnTo>
                    <a:pt x="114206" y="266706"/>
                  </a:lnTo>
                  <a:lnTo>
                    <a:pt x="139700" y="317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854700" y="5003800"/>
              <a:ext cx="304801" cy="355601"/>
            </a:xfrm>
            <a:custGeom>
              <a:avLst/>
              <a:gdLst/>
              <a:ahLst/>
              <a:cxnLst/>
              <a:rect l="0" t="0" r="0" b="0"/>
              <a:pathLst>
                <a:path w="304801" h="355601">
                  <a:moveTo>
                    <a:pt x="304800" y="0"/>
                  </a:moveTo>
                  <a:lnTo>
                    <a:pt x="291315" y="13484"/>
                  </a:lnTo>
                  <a:lnTo>
                    <a:pt x="284521" y="21689"/>
                  </a:lnTo>
                  <a:lnTo>
                    <a:pt x="277170" y="31392"/>
                  </a:lnTo>
                  <a:lnTo>
                    <a:pt x="261475" y="53463"/>
                  </a:lnTo>
                  <a:lnTo>
                    <a:pt x="220002" y="114650"/>
                  </a:lnTo>
                  <a:lnTo>
                    <a:pt x="211579" y="125822"/>
                  </a:lnTo>
                  <a:lnTo>
                    <a:pt x="203142" y="136092"/>
                  </a:lnTo>
                  <a:lnTo>
                    <a:pt x="194694" y="145762"/>
                  </a:lnTo>
                  <a:lnTo>
                    <a:pt x="186240" y="156441"/>
                  </a:lnTo>
                  <a:lnTo>
                    <a:pt x="177782" y="167794"/>
                  </a:lnTo>
                  <a:lnTo>
                    <a:pt x="169321" y="179596"/>
                  </a:lnTo>
                  <a:lnTo>
                    <a:pt x="159448" y="191697"/>
                  </a:lnTo>
                  <a:lnTo>
                    <a:pt x="148631" y="203998"/>
                  </a:lnTo>
                  <a:lnTo>
                    <a:pt x="126736" y="227543"/>
                  </a:lnTo>
                  <a:lnTo>
                    <a:pt x="107597" y="247415"/>
                  </a:lnTo>
                  <a:lnTo>
                    <a:pt x="97131" y="256666"/>
                  </a:lnTo>
                  <a:lnTo>
                    <a:pt x="85921" y="265655"/>
                  </a:lnTo>
                  <a:lnTo>
                    <a:pt x="74214" y="274470"/>
                  </a:lnTo>
                  <a:lnTo>
                    <a:pt x="63587" y="284579"/>
                  </a:lnTo>
                  <a:lnTo>
                    <a:pt x="53680" y="295553"/>
                  </a:lnTo>
                  <a:lnTo>
                    <a:pt x="44253" y="307102"/>
                  </a:lnTo>
                  <a:lnTo>
                    <a:pt x="35146" y="317623"/>
                  </a:lnTo>
                  <a:lnTo>
                    <a:pt x="26253" y="327460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184900" y="5168900"/>
              <a:ext cx="215901" cy="20017"/>
            </a:xfrm>
            <a:custGeom>
              <a:avLst/>
              <a:gdLst/>
              <a:ahLst/>
              <a:cxnLst/>
              <a:rect l="0" t="0" r="0" b="0"/>
              <a:pathLst>
                <a:path w="215901" h="20017">
                  <a:moveTo>
                    <a:pt x="0" y="12700"/>
                  </a:moveTo>
                  <a:lnTo>
                    <a:pt x="20225" y="19442"/>
                  </a:lnTo>
                  <a:lnTo>
                    <a:pt x="30417" y="20016"/>
                  </a:lnTo>
                  <a:lnTo>
                    <a:pt x="41445" y="18989"/>
                  </a:lnTo>
                  <a:lnTo>
                    <a:pt x="84716" y="10800"/>
                  </a:lnTo>
                  <a:lnTo>
                    <a:pt x="103044" y="7200"/>
                  </a:lnTo>
                  <a:lnTo>
                    <a:pt x="120907" y="4800"/>
                  </a:lnTo>
                  <a:lnTo>
                    <a:pt x="138460" y="3200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288265" y="5041900"/>
              <a:ext cx="10936" cy="304801"/>
            </a:xfrm>
            <a:custGeom>
              <a:avLst/>
              <a:gdLst/>
              <a:ahLst/>
              <a:cxnLst/>
              <a:rect l="0" t="0" r="0" b="0"/>
              <a:pathLst>
                <a:path w="10936" h="304801">
                  <a:moveTo>
                    <a:pt x="10935" y="0"/>
                  </a:moveTo>
                  <a:lnTo>
                    <a:pt x="4193" y="20225"/>
                  </a:lnTo>
                  <a:lnTo>
                    <a:pt x="2207" y="33239"/>
                  </a:lnTo>
                  <a:lnTo>
                    <a:pt x="882" y="48970"/>
                  </a:lnTo>
                  <a:lnTo>
                    <a:pt x="0" y="66513"/>
                  </a:lnTo>
                  <a:lnTo>
                    <a:pt x="822" y="85264"/>
                  </a:lnTo>
                  <a:lnTo>
                    <a:pt x="2782" y="104820"/>
                  </a:lnTo>
                  <a:lnTo>
                    <a:pt x="5500" y="124913"/>
                  </a:lnTo>
                  <a:lnTo>
                    <a:pt x="7311" y="143953"/>
                  </a:lnTo>
                  <a:lnTo>
                    <a:pt x="8519" y="162291"/>
                  </a:lnTo>
                  <a:lnTo>
                    <a:pt x="9324" y="180160"/>
                  </a:lnTo>
                  <a:lnTo>
                    <a:pt x="10219" y="215067"/>
                  </a:lnTo>
                  <a:lnTo>
                    <a:pt x="10935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6464300" y="5007330"/>
              <a:ext cx="203201" cy="326671"/>
            </a:xfrm>
            <a:custGeom>
              <a:avLst/>
              <a:gdLst/>
              <a:ahLst/>
              <a:cxnLst/>
              <a:rect l="0" t="0" r="0" b="0"/>
              <a:pathLst>
                <a:path w="203201" h="326671">
                  <a:moveTo>
                    <a:pt x="0" y="21870"/>
                  </a:moveTo>
                  <a:lnTo>
                    <a:pt x="20225" y="8385"/>
                  </a:lnTo>
                  <a:lnTo>
                    <a:pt x="31828" y="4414"/>
                  </a:lnTo>
                  <a:lnTo>
                    <a:pt x="45208" y="1766"/>
                  </a:lnTo>
                  <a:lnTo>
                    <a:pt x="59772" y="0"/>
                  </a:lnTo>
                  <a:lnTo>
                    <a:pt x="73714" y="234"/>
                  </a:lnTo>
                  <a:lnTo>
                    <a:pt x="87242" y="1802"/>
                  </a:lnTo>
                  <a:lnTo>
                    <a:pt x="100495" y="4258"/>
                  </a:lnTo>
                  <a:lnTo>
                    <a:pt x="113563" y="8717"/>
                  </a:lnTo>
                  <a:lnTo>
                    <a:pt x="126508" y="14513"/>
                  </a:lnTo>
                  <a:lnTo>
                    <a:pt x="139372" y="21198"/>
                  </a:lnTo>
                  <a:lnTo>
                    <a:pt x="150770" y="29889"/>
                  </a:lnTo>
                  <a:lnTo>
                    <a:pt x="161190" y="39916"/>
                  </a:lnTo>
                  <a:lnTo>
                    <a:pt x="170960" y="50834"/>
                  </a:lnTo>
                  <a:lnTo>
                    <a:pt x="177473" y="63756"/>
                  </a:lnTo>
                  <a:lnTo>
                    <a:pt x="181815" y="78016"/>
                  </a:lnTo>
                  <a:lnTo>
                    <a:pt x="184710" y="93167"/>
                  </a:lnTo>
                  <a:lnTo>
                    <a:pt x="186640" y="108913"/>
                  </a:lnTo>
                  <a:lnTo>
                    <a:pt x="187926" y="125054"/>
                  </a:lnTo>
                  <a:lnTo>
                    <a:pt x="188784" y="141459"/>
                  </a:lnTo>
                  <a:lnTo>
                    <a:pt x="186534" y="156629"/>
                  </a:lnTo>
                  <a:lnTo>
                    <a:pt x="182212" y="170976"/>
                  </a:lnTo>
                  <a:lnTo>
                    <a:pt x="176507" y="184774"/>
                  </a:lnTo>
                  <a:lnTo>
                    <a:pt x="169882" y="198206"/>
                  </a:lnTo>
                  <a:lnTo>
                    <a:pt x="162644" y="211394"/>
                  </a:lnTo>
                  <a:lnTo>
                    <a:pt x="154995" y="224419"/>
                  </a:lnTo>
                  <a:lnTo>
                    <a:pt x="147075" y="235925"/>
                  </a:lnTo>
                  <a:lnTo>
                    <a:pt x="138972" y="246417"/>
                  </a:lnTo>
                  <a:lnTo>
                    <a:pt x="130748" y="256235"/>
                  </a:lnTo>
                  <a:lnTo>
                    <a:pt x="121032" y="264191"/>
                  </a:lnTo>
                  <a:lnTo>
                    <a:pt x="110321" y="270906"/>
                  </a:lnTo>
                  <a:lnTo>
                    <a:pt x="98947" y="276794"/>
                  </a:lnTo>
                  <a:lnTo>
                    <a:pt x="85720" y="279308"/>
                  </a:lnTo>
                  <a:lnTo>
                    <a:pt x="71258" y="279573"/>
                  </a:lnTo>
                  <a:lnTo>
                    <a:pt x="55972" y="278338"/>
                  </a:lnTo>
                  <a:lnTo>
                    <a:pt x="44370" y="273282"/>
                  </a:lnTo>
                  <a:lnTo>
                    <a:pt x="35224" y="265678"/>
                  </a:lnTo>
                  <a:lnTo>
                    <a:pt x="27716" y="256375"/>
                  </a:lnTo>
                  <a:lnTo>
                    <a:pt x="25533" y="245940"/>
                  </a:lnTo>
                  <a:lnTo>
                    <a:pt x="26899" y="234750"/>
                  </a:lnTo>
                  <a:lnTo>
                    <a:pt x="30633" y="223056"/>
                  </a:lnTo>
                  <a:lnTo>
                    <a:pt x="35944" y="212438"/>
                  </a:lnTo>
                  <a:lnTo>
                    <a:pt x="42307" y="202538"/>
                  </a:lnTo>
                  <a:lnTo>
                    <a:pt x="49371" y="193115"/>
                  </a:lnTo>
                  <a:lnTo>
                    <a:pt x="59725" y="186833"/>
                  </a:lnTo>
                  <a:lnTo>
                    <a:pt x="72272" y="182645"/>
                  </a:lnTo>
                  <a:lnTo>
                    <a:pt x="86281" y="179853"/>
                  </a:lnTo>
                  <a:lnTo>
                    <a:pt x="99854" y="180814"/>
                  </a:lnTo>
                  <a:lnTo>
                    <a:pt x="113136" y="184277"/>
                  </a:lnTo>
                  <a:lnTo>
                    <a:pt x="126224" y="189408"/>
                  </a:lnTo>
                  <a:lnTo>
                    <a:pt x="137771" y="197062"/>
                  </a:lnTo>
                  <a:lnTo>
                    <a:pt x="148291" y="206398"/>
                  </a:lnTo>
                  <a:lnTo>
                    <a:pt x="158128" y="216855"/>
                  </a:lnTo>
                  <a:lnTo>
                    <a:pt x="166096" y="229471"/>
                  </a:lnTo>
                  <a:lnTo>
                    <a:pt x="172819" y="243526"/>
                  </a:lnTo>
                  <a:lnTo>
                    <a:pt x="178713" y="258540"/>
                  </a:lnTo>
                  <a:lnTo>
                    <a:pt x="189024" y="286512"/>
                  </a:lnTo>
                  <a:lnTo>
                    <a:pt x="203200" y="3266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6758688" y="5143500"/>
              <a:ext cx="199113" cy="584201"/>
            </a:xfrm>
            <a:custGeom>
              <a:avLst/>
              <a:gdLst/>
              <a:ahLst/>
              <a:cxnLst/>
              <a:rect l="0" t="0" r="0" b="0"/>
              <a:pathLst>
                <a:path w="199113" h="584201">
                  <a:moveTo>
                    <a:pt x="23112" y="0"/>
                  </a:moveTo>
                  <a:lnTo>
                    <a:pt x="5435" y="53029"/>
                  </a:lnTo>
                  <a:lnTo>
                    <a:pt x="2861" y="67808"/>
                  </a:lnTo>
                  <a:lnTo>
                    <a:pt x="1144" y="84716"/>
                  </a:lnTo>
                  <a:lnTo>
                    <a:pt x="0" y="103044"/>
                  </a:lnTo>
                  <a:lnTo>
                    <a:pt x="649" y="120907"/>
                  </a:lnTo>
                  <a:lnTo>
                    <a:pt x="2491" y="138460"/>
                  </a:lnTo>
                  <a:lnTo>
                    <a:pt x="5131" y="155807"/>
                  </a:lnTo>
                  <a:lnTo>
                    <a:pt x="9714" y="170193"/>
                  </a:lnTo>
                  <a:lnTo>
                    <a:pt x="15591" y="182607"/>
                  </a:lnTo>
                  <a:lnTo>
                    <a:pt x="22331" y="193704"/>
                  </a:lnTo>
                  <a:lnTo>
                    <a:pt x="32469" y="201103"/>
                  </a:lnTo>
                  <a:lnTo>
                    <a:pt x="44872" y="206035"/>
                  </a:lnTo>
                  <a:lnTo>
                    <a:pt x="58785" y="209323"/>
                  </a:lnTo>
                  <a:lnTo>
                    <a:pt x="72294" y="208693"/>
                  </a:lnTo>
                  <a:lnTo>
                    <a:pt x="85533" y="205451"/>
                  </a:lnTo>
                  <a:lnTo>
                    <a:pt x="98593" y="200467"/>
                  </a:lnTo>
                  <a:lnTo>
                    <a:pt x="110121" y="194323"/>
                  </a:lnTo>
                  <a:lnTo>
                    <a:pt x="120629" y="187404"/>
                  </a:lnTo>
                  <a:lnTo>
                    <a:pt x="130457" y="179969"/>
                  </a:lnTo>
                  <a:lnTo>
                    <a:pt x="138419" y="169368"/>
                  </a:lnTo>
                  <a:lnTo>
                    <a:pt x="145139" y="156656"/>
                  </a:lnTo>
                  <a:lnTo>
                    <a:pt x="151030" y="142537"/>
                  </a:lnTo>
                  <a:lnTo>
                    <a:pt x="156368" y="128891"/>
                  </a:lnTo>
                  <a:lnTo>
                    <a:pt x="166062" y="102440"/>
                  </a:lnTo>
                  <a:lnTo>
                    <a:pt x="179454" y="63749"/>
                  </a:lnTo>
                  <a:lnTo>
                    <a:pt x="182373" y="49555"/>
                  </a:lnTo>
                  <a:lnTo>
                    <a:pt x="184319" y="34447"/>
                  </a:lnTo>
                  <a:lnTo>
                    <a:pt x="185616" y="18731"/>
                  </a:lnTo>
                  <a:lnTo>
                    <a:pt x="185071" y="13899"/>
                  </a:lnTo>
                  <a:lnTo>
                    <a:pt x="183296" y="16321"/>
                  </a:lnTo>
                  <a:lnTo>
                    <a:pt x="180701" y="23581"/>
                  </a:lnTo>
                  <a:lnTo>
                    <a:pt x="180382" y="35476"/>
                  </a:lnTo>
                  <a:lnTo>
                    <a:pt x="181581" y="50462"/>
                  </a:lnTo>
                  <a:lnTo>
                    <a:pt x="183791" y="67507"/>
                  </a:lnTo>
                  <a:lnTo>
                    <a:pt x="185264" y="87338"/>
                  </a:lnTo>
                  <a:lnTo>
                    <a:pt x="186247" y="109025"/>
                  </a:lnTo>
                  <a:lnTo>
                    <a:pt x="187339" y="155700"/>
                  </a:lnTo>
                  <a:lnTo>
                    <a:pt x="187823" y="204666"/>
                  </a:lnTo>
                  <a:lnTo>
                    <a:pt x="189364" y="225344"/>
                  </a:lnTo>
                  <a:lnTo>
                    <a:pt x="191802" y="243363"/>
                  </a:lnTo>
                  <a:lnTo>
                    <a:pt x="194838" y="259608"/>
                  </a:lnTo>
                  <a:lnTo>
                    <a:pt x="196863" y="280316"/>
                  </a:lnTo>
                  <a:lnTo>
                    <a:pt x="198212" y="304000"/>
                  </a:lnTo>
                  <a:lnTo>
                    <a:pt x="199112" y="329666"/>
                  </a:lnTo>
                  <a:lnTo>
                    <a:pt x="198301" y="355244"/>
                  </a:lnTo>
                  <a:lnTo>
                    <a:pt x="196349" y="380762"/>
                  </a:lnTo>
                  <a:lnTo>
                    <a:pt x="193637" y="406241"/>
                  </a:lnTo>
                  <a:lnTo>
                    <a:pt x="191828" y="430283"/>
                  </a:lnTo>
                  <a:lnTo>
                    <a:pt x="190622" y="453366"/>
                  </a:lnTo>
                  <a:lnTo>
                    <a:pt x="189818" y="475811"/>
                  </a:lnTo>
                  <a:lnTo>
                    <a:pt x="186460" y="497829"/>
                  </a:lnTo>
                  <a:lnTo>
                    <a:pt x="181400" y="519564"/>
                  </a:lnTo>
                  <a:lnTo>
                    <a:pt x="162812" y="584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7141394" y="5054600"/>
              <a:ext cx="123007" cy="203201"/>
            </a:xfrm>
            <a:custGeom>
              <a:avLst/>
              <a:gdLst/>
              <a:ahLst/>
              <a:cxnLst/>
              <a:rect l="0" t="0" r="0" b="0"/>
              <a:pathLst>
                <a:path w="123007" h="203201">
                  <a:moveTo>
                    <a:pt x="84906" y="0"/>
                  </a:moveTo>
                  <a:lnTo>
                    <a:pt x="78164" y="26968"/>
                  </a:lnTo>
                  <a:lnTo>
                    <a:pt x="74767" y="39145"/>
                  </a:lnTo>
                  <a:lnTo>
                    <a:pt x="67229" y="63964"/>
                  </a:lnTo>
                  <a:lnTo>
                    <a:pt x="61832" y="75098"/>
                  </a:lnTo>
                  <a:lnTo>
                    <a:pt x="55412" y="85343"/>
                  </a:lnTo>
                  <a:lnTo>
                    <a:pt x="48310" y="94995"/>
                  </a:lnTo>
                  <a:lnTo>
                    <a:pt x="32893" y="117009"/>
                  </a:lnTo>
                  <a:lnTo>
                    <a:pt x="24830" y="128806"/>
                  </a:lnTo>
                  <a:lnTo>
                    <a:pt x="16633" y="139493"/>
                  </a:lnTo>
                  <a:lnTo>
                    <a:pt x="8347" y="149439"/>
                  </a:lnTo>
                  <a:lnTo>
                    <a:pt x="0" y="158893"/>
                  </a:lnTo>
                  <a:lnTo>
                    <a:pt x="1490" y="166606"/>
                  </a:lnTo>
                  <a:lnTo>
                    <a:pt x="9540" y="173159"/>
                  </a:lnTo>
                  <a:lnTo>
                    <a:pt x="21962" y="178939"/>
                  </a:lnTo>
                  <a:lnTo>
                    <a:pt x="34476" y="184204"/>
                  </a:lnTo>
                  <a:lnTo>
                    <a:pt x="47053" y="189124"/>
                  </a:lnTo>
                  <a:lnTo>
                    <a:pt x="123006" y="203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7150100" y="53721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6968" y="12700"/>
                  </a:lnTo>
                  <a:lnTo>
                    <a:pt x="39144" y="11288"/>
                  </a:lnTo>
                  <a:lnTo>
                    <a:pt x="51496" y="8937"/>
                  </a:lnTo>
                  <a:lnTo>
                    <a:pt x="63964" y="5957"/>
                  </a:lnTo>
                  <a:lnTo>
                    <a:pt x="77920" y="3971"/>
                  </a:lnTo>
                  <a:lnTo>
                    <a:pt x="92869" y="2647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7488178" y="5029200"/>
              <a:ext cx="195323" cy="168663"/>
            </a:xfrm>
            <a:custGeom>
              <a:avLst/>
              <a:gdLst/>
              <a:ahLst/>
              <a:cxnLst/>
              <a:rect l="0" t="0" r="0" b="0"/>
              <a:pathLst>
                <a:path w="195323" h="168663">
                  <a:moveTo>
                    <a:pt x="30222" y="0"/>
                  </a:moveTo>
                  <a:lnTo>
                    <a:pt x="23480" y="26968"/>
                  </a:lnTo>
                  <a:lnTo>
                    <a:pt x="21493" y="41967"/>
                  </a:lnTo>
                  <a:lnTo>
                    <a:pt x="20169" y="59022"/>
                  </a:lnTo>
                  <a:lnTo>
                    <a:pt x="19287" y="77448"/>
                  </a:lnTo>
                  <a:lnTo>
                    <a:pt x="17287" y="93965"/>
                  </a:lnTo>
                  <a:lnTo>
                    <a:pt x="14543" y="109210"/>
                  </a:lnTo>
                  <a:lnTo>
                    <a:pt x="11302" y="123607"/>
                  </a:lnTo>
                  <a:lnTo>
                    <a:pt x="7731" y="137438"/>
                  </a:lnTo>
                  <a:lnTo>
                    <a:pt x="3939" y="150891"/>
                  </a:lnTo>
                  <a:lnTo>
                    <a:pt x="0" y="164094"/>
                  </a:lnTo>
                  <a:lnTo>
                    <a:pt x="196" y="168662"/>
                  </a:lnTo>
                  <a:lnTo>
                    <a:pt x="3149" y="167475"/>
                  </a:lnTo>
                  <a:lnTo>
                    <a:pt x="13956" y="156278"/>
                  </a:lnTo>
                  <a:lnTo>
                    <a:pt x="28167" y="141893"/>
                  </a:lnTo>
                  <a:lnTo>
                    <a:pt x="37318" y="134106"/>
                  </a:lnTo>
                  <a:lnTo>
                    <a:pt x="47652" y="126093"/>
                  </a:lnTo>
                  <a:lnTo>
                    <a:pt x="58776" y="117929"/>
                  </a:lnTo>
                  <a:lnTo>
                    <a:pt x="71835" y="112486"/>
                  </a:lnTo>
                  <a:lnTo>
                    <a:pt x="86186" y="108857"/>
                  </a:lnTo>
                  <a:lnTo>
                    <a:pt x="101398" y="106438"/>
                  </a:lnTo>
                  <a:lnTo>
                    <a:pt x="115773" y="106236"/>
                  </a:lnTo>
                  <a:lnTo>
                    <a:pt x="195322" y="114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645400" y="5016500"/>
              <a:ext cx="38101" cy="482601"/>
            </a:xfrm>
            <a:custGeom>
              <a:avLst/>
              <a:gdLst/>
              <a:ahLst/>
              <a:cxnLst/>
              <a:rect l="0" t="0" r="0" b="0"/>
              <a:pathLst>
                <a:path w="38101" h="482601">
                  <a:moveTo>
                    <a:pt x="38100" y="0"/>
                  </a:moveTo>
                  <a:lnTo>
                    <a:pt x="31358" y="20225"/>
                  </a:lnTo>
                  <a:lnTo>
                    <a:pt x="29371" y="31828"/>
                  </a:lnTo>
                  <a:lnTo>
                    <a:pt x="28047" y="45208"/>
                  </a:lnTo>
                  <a:lnTo>
                    <a:pt x="27165" y="59771"/>
                  </a:lnTo>
                  <a:lnTo>
                    <a:pt x="26184" y="91006"/>
                  </a:lnTo>
                  <a:lnTo>
                    <a:pt x="25503" y="185394"/>
                  </a:lnTo>
                  <a:lnTo>
                    <a:pt x="25413" y="299058"/>
                  </a:lnTo>
                  <a:lnTo>
                    <a:pt x="23997" y="319316"/>
                  </a:lnTo>
                  <a:lnTo>
                    <a:pt x="21643" y="338466"/>
                  </a:lnTo>
                  <a:lnTo>
                    <a:pt x="15263" y="376207"/>
                  </a:lnTo>
                  <a:lnTo>
                    <a:pt x="11586" y="396149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5664200" y="56261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26968" y="25400"/>
                  </a:lnTo>
                  <a:lnTo>
                    <a:pt x="39145" y="23988"/>
                  </a:lnTo>
                  <a:lnTo>
                    <a:pt x="51496" y="21637"/>
                  </a:lnTo>
                  <a:lnTo>
                    <a:pt x="63964" y="18657"/>
                  </a:lnTo>
                  <a:lnTo>
                    <a:pt x="77920" y="16671"/>
                  </a:lnTo>
                  <a:lnTo>
                    <a:pt x="92869" y="15347"/>
                  </a:lnTo>
                  <a:lnTo>
                    <a:pt x="108479" y="14465"/>
                  </a:lnTo>
                  <a:lnTo>
                    <a:pt x="123119" y="12465"/>
                  </a:lnTo>
                  <a:lnTo>
                    <a:pt x="137113" y="9721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5981700" y="5549900"/>
              <a:ext cx="190501" cy="355601"/>
            </a:xfrm>
            <a:custGeom>
              <a:avLst/>
              <a:gdLst/>
              <a:ahLst/>
              <a:cxnLst/>
              <a:rect l="0" t="0" r="0" b="0"/>
              <a:pathLst>
                <a:path w="190501" h="355601">
                  <a:moveTo>
                    <a:pt x="0" y="0"/>
                  </a:moveTo>
                  <a:lnTo>
                    <a:pt x="0" y="26968"/>
                  </a:lnTo>
                  <a:lnTo>
                    <a:pt x="1411" y="39145"/>
                  </a:lnTo>
                  <a:lnTo>
                    <a:pt x="3762" y="51496"/>
                  </a:lnTo>
                  <a:lnTo>
                    <a:pt x="6741" y="63964"/>
                  </a:lnTo>
                  <a:lnTo>
                    <a:pt x="10138" y="76509"/>
                  </a:lnTo>
                  <a:lnTo>
                    <a:pt x="17676" y="101737"/>
                  </a:lnTo>
                  <a:lnTo>
                    <a:pt x="23073" y="112980"/>
                  </a:lnTo>
                  <a:lnTo>
                    <a:pt x="29493" y="123298"/>
                  </a:lnTo>
                  <a:lnTo>
                    <a:pt x="36595" y="132998"/>
                  </a:lnTo>
                  <a:lnTo>
                    <a:pt x="52012" y="155066"/>
                  </a:lnTo>
                  <a:lnTo>
                    <a:pt x="84906" y="203726"/>
                  </a:lnTo>
                  <a:lnTo>
                    <a:pt x="91881" y="216251"/>
                  </a:lnTo>
                  <a:lnTo>
                    <a:pt x="97943" y="228834"/>
                  </a:lnTo>
                  <a:lnTo>
                    <a:pt x="103395" y="241455"/>
                  </a:lnTo>
                  <a:lnTo>
                    <a:pt x="109852" y="254103"/>
                  </a:lnTo>
                  <a:lnTo>
                    <a:pt x="116979" y="266769"/>
                  </a:lnTo>
                  <a:lnTo>
                    <a:pt x="124553" y="279446"/>
                  </a:lnTo>
                  <a:lnTo>
                    <a:pt x="132424" y="290719"/>
                  </a:lnTo>
                  <a:lnTo>
                    <a:pt x="140493" y="301057"/>
                  </a:lnTo>
                  <a:lnTo>
                    <a:pt x="148695" y="310772"/>
                  </a:lnTo>
                  <a:lnTo>
                    <a:pt x="156986" y="320070"/>
                  </a:lnTo>
                  <a:lnTo>
                    <a:pt x="19050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5943600" y="5600700"/>
              <a:ext cx="190501" cy="355601"/>
            </a:xfrm>
            <a:custGeom>
              <a:avLst/>
              <a:gdLst/>
              <a:ahLst/>
              <a:cxnLst/>
              <a:rect l="0" t="0" r="0" b="0"/>
              <a:pathLst>
                <a:path w="190501" h="355601">
                  <a:moveTo>
                    <a:pt x="190500" y="0"/>
                  </a:moveTo>
                  <a:lnTo>
                    <a:pt x="177015" y="13484"/>
                  </a:lnTo>
                  <a:lnTo>
                    <a:pt x="171632" y="21689"/>
                  </a:lnTo>
                  <a:lnTo>
                    <a:pt x="166633" y="31392"/>
                  </a:lnTo>
                  <a:lnTo>
                    <a:pt x="161888" y="42095"/>
                  </a:lnTo>
                  <a:lnTo>
                    <a:pt x="155903" y="53463"/>
                  </a:lnTo>
                  <a:lnTo>
                    <a:pt x="149091" y="65275"/>
                  </a:lnTo>
                  <a:lnTo>
                    <a:pt x="141727" y="77383"/>
                  </a:lnTo>
                  <a:lnTo>
                    <a:pt x="126019" y="102125"/>
                  </a:lnTo>
                  <a:lnTo>
                    <a:pt x="117879" y="114650"/>
                  </a:lnTo>
                  <a:lnTo>
                    <a:pt x="109630" y="128644"/>
                  </a:lnTo>
                  <a:lnTo>
                    <a:pt x="101309" y="143618"/>
                  </a:lnTo>
                  <a:lnTo>
                    <a:pt x="92939" y="159245"/>
                  </a:lnTo>
                  <a:lnTo>
                    <a:pt x="85948" y="175308"/>
                  </a:lnTo>
                  <a:lnTo>
                    <a:pt x="79876" y="191661"/>
                  </a:lnTo>
                  <a:lnTo>
                    <a:pt x="74417" y="208207"/>
                  </a:lnTo>
                  <a:lnTo>
                    <a:pt x="67956" y="223471"/>
                  </a:lnTo>
                  <a:lnTo>
                    <a:pt x="60826" y="237881"/>
                  </a:lnTo>
                  <a:lnTo>
                    <a:pt x="53251" y="251720"/>
                  </a:lnTo>
                  <a:lnTo>
                    <a:pt x="46789" y="265180"/>
                  </a:lnTo>
                  <a:lnTo>
                    <a:pt x="41071" y="278387"/>
                  </a:lnTo>
                  <a:lnTo>
                    <a:pt x="35847" y="291424"/>
                  </a:lnTo>
                  <a:lnTo>
                    <a:pt x="29542" y="302938"/>
                  </a:lnTo>
                  <a:lnTo>
                    <a:pt x="22517" y="313436"/>
                  </a:lnTo>
                  <a:lnTo>
                    <a:pt x="0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7480300" y="57531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70706" y="7723"/>
                  </a:lnTo>
                  <a:lnTo>
                    <a:pt x="86648" y="5148"/>
                  </a:lnTo>
                  <a:lnTo>
                    <a:pt x="102921" y="3432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7772400" y="5651500"/>
              <a:ext cx="177801" cy="368301"/>
            </a:xfrm>
            <a:custGeom>
              <a:avLst/>
              <a:gdLst/>
              <a:ahLst/>
              <a:cxnLst/>
              <a:rect l="0" t="0" r="0" b="0"/>
              <a:pathLst>
                <a:path w="177801" h="368301">
                  <a:moveTo>
                    <a:pt x="0" y="0"/>
                  </a:moveTo>
                  <a:lnTo>
                    <a:pt x="6741" y="26968"/>
                  </a:lnTo>
                  <a:lnTo>
                    <a:pt x="10138" y="39145"/>
                  </a:lnTo>
                  <a:lnTo>
                    <a:pt x="17676" y="63964"/>
                  </a:lnTo>
                  <a:lnTo>
                    <a:pt x="29853" y="101737"/>
                  </a:lnTo>
                  <a:lnTo>
                    <a:pt x="35424" y="114391"/>
                  </a:lnTo>
                  <a:lnTo>
                    <a:pt x="41960" y="127060"/>
                  </a:lnTo>
                  <a:lnTo>
                    <a:pt x="49140" y="139740"/>
                  </a:lnTo>
                  <a:lnTo>
                    <a:pt x="64644" y="168881"/>
                  </a:lnTo>
                  <a:lnTo>
                    <a:pt x="72728" y="184554"/>
                  </a:lnTo>
                  <a:lnTo>
                    <a:pt x="80941" y="199236"/>
                  </a:lnTo>
                  <a:lnTo>
                    <a:pt x="89238" y="213257"/>
                  </a:lnTo>
                  <a:lnTo>
                    <a:pt x="97592" y="226838"/>
                  </a:lnTo>
                  <a:lnTo>
                    <a:pt x="104572" y="240125"/>
                  </a:lnTo>
                  <a:lnTo>
                    <a:pt x="110637" y="253217"/>
                  </a:lnTo>
                  <a:lnTo>
                    <a:pt x="116091" y="266178"/>
                  </a:lnTo>
                  <a:lnTo>
                    <a:pt x="122549" y="279051"/>
                  </a:lnTo>
                  <a:lnTo>
                    <a:pt x="129677" y="291867"/>
                  </a:lnTo>
                  <a:lnTo>
                    <a:pt x="137251" y="304645"/>
                  </a:lnTo>
                  <a:lnTo>
                    <a:pt x="153192" y="330131"/>
                  </a:lnTo>
                  <a:lnTo>
                    <a:pt x="177800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7696200" y="5689600"/>
              <a:ext cx="228601" cy="330201"/>
            </a:xfrm>
            <a:custGeom>
              <a:avLst/>
              <a:gdLst/>
              <a:ahLst/>
              <a:cxnLst/>
              <a:rect l="0" t="0" r="0" b="0"/>
              <a:pathLst>
                <a:path w="228601" h="330201">
                  <a:moveTo>
                    <a:pt x="228600" y="0"/>
                  </a:moveTo>
                  <a:lnTo>
                    <a:pt x="215115" y="20225"/>
                  </a:lnTo>
                  <a:lnTo>
                    <a:pt x="209732" y="30417"/>
                  </a:lnTo>
                  <a:lnTo>
                    <a:pt x="204733" y="41444"/>
                  </a:lnTo>
                  <a:lnTo>
                    <a:pt x="199988" y="53029"/>
                  </a:lnTo>
                  <a:lnTo>
                    <a:pt x="192592" y="64986"/>
                  </a:lnTo>
                  <a:lnTo>
                    <a:pt x="183428" y="77191"/>
                  </a:lnTo>
                  <a:lnTo>
                    <a:pt x="173085" y="89560"/>
                  </a:lnTo>
                  <a:lnTo>
                    <a:pt x="163368" y="102040"/>
                  </a:lnTo>
                  <a:lnTo>
                    <a:pt x="154067" y="114593"/>
                  </a:lnTo>
                  <a:lnTo>
                    <a:pt x="136207" y="139830"/>
                  </a:lnTo>
                  <a:lnTo>
                    <a:pt x="118862" y="165157"/>
                  </a:lnTo>
                  <a:lnTo>
                    <a:pt x="110286" y="176427"/>
                  </a:lnTo>
                  <a:lnTo>
                    <a:pt x="101745" y="186762"/>
                  </a:lnTo>
                  <a:lnTo>
                    <a:pt x="93230" y="196475"/>
                  </a:lnTo>
                  <a:lnTo>
                    <a:pt x="84731" y="205772"/>
                  </a:lnTo>
                  <a:lnTo>
                    <a:pt x="67762" y="223628"/>
                  </a:lnTo>
                  <a:lnTo>
                    <a:pt x="42342" y="249547"/>
                  </a:lnTo>
                  <a:lnTo>
                    <a:pt x="35283" y="259498"/>
                  </a:lnTo>
                  <a:lnTo>
                    <a:pt x="29167" y="270365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5524500" y="5918200"/>
              <a:ext cx="2679701" cy="241301"/>
            </a:xfrm>
            <a:custGeom>
              <a:avLst/>
              <a:gdLst/>
              <a:ahLst/>
              <a:cxnLst/>
              <a:rect l="0" t="0" r="0" b="0"/>
              <a:pathLst>
                <a:path w="2679701" h="241301">
                  <a:moveTo>
                    <a:pt x="0" y="0"/>
                  </a:moveTo>
                  <a:lnTo>
                    <a:pt x="20225" y="6741"/>
                  </a:lnTo>
                  <a:lnTo>
                    <a:pt x="45208" y="13814"/>
                  </a:lnTo>
                  <a:lnTo>
                    <a:pt x="75125" y="20251"/>
                  </a:lnTo>
                  <a:lnTo>
                    <a:pt x="123702" y="25285"/>
                  </a:lnTo>
                  <a:lnTo>
                    <a:pt x="157049" y="31463"/>
                  </a:lnTo>
                  <a:lnTo>
                    <a:pt x="225859" y="36788"/>
                  </a:lnTo>
                  <a:lnTo>
                    <a:pt x="305931" y="37841"/>
                  </a:lnTo>
                  <a:lnTo>
                    <a:pt x="523228" y="38095"/>
                  </a:lnTo>
                  <a:lnTo>
                    <a:pt x="590906" y="44840"/>
                  </a:lnTo>
                  <a:lnTo>
                    <a:pt x="662387" y="49034"/>
                  </a:lnTo>
                  <a:lnTo>
                    <a:pt x="737188" y="50276"/>
                  </a:lnTo>
                  <a:lnTo>
                    <a:pt x="935361" y="50786"/>
                  </a:lnTo>
                  <a:lnTo>
                    <a:pt x="1005747" y="44053"/>
                  </a:lnTo>
                  <a:lnTo>
                    <a:pt x="1073483" y="39864"/>
                  </a:lnTo>
                  <a:lnTo>
                    <a:pt x="1138238" y="45364"/>
                  </a:lnTo>
                  <a:lnTo>
                    <a:pt x="1233468" y="51137"/>
                  </a:lnTo>
                  <a:lnTo>
                    <a:pt x="1283396" y="57065"/>
                  </a:lnTo>
                  <a:lnTo>
                    <a:pt x="1384437" y="63639"/>
                  </a:lnTo>
                  <a:lnTo>
                    <a:pt x="1435161" y="69676"/>
                  </a:lnTo>
                  <a:lnTo>
                    <a:pt x="1474637" y="77063"/>
                  </a:lnTo>
                  <a:lnTo>
                    <a:pt x="1491091" y="81009"/>
                  </a:lnTo>
                  <a:lnTo>
                    <a:pt x="1547959" y="93304"/>
                  </a:lnTo>
                  <a:lnTo>
                    <a:pt x="1592504" y="101675"/>
                  </a:lnTo>
                  <a:lnTo>
                    <a:pt x="1765593" y="131238"/>
                  </a:lnTo>
                  <a:lnTo>
                    <a:pt x="1862724" y="139439"/>
                  </a:lnTo>
                  <a:lnTo>
                    <a:pt x="1897499" y="145699"/>
                  </a:lnTo>
                  <a:lnTo>
                    <a:pt x="1995142" y="155280"/>
                  </a:lnTo>
                  <a:lnTo>
                    <a:pt x="2061531" y="162190"/>
                  </a:lnTo>
                  <a:lnTo>
                    <a:pt x="2127298" y="168000"/>
                  </a:lnTo>
                  <a:lnTo>
                    <a:pt x="2186295" y="174896"/>
                  </a:lnTo>
                  <a:lnTo>
                    <a:pt x="2248461" y="180702"/>
                  </a:lnTo>
                  <a:lnTo>
                    <a:pt x="2311565" y="187597"/>
                  </a:lnTo>
                  <a:lnTo>
                    <a:pt x="2371186" y="193402"/>
                  </a:lnTo>
                  <a:lnTo>
                    <a:pt x="2428362" y="204060"/>
                  </a:lnTo>
                  <a:lnTo>
                    <a:pt x="2467805" y="210637"/>
                  </a:lnTo>
                  <a:lnTo>
                    <a:pt x="2539118" y="214860"/>
                  </a:lnTo>
                  <a:lnTo>
                    <a:pt x="2572063" y="216849"/>
                  </a:lnTo>
                  <a:lnTo>
                    <a:pt x="2600817" y="222436"/>
                  </a:lnTo>
                  <a:lnTo>
                    <a:pt x="2631470" y="225860"/>
                  </a:lnTo>
                  <a:lnTo>
                    <a:pt x="267970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6474959" y="6045200"/>
              <a:ext cx="222935" cy="304801"/>
            </a:xfrm>
            <a:custGeom>
              <a:avLst/>
              <a:gdLst/>
              <a:ahLst/>
              <a:cxnLst/>
              <a:rect l="0" t="0" r="0" b="0"/>
              <a:pathLst>
                <a:path w="222935" h="304801">
                  <a:moveTo>
                    <a:pt x="2041" y="0"/>
                  </a:moveTo>
                  <a:lnTo>
                    <a:pt x="72747" y="0"/>
                  </a:lnTo>
                  <a:lnTo>
                    <a:pt x="87278" y="2822"/>
                  </a:lnTo>
                  <a:lnTo>
                    <a:pt x="101200" y="7526"/>
                  </a:lnTo>
                  <a:lnTo>
                    <a:pt x="114713" y="13484"/>
                  </a:lnTo>
                  <a:lnTo>
                    <a:pt x="127955" y="20278"/>
                  </a:lnTo>
                  <a:lnTo>
                    <a:pt x="141017" y="27629"/>
                  </a:lnTo>
                  <a:lnTo>
                    <a:pt x="153958" y="35353"/>
                  </a:lnTo>
                  <a:lnTo>
                    <a:pt x="165408" y="43324"/>
                  </a:lnTo>
                  <a:lnTo>
                    <a:pt x="175863" y="51460"/>
                  </a:lnTo>
                  <a:lnTo>
                    <a:pt x="185656" y="59707"/>
                  </a:lnTo>
                  <a:lnTo>
                    <a:pt x="193595" y="69438"/>
                  </a:lnTo>
                  <a:lnTo>
                    <a:pt x="200299" y="80158"/>
                  </a:lnTo>
                  <a:lnTo>
                    <a:pt x="206179" y="91538"/>
                  </a:lnTo>
                  <a:lnTo>
                    <a:pt x="211511" y="103359"/>
                  </a:lnTo>
                  <a:lnTo>
                    <a:pt x="216476" y="115472"/>
                  </a:lnTo>
                  <a:lnTo>
                    <a:pt x="221198" y="127781"/>
                  </a:lnTo>
                  <a:lnTo>
                    <a:pt x="222934" y="140221"/>
                  </a:lnTo>
                  <a:lnTo>
                    <a:pt x="222681" y="152747"/>
                  </a:lnTo>
                  <a:lnTo>
                    <a:pt x="221101" y="165331"/>
                  </a:lnTo>
                  <a:lnTo>
                    <a:pt x="217225" y="176543"/>
                  </a:lnTo>
                  <a:lnTo>
                    <a:pt x="211819" y="186839"/>
                  </a:lnTo>
                  <a:lnTo>
                    <a:pt x="205393" y="196526"/>
                  </a:lnTo>
                  <a:lnTo>
                    <a:pt x="196875" y="205806"/>
                  </a:lnTo>
                  <a:lnTo>
                    <a:pt x="186963" y="214815"/>
                  </a:lnTo>
                  <a:lnTo>
                    <a:pt x="176123" y="223643"/>
                  </a:lnTo>
                  <a:lnTo>
                    <a:pt x="163251" y="228117"/>
                  </a:lnTo>
                  <a:lnTo>
                    <a:pt x="149025" y="229689"/>
                  </a:lnTo>
                  <a:lnTo>
                    <a:pt x="133897" y="229326"/>
                  </a:lnTo>
                  <a:lnTo>
                    <a:pt x="119578" y="227673"/>
                  </a:lnTo>
                  <a:lnTo>
                    <a:pt x="105799" y="225159"/>
                  </a:lnTo>
                  <a:lnTo>
                    <a:pt x="92379" y="222073"/>
                  </a:lnTo>
                  <a:lnTo>
                    <a:pt x="79199" y="218604"/>
                  </a:lnTo>
                  <a:lnTo>
                    <a:pt x="66180" y="214881"/>
                  </a:lnTo>
                  <a:lnTo>
                    <a:pt x="53267" y="210987"/>
                  </a:lnTo>
                  <a:lnTo>
                    <a:pt x="41836" y="205569"/>
                  </a:lnTo>
                  <a:lnTo>
                    <a:pt x="31393" y="199134"/>
                  </a:lnTo>
                  <a:lnTo>
                    <a:pt x="21609" y="192023"/>
                  </a:lnTo>
                  <a:lnTo>
                    <a:pt x="13675" y="183048"/>
                  </a:lnTo>
                  <a:lnTo>
                    <a:pt x="6975" y="172832"/>
                  </a:lnTo>
                  <a:lnTo>
                    <a:pt x="1096" y="161788"/>
                  </a:lnTo>
                  <a:lnTo>
                    <a:pt x="0" y="151603"/>
                  </a:lnTo>
                  <a:lnTo>
                    <a:pt x="2092" y="141990"/>
                  </a:lnTo>
                  <a:lnTo>
                    <a:pt x="6308" y="132760"/>
                  </a:lnTo>
                  <a:lnTo>
                    <a:pt x="14763" y="126607"/>
                  </a:lnTo>
                  <a:lnTo>
                    <a:pt x="26044" y="122504"/>
                  </a:lnTo>
                  <a:lnTo>
                    <a:pt x="39210" y="119769"/>
                  </a:lnTo>
                  <a:lnTo>
                    <a:pt x="52220" y="119357"/>
                  </a:lnTo>
                  <a:lnTo>
                    <a:pt x="65127" y="120494"/>
                  </a:lnTo>
                  <a:lnTo>
                    <a:pt x="77965" y="122662"/>
                  </a:lnTo>
                  <a:lnTo>
                    <a:pt x="89346" y="126930"/>
                  </a:lnTo>
                  <a:lnTo>
                    <a:pt x="99755" y="132598"/>
                  </a:lnTo>
                  <a:lnTo>
                    <a:pt x="109517" y="139198"/>
                  </a:lnTo>
                  <a:lnTo>
                    <a:pt x="117436" y="147832"/>
                  </a:lnTo>
                  <a:lnTo>
                    <a:pt x="124126" y="157821"/>
                  </a:lnTo>
                  <a:lnTo>
                    <a:pt x="129998" y="168714"/>
                  </a:lnTo>
                  <a:lnTo>
                    <a:pt x="136735" y="180209"/>
                  </a:lnTo>
                  <a:lnTo>
                    <a:pt x="151745" y="204271"/>
                  </a:lnTo>
                  <a:lnTo>
                    <a:pt x="158288" y="216614"/>
                  </a:lnTo>
                  <a:lnTo>
                    <a:pt x="164062" y="229075"/>
                  </a:lnTo>
                  <a:lnTo>
                    <a:pt x="169321" y="241617"/>
                  </a:lnTo>
                  <a:lnTo>
                    <a:pt x="175650" y="254211"/>
                  </a:lnTo>
                  <a:lnTo>
                    <a:pt x="182691" y="266841"/>
                  </a:lnTo>
                  <a:lnTo>
                    <a:pt x="205241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6784088" y="6159500"/>
              <a:ext cx="134674" cy="457201"/>
            </a:xfrm>
            <a:custGeom>
              <a:avLst/>
              <a:gdLst/>
              <a:ahLst/>
              <a:cxnLst/>
              <a:rect l="0" t="0" r="0" b="0"/>
              <a:pathLst>
                <a:path w="134674" h="457201">
                  <a:moveTo>
                    <a:pt x="23112" y="0"/>
                  </a:moveTo>
                  <a:lnTo>
                    <a:pt x="23112" y="26967"/>
                  </a:lnTo>
                  <a:lnTo>
                    <a:pt x="21701" y="39145"/>
                  </a:lnTo>
                  <a:lnTo>
                    <a:pt x="19349" y="51496"/>
                  </a:lnTo>
                  <a:lnTo>
                    <a:pt x="16370" y="63964"/>
                  </a:lnTo>
                  <a:lnTo>
                    <a:pt x="12973" y="76509"/>
                  </a:lnTo>
                  <a:lnTo>
                    <a:pt x="5435" y="101737"/>
                  </a:lnTo>
                  <a:lnTo>
                    <a:pt x="2861" y="115803"/>
                  </a:lnTo>
                  <a:lnTo>
                    <a:pt x="1144" y="130824"/>
                  </a:lnTo>
                  <a:lnTo>
                    <a:pt x="0" y="146482"/>
                  </a:lnTo>
                  <a:lnTo>
                    <a:pt x="2059" y="159744"/>
                  </a:lnTo>
                  <a:lnTo>
                    <a:pt x="6254" y="171407"/>
                  </a:lnTo>
                  <a:lnTo>
                    <a:pt x="11873" y="182004"/>
                  </a:lnTo>
                  <a:lnTo>
                    <a:pt x="19853" y="187658"/>
                  </a:lnTo>
                  <a:lnTo>
                    <a:pt x="29406" y="190017"/>
                  </a:lnTo>
                  <a:lnTo>
                    <a:pt x="40007" y="190177"/>
                  </a:lnTo>
                  <a:lnTo>
                    <a:pt x="49897" y="187462"/>
                  </a:lnTo>
                  <a:lnTo>
                    <a:pt x="59313" y="182831"/>
                  </a:lnTo>
                  <a:lnTo>
                    <a:pt x="68413" y="176920"/>
                  </a:lnTo>
                  <a:lnTo>
                    <a:pt x="77301" y="168747"/>
                  </a:lnTo>
                  <a:lnTo>
                    <a:pt x="86050" y="159064"/>
                  </a:lnTo>
                  <a:lnTo>
                    <a:pt x="94703" y="148376"/>
                  </a:lnTo>
                  <a:lnTo>
                    <a:pt x="101884" y="137017"/>
                  </a:lnTo>
                  <a:lnTo>
                    <a:pt x="108082" y="125212"/>
                  </a:lnTo>
                  <a:lnTo>
                    <a:pt x="113625" y="113107"/>
                  </a:lnTo>
                  <a:lnTo>
                    <a:pt x="118732" y="100805"/>
                  </a:lnTo>
                  <a:lnTo>
                    <a:pt x="123547" y="88370"/>
                  </a:lnTo>
                  <a:lnTo>
                    <a:pt x="128169" y="75846"/>
                  </a:lnTo>
                  <a:lnTo>
                    <a:pt x="131250" y="73142"/>
                  </a:lnTo>
                  <a:lnTo>
                    <a:pt x="133303" y="76983"/>
                  </a:lnTo>
                  <a:lnTo>
                    <a:pt x="134673" y="85188"/>
                  </a:lnTo>
                  <a:lnTo>
                    <a:pt x="134174" y="96303"/>
                  </a:lnTo>
                  <a:lnTo>
                    <a:pt x="132431" y="109358"/>
                  </a:lnTo>
                  <a:lnTo>
                    <a:pt x="129858" y="123705"/>
                  </a:lnTo>
                  <a:lnTo>
                    <a:pt x="128142" y="138914"/>
                  </a:lnTo>
                  <a:lnTo>
                    <a:pt x="126999" y="154698"/>
                  </a:lnTo>
                  <a:lnTo>
                    <a:pt x="126236" y="170865"/>
                  </a:lnTo>
                  <a:lnTo>
                    <a:pt x="124317" y="187288"/>
                  </a:lnTo>
                  <a:lnTo>
                    <a:pt x="121626" y="203880"/>
                  </a:lnTo>
                  <a:lnTo>
                    <a:pt x="118421" y="220587"/>
                  </a:lnTo>
                  <a:lnTo>
                    <a:pt x="116285" y="238780"/>
                  </a:lnTo>
                  <a:lnTo>
                    <a:pt x="114861" y="257964"/>
                  </a:lnTo>
                  <a:lnTo>
                    <a:pt x="113911" y="277809"/>
                  </a:lnTo>
                  <a:lnTo>
                    <a:pt x="112856" y="314912"/>
                  </a:lnTo>
                  <a:lnTo>
                    <a:pt x="112012" y="457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093204" y="6096000"/>
              <a:ext cx="82297" cy="152401"/>
            </a:xfrm>
            <a:custGeom>
              <a:avLst/>
              <a:gdLst/>
              <a:ahLst/>
              <a:cxnLst/>
              <a:rect l="0" t="0" r="0" b="0"/>
              <a:pathLst>
                <a:path w="82297" h="152401">
                  <a:moveTo>
                    <a:pt x="82296" y="0"/>
                  </a:moveTo>
                  <a:lnTo>
                    <a:pt x="75554" y="26967"/>
                  </a:lnTo>
                  <a:lnTo>
                    <a:pt x="70745" y="37734"/>
                  </a:lnTo>
                  <a:lnTo>
                    <a:pt x="64718" y="47733"/>
                  </a:lnTo>
                  <a:lnTo>
                    <a:pt x="57877" y="57222"/>
                  </a:lnTo>
                  <a:lnTo>
                    <a:pt x="34766" y="90802"/>
                  </a:lnTo>
                  <a:lnTo>
                    <a:pt x="25209" y="101457"/>
                  </a:lnTo>
                  <a:lnTo>
                    <a:pt x="14604" y="111382"/>
                  </a:lnTo>
                  <a:lnTo>
                    <a:pt x="3301" y="120821"/>
                  </a:lnTo>
                  <a:lnTo>
                    <a:pt x="0" y="128525"/>
                  </a:lnTo>
                  <a:lnTo>
                    <a:pt x="2031" y="135072"/>
                  </a:lnTo>
                  <a:lnTo>
                    <a:pt x="7619" y="140848"/>
                  </a:lnTo>
                  <a:lnTo>
                    <a:pt x="16989" y="144698"/>
                  </a:lnTo>
                  <a:lnTo>
                    <a:pt x="28880" y="147266"/>
                  </a:lnTo>
                  <a:lnTo>
                    <a:pt x="82296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7048500" y="6337300"/>
              <a:ext cx="114301" cy="1"/>
            </a:xfrm>
            <a:custGeom>
              <a:avLst/>
              <a:gdLst/>
              <a:ahLst/>
              <a:cxnLst/>
              <a:rect l="0" t="0" r="0" b="0"/>
              <a:pathLst>
                <a:path w="114301" h="1">
                  <a:moveTo>
                    <a:pt x="0" y="0"/>
                  </a:moveTo>
                  <a:lnTo>
                    <a:pt x="1143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7289800" y="6241083"/>
              <a:ext cx="127001" cy="7318"/>
            </a:xfrm>
            <a:custGeom>
              <a:avLst/>
              <a:gdLst/>
              <a:ahLst/>
              <a:cxnLst/>
              <a:rect l="0" t="0" r="0" b="0"/>
              <a:pathLst>
                <a:path w="127001" h="7318">
                  <a:moveTo>
                    <a:pt x="0" y="7317"/>
                  </a:moveTo>
                  <a:lnTo>
                    <a:pt x="20225" y="575"/>
                  </a:lnTo>
                  <a:lnTo>
                    <a:pt x="31828" y="0"/>
                  </a:lnTo>
                  <a:lnTo>
                    <a:pt x="1270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543800" y="6210300"/>
              <a:ext cx="177801" cy="292101"/>
            </a:xfrm>
            <a:custGeom>
              <a:avLst/>
              <a:gdLst/>
              <a:ahLst/>
              <a:cxnLst/>
              <a:rect l="0" t="0" r="0" b="0"/>
              <a:pathLst>
                <a:path w="177801" h="292101">
                  <a:moveTo>
                    <a:pt x="0" y="0"/>
                  </a:moveTo>
                  <a:lnTo>
                    <a:pt x="6741" y="20225"/>
                  </a:lnTo>
                  <a:lnTo>
                    <a:pt x="11550" y="31828"/>
                  </a:lnTo>
                  <a:lnTo>
                    <a:pt x="17577" y="45208"/>
                  </a:lnTo>
                  <a:lnTo>
                    <a:pt x="24418" y="59771"/>
                  </a:lnTo>
                  <a:lnTo>
                    <a:pt x="30390" y="75125"/>
                  </a:lnTo>
                  <a:lnTo>
                    <a:pt x="35782" y="91006"/>
                  </a:lnTo>
                  <a:lnTo>
                    <a:pt x="50113" y="136560"/>
                  </a:lnTo>
                  <a:lnTo>
                    <a:pt x="54575" y="150307"/>
                  </a:lnTo>
                  <a:lnTo>
                    <a:pt x="60372" y="162293"/>
                  </a:lnTo>
                  <a:lnTo>
                    <a:pt x="67059" y="173107"/>
                  </a:lnTo>
                  <a:lnTo>
                    <a:pt x="74339" y="183138"/>
                  </a:lnTo>
                  <a:lnTo>
                    <a:pt x="89954" y="205572"/>
                  </a:lnTo>
                  <a:lnTo>
                    <a:pt x="98069" y="217481"/>
                  </a:lnTo>
                  <a:lnTo>
                    <a:pt x="106302" y="228243"/>
                  </a:lnTo>
                  <a:lnTo>
                    <a:pt x="114613" y="238240"/>
                  </a:lnTo>
                  <a:lnTo>
                    <a:pt x="122975" y="247726"/>
                  </a:lnTo>
                  <a:lnTo>
                    <a:pt x="139793" y="265793"/>
                  </a:lnTo>
                  <a:lnTo>
                    <a:pt x="17780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7467600" y="6261100"/>
              <a:ext cx="228601" cy="215901"/>
            </a:xfrm>
            <a:custGeom>
              <a:avLst/>
              <a:gdLst/>
              <a:ahLst/>
              <a:cxnLst/>
              <a:rect l="0" t="0" r="0" b="0"/>
              <a:pathLst>
                <a:path w="228601" h="215901">
                  <a:moveTo>
                    <a:pt x="228600" y="0"/>
                  </a:moveTo>
                  <a:lnTo>
                    <a:pt x="208374" y="13484"/>
                  </a:lnTo>
                  <a:lnTo>
                    <a:pt x="198182" y="21689"/>
                  </a:lnTo>
                  <a:lnTo>
                    <a:pt x="187154" y="31393"/>
                  </a:lnTo>
                  <a:lnTo>
                    <a:pt x="175569" y="42095"/>
                  </a:lnTo>
                  <a:lnTo>
                    <a:pt x="163613" y="52052"/>
                  </a:lnTo>
                  <a:lnTo>
                    <a:pt x="151408" y="61512"/>
                  </a:lnTo>
                  <a:lnTo>
                    <a:pt x="139038" y="70641"/>
                  </a:lnTo>
                  <a:lnTo>
                    <a:pt x="114006" y="88310"/>
                  </a:lnTo>
                  <a:lnTo>
                    <a:pt x="101404" y="96973"/>
                  </a:lnTo>
                  <a:lnTo>
                    <a:pt x="90180" y="105571"/>
                  </a:lnTo>
                  <a:lnTo>
                    <a:pt x="79875" y="114125"/>
                  </a:lnTo>
                  <a:lnTo>
                    <a:pt x="70184" y="122650"/>
                  </a:lnTo>
                  <a:lnTo>
                    <a:pt x="51889" y="139648"/>
                  </a:lnTo>
                  <a:lnTo>
                    <a:pt x="43059" y="148132"/>
                  </a:lnTo>
                  <a:lnTo>
                    <a:pt x="35762" y="158021"/>
                  </a:lnTo>
                  <a:lnTo>
                    <a:pt x="29485" y="168847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772400" y="63373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0"/>
                  </a:moveTo>
                  <a:lnTo>
                    <a:pt x="26968" y="6741"/>
                  </a:lnTo>
                  <a:lnTo>
                    <a:pt x="39144" y="10138"/>
                  </a:lnTo>
                  <a:lnTo>
                    <a:pt x="63964" y="17676"/>
                  </a:lnTo>
                  <a:lnTo>
                    <a:pt x="89106" y="25730"/>
                  </a:lnTo>
                  <a:lnTo>
                    <a:pt x="1397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152"/>
            <p:cNvSpPr/>
            <p:nvPr/>
          </p:nvSpPr>
          <p:spPr>
            <a:xfrm>
              <a:off x="7835900" y="6248400"/>
              <a:ext cx="38101" cy="228601"/>
            </a:xfrm>
            <a:custGeom>
              <a:avLst/>
              <a:gdLst/>
              <a:ahLst/>
              <a:cxnLst/>
              <a:rect l="0" t="0" r="0" b="0"/>
              <a:pathLst>
                <a:path w="38101" h="228601">
                  <a:moveTo>
                    <a:pt x="38100" y="0"/>
                  </a:moveTo>
                  <a:lnTo>
                    <a:pt x="31358" y="20225"/>
                  </a:lnTo>
                  <a:lnTo>
                    <a:pt x="27961" y="31828"/>
                  </a:lnTo>
                  <a:lnTo>
                    <a:pt x="20423" y="59771"/>
                  </a:lnTo>
                  <a:lnTo>
                    <a:pt x="17849" y="75125"/>
                  </a:lnTo>
                  <a:lnTo>
                    <a:pt x="16132" y="91006"/>
                  </a:lnTo>
                  <a:lnTo>
                    <a:pt x="14988" y="107237"/>
                  </a:lnTo>
                  <a:lnTo>
                    <a:pt x="14225" y="123702"/>
                  </a:lnTo>
                  <a:lnTo>
                    <a:pt x="13378" y="157049"/>
                  </a:lnTo>
                  <a:lnTo>
                    <a:pt x="11741" y="172432"/>
                  </a:lnTo>
                  <a:lnTo>
                    <a:pt x="9238" y="186921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7990065" y="6248400"/>
              <a:ext cx="150636" cy="139701"/>
            </a:xfrm>
            <a:custGeom>
              <a:avLst/>
              <a:gdLst/>
              <a:ahLst/>
              <a:cxnLst/>
              <a:rect l="0" t="0" r="0" b="0"/>
              <a:pathLst>
                <a:path w="150636" h="139701">
                  <a:moveTo>
                    <a:pt x="10935" y="0"/>
                  </a:moveTo>
                  <a:lnTo>
                    <a:pt x="4193" y="20225"/>
                  </a:lnTo>
                  <a:lnTo>
                    <a:pt x="2206" y="31828"/>
                  </a:lnTo>
                  <a:lnTo>
                    <a:pt x="882" y="45208"/>
                  </a:lnTo>
                  <a:lnTo>
                    <a:pt x="0" y="59771"/>
                  </a:lnTo>
                  <a:lnTo>
                    <a:pt x="823" y="73714"/>
                  </a:lnTo>
                  <a:lnTo>
                    <a:pt x="2782" y="87242"/>
                  </a:lnTo>
                  <a:lnTo>
                    <a:pt x="5499" y="100495"/>
                  </a:lnTo>
                  <a:lnTo>
                    <a:pt x="11545" y="107918"/>
                  </a:lnTo>
                  <a:lnTo>
                    <a:pt x="19808" y="111457"/>
                  </a:lnTo>
                  <a:lnTo>
                    <a:pt x="29550" y="112404"/>
                  </a:lnTo>
                  <a:lnTo>
                    <a:pt x="40278" y="114447"/>
                  </a:lnTo>
                  <a:lnTo>
                    <a:pt x="51664" y="117220"/>
                  </a:lnTo>
                  <a:lnTo>
                    <a:pt x="63487" y="120480"/>
                  </a:lnTo>
                  <a:lnTo>
                    <a:pt x="87914" y="127865"/>
                  </a:lnTo>
                  <a:lnTo>
                    <a:pt x="150635" y="139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8116133" y="6248400"/>
              <a:ext cx="49968" cy="368301"/>
            </a:xfrm>
            <a:custGeom>
              <a:avLst/>
              <a:gdLst/>
              <a:ahLst/>
              <a:cxnLst/>
              <a:rect l="0" t="0" r="0" b="0"/>
              <a:pathLst>
                <a:path w="49968" h="368301">
                  <a:moveTo>
                    <a:pt x="37267" y="0"/>
                  </a:moveTo>
                  <a:lnTo>
                    <a:pt x="23782" y="20225"/>
                  </a:lnTo>
                  <a:lnTo>
                    <a:pt x="18399" y="30417"/>
                  </a:lnTo>
                  <a:lnTo>
                    <a:pt x="13400" y="41445"/>
                  </a:lnTo>
                  <a:lnTo>
                    <a:pt x="8655" y="53030"/>
                  </a:lnTo>
                  <a:lnTo>
                    <a:pt x="5492" y="67809"/>
                  </a:lnTo>
                  <a:lnTo>
                    <a:pt x="3384" y="84716"/>
                  </a:lnTo>
                  <a:lnTo>
                    <a:pt x="1978" y="103044"/>
                  </a:lnTo>
                  <a:lnTo>
                    <a:pt x="1041" y="120907"/>
                  </a:lnTo>
                  <a:lnTo>
                    <a:pt x="0" y="155807"/>
                  </a:lnTo>
                  <a:lnTo>
                    <a:pt x="1133" y="171604"/>
                  </a:lnTo>
                  <a:lnTo>
                    <a:pt x="3300" y="186370"/>
                  </a:lnTo>
                  <a:lnTo>
                    <a:pt x="16916" y="253968"/>
                  </a:lnTo>
                  <a:lnTo>
                    <a:pt x="20878" y="270912"/>
                  </a:lnTo>
                  <a:lnTo>
                    <a:pt x="24929" y="286441"/>
                  </a:lnTo>
                  <a:lnTo>
                    <a:pt x="29042" y="301028"/>
                  </a:lnTo>
                  <a:lnTo>
                    <a:pt x="37374" y="328523"/>
                  </a:lnTo>
                  <a:lnTo>
                    <a:pt x="49967" y="368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6400800" y="6400800"/>
            <a:ext cx="1701801" cy="546101"/>
            <a:chOff x="6400800" y="6400800"/>
            <a:chExt cx="1701801" cy="546101"/>
          </a:xfrm>
        </p:grpSpPr>
        <p:sp>
          <p:nvSpPr>
            <p:cNvPr id="157" name="Freeform 156"/>
            <p:cNvSpPr/>
            <p:nvPr/>
          </p:nvSpPr>
          <p:spPr>
            <a:xfrm>
              <a:off x="6400800" y="6400800"/>
              <a:ext cx="457201" cy="50801"/>
            </a:xfrm>
            <a:custGeom>
              <a:avLst/>
              <a:gdLst/>
              <a:ahLst/>
              <a:cxnLst/>
              <a:rect l="0" t="0" r="0" b="0"/>
              <a:pathLst>
                <a:path w="457201" h="50801">
                  <a:moveTo>
                    <a:pt x="0" y="50800"/>
                  </a:moveTo>
                  <a:lnTo>
                    <a:pt x="20225" y="44058"/>
                  </a:lnTo>
                  <a:lnTo>
                    <a:pt x="33239" y="42072"/>
                  </a:lnTo>
                  <a:lnTo>
                    <a:pt x="48970" y="40747"/>
                  </a:lnTo>
                  <a:lnTo>
                    <a:pt x="66513" y="39865"/>
                  </a:lnTo>
                  <a:lnTo>
                    <a:pt x="83853" y="37865"/>
                  </a:lnTo>
                  <a:lnTo>
                    <a:pt x="101057" y="35121"/>
                  </a:lnTo>
                  <a:lnTo>
                    <a:pt x="118171" y="31880"/>
                  </a:lnTo>
                  <a:lnTo>
                    <a:pt x="135225" y="29720"/>
                  </a:lnTo>
                  <a:lnTo>
                    <a:pt x="152239" y="28280"/>
                  </a:lnTo>
                  <a:lnTo>
                    <a:pt x="169226" y="27320"/>
                  </a:lnTo>
                  <a:lnTo>
                    <a:pt x="186195" y="25269"/>
                  </a:lnTo>
                  <a:lnTo>
                    <a:pt x="203152" y="22490"/>
                  </a:lnTo>
                  <a:lnTo>
                    <a:pt x="277665" y="7892"/>
                  </a:lnTo>
                  <a:lnTo>
                    <a:pt x="296588" y="5261"/>
                  </a:lnTo>
                  <a:lnTo>
                    <a:pt x="314848" y="3507"/>
                  </a:lnTo>
                  <a:lnTo>
                    <a:pt x="332664" y="2338"/>
                  </a:lnTo>
                  <a:lnTo>
                    <a:pt x="350187" y="1559"/>
                  </a:lnTo>
                  <a:lnTo>
                    <a:pt x="367514" y="1039"/>
                  </a:lnTo>
                  <a:lnTo>
                    <a:pt x="457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6515100" y="66167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1270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6516820" y="6591300"/>
              <a:ext cx="239581" cy="314763"/>
            </a:xfrm>
            <a:custGeom>
              <a:avLst/>
              <a:gdLst/>
              <a:ahLst/>
              <a:cxnLst/>
              <a:rect l="0" t="0" r="0" b="0"/>
              <a:pathLst>
                <a:path w="239581" h="314763">
                  <a:moveTo>
                    <a:pt x="61780" y="0"/>
                  </a:moveTo>
                  <a:lnTo>
                    <a:pt x="82005" y="6741"/>
                  </a:lnTo>
                  <a:lnTo>
                    <a:pt x="90785" y="11550"/>
                  </a:lnTo>
                  <a:lnTo>
                    <a:pt x="99461" y="17577"/>
                  </a:lnTo>
                  <a:lnTo>
                    <a:pt x="108067" y="24418"/>
                  </a:lnTo>
                  <a:lnTo>
                    <a:pt x="115216" y="33211"/>
                  </a:lnTo>
                  <a:lnTo>
                    <a:pt x="121393" y="43308"/>
                  </a:lnTo>
                  <a:lnTo>
                    <a:pt x="126922" y="54271"/>
                  </a:lnTo>
                  <a:lnTo>
                    <a:pt x="130608" y="67226"/>
                  </a:lnTo>
                  <a:lnTo>
                    <a:pt x="133065" y="81505"/>
                  </a:lnTo>
                  <a:lnTo>
                    <a:pt x="134703" y="96670"/>
                  </a:lnTo>
                  <a:lnTo>
                    <a:pt x="132973" y="111014"/>
                  </a:lnTo>
                  <a:lnTo>
                    <a:pt x="128997" y="124808"/>
                  </a:lnTo>
                  <a:lnTo>
                    <a:pt x="123525" y="138239"/>
                  </a:lnTo>
                  <a:lnTo>
                    <a:pt x="118465" y="151426"/>
                  </a:lnTo>
                  <a:lnTo>
                    <a:pt x="109080" y="177367"/>
                  </a:lnTo>
                  <a:lnTo>
                    <a:pt x="103192" y="190211"/>
                  </a:lnTo>
                  <a:lnTo>
                    <a:pt x="96443" y="203007"/>
                  </a:lnTo>
                  <a:lnTo>
                    <a:pt x="89121" y="215772"/>
                  </a:lnTo>
                  <a:lnTo>
                    <a:pt x="80008" y="227103"/>
                  </a:lnTo>
                  <a:lnTo>
                    <a:pt x="69698" y="237480"/>
                  </a:lnTo>
                  <a:lnTo>
                    <a:pt x="58592" y="247219"/>
                  </a:lnTo>
                  <a:lnTo>
                    <a:pt x="48366" y="257947"/>
                  </a:lnTo>
                  <a:lnTo>
                    <a:pt x="38726" y="269331"/>
                  </a:lnTo>
                  <a:lnTo>
                    <a:pt x="29477" y="281154"/>
                  </a:lnTo>
                  <a:lnTo>
                    <a:pt x="20489" y="291858"/>
                  </a:lnTo>
                  <a:lnTo>
                    <a:pt x="11675" y="301816"/>
                  </a:lnTo>
                  <a:lnTo>
                    <a:pt x="2976" y="311277"/>
                  </a:lnTo>
                  <a:lnTo>
                    <a:pt x="0" y="314762"/>
                  </a:lnTo>
                  <a:lnTo>
                    <a:pt x="837" y="314264"/>
                  </a:lnTo>
                  <a:lnTo>
                    <a:pt x="4218" y="311109"/>
                  </a:lnTo>
                  <a:lnTo>
                    <a:pt x="12116" y="307595"/>
                  </a:lnTo>
                  <a:lnTo>
                    <a:pt x="23026" y="303841"/>
                  </a:lnTo>
                  <a:lnTo>
                    <a:pt x="35944" y="299927"/>
                  </a:lnTo>
                  <a:lnTo>
                    <a:pt x="50200" y="297318"/>
                  </a:lnTo>
                  <a:lnTo>
                    <a:pt x="65348" y="295578"/>
                  </a:lnTo>
                  <a:lnTo>
                    <a:pt x="81092" y="294419"/>
                  </a:lnTo>
                  <a:lnTo>
                    <a:pt x="98644" y="293646"/>
                  </a:lnTo>
                  <a:lnTo>
                    <a:pt x="136959" y="292787"/>
                  </a:lnTo>
                  <a:lnTo>
                    <a:pt x="154233" y="293968"/>
                  </a:lnTo>
                  <a:lnTo>
                    <a:pt x="169981" y="296168"/>
                  </a:lnTo>
                  <a:lnTo>
                    <a:pt x="239580" y="304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7391400" y="6489700"/>
              <a:ext cx="711201" cy="127001"/>
            </a:xfrm>
            <a:custGeom>
              <a:avLst/>
              <a:gdLst/>
              <a:ahLst/>
              <a:cxnLst/>
              <a:rect l="0" t="0" r="0" b="0"/>
              <a:pathLst>
                <a:path w="711201" h="127001">
                  <a:moveTo>
                    <a:pt x="0" y="127000"/>
                  </a:moveTo>
                  <a:lnTo>
                    <a:pt x="53030" y="109323"/>
                  </a:lnTo>
                  <a:lnTo>
                    <a:pt x="66397" y="105337"/>
                  </a:lnTo>
                  <a:lnTo>
                    <a:pt x="96302" y="97146"/>
                  </a:lnTo>
                  <a:lnTo>
                    <a:pt x="195011" y="71947"/>
                  </a:lnTo>
                  <a:lnTo>
                    <a:pt x="213263" y="69131"/>
                  </a:lnTo>
                  <a:lnTo>
                    <a:pt x="232486" y="67254"/>
                  </a:lnTo>
                  <a:lnTo>
                    <a:pt x="252357" y="66002"/>
                  </a:lnTo>
                  <a:lnTo>
                    <a:pt x="272660" y="63757"/>
                  </a:lnTo>
                  <a:lnTo>
                    <a:pt x="293251" y="60848"/>
                  </a:lnTo>
                  <a:lnTo>
                    <a:pt x="334944" y="53855"/>
                  </a:lnTo>
                  <a:lnTo>
                    <a:pt x="376994" y="46042"/>
                  </a:lnTo>
                  <a:lnTo>
                    <a:pt x="396673" y="43395"/>
                  </a:lnTo>
                  <a:lnTo>
                    <a:pt x="415438" y="41630"/>
                  </a:lnTo>
                  <a:lnTo>
                    <a:pt x="433592" y="40453"/>
                  </a:lnTo>
                  <a:lnTo>
                    <a:pt x="449927" y="38258"/>
                  </a:lnTo>
                  <a:lnTo>
                    <a:pt x="465052" y="35383"/>
                  </a:lnTo>
                  <a:lnTo>
                    <a:pt x="479368" y="32055"/>
                  </a:lnTo>
                  <a:lnTo>
                    <a:pt x="494556" y="29836"/>
                  </a:lnTo>
                  <a:lnTo>
                    <a:pt x="510326" y="28357"/>
                  </a:lnTo>
                  <a:lnTo>
                    <a:pt x="526484" y="27371"/>
                  </a:lnTo>
                  <a:lnTo>
                    <a:pt x="542900" y="25303"/>
                  </a:lnTo>
                  <a:lnTo>
                    <a:pt x="559489" y="22513"/>
                  </a:lnTo>
                  <a:lnTo>
                    <a:pt x="576193" y="19242"/>
                  </a:lnTo>
                  <a:lnTo>
                    <a:pt x="592973" y="17061"/>
                  </a:lnTo>
                  <a:lnTo>
                    <a:pt x="609804" y="15607"/>
                  </a:lnTo>
                  <a:lnTo>
                    <a:pt x="626669" y="14638"/>
                  </a:lnTo>
                  <a:lnTo>
                    <a:pt x="643557" y="12581"/>
                  </a:lnTo>
                  <a:lnTo>
                    <a:pt x="660460" y="9798"/>
                  </a:lnTo>
                  <a:lnTo>
                    <a:pt x="7112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7569200" y="6697323"/>
              <a:ext cx="177801" cy="249578"/>
            </a:xfrm>
            <a:custGeom>
              <a:avLst/>
              <a:gdLst/>
              <a:ahLst/>
              <a:cxnLst/>
              <a:rect l="0" t="0" r="0" b="0"/>
              <a:pathLst>
                <a:path w="177801" h="249578">
                  <a:moveTo>
                    <a:pt x="0" y="71777"/>
                  </a:moveTo>
                  <a:lnTo>
                    <a:pt x="6741" y="51551"/>
                  </a:lnTo>
                  <a:lnTo>
                    <a:pt x="12961" y="44181"/>
                  </a:lnTo>
                  <a:lnTo>
                    <a:pt x="21341" y="37858"/>
                  </a:lnTo>
                  <a:lnTo>
                    <a:pt x="31160" y="32231"/>
                  </a:lnTo>
                  <a:lnTo>
                    <a:pt x="40529" y="25657"/>
                  </a:lnTo>
                  <a:lnTo>
                    <a:pt x="49597" y="18453"/>
                  </a:lnTo>
                  <a:lnTo>
                    <a:pt x="58465" y="10828"/>
                  </a:lnTo>
                  <a:lnTo>
                    <a:pt x="70021" y="5743"/>
                  </a:lnTo>
                  <a:lnTo>
                    <a:pt x="83370" y="2354"/>
                  </a:lnTo>
                  <a:lnTo>
                    <a:pt x="97913" y="95"/>
                  </a:lnTo>
                  <a:lnTo>
                    <a:pt x="111842" y="0"/>
                  </a:lnTo>
                  <a:lnTo>
                    <a:pt x="125361" y="1347"/>
                  </a:lnTo>
                  <a:lnTo>
                    <a:pt x="138607" y="3657"/>
                  </a:lnTo>
                  <a:lnTo>
                    <a:pt x="147438" y="10841"/>
                  </a:lnTo>
                  <a:lnTo>
                    <a:pt x="153325" y="21276"/>
                  </a:lnTo>
                  <a:lnTo>
                    <a:pt x="157250" y="33876"/>
                  </a:lnTo>
                  <a:lnTo>
                    <a:pt x="157044" y="45098"/>
                  </a:lnTo>
                  <a:lnTo>
                    <a:pt x="154085" y="55402"/>
                  </a:lnTo>
                  <a:lnTo>
                    <a:pt x="149290" y="65093"/>
                  </a:lnTo>
                  <a:lnTo>
                    <a:pt x="143271" y="75788"/>
                  </a:lnTo>
                  <a:lnTo>
                    <a:pt x="136435" y="87151"/>
                  </a:lnTo>
                  <a:lnTo>
                    <a:pt x="129057" y="98959"/>
                  </a:lnTo>
                  <a:lnTo>
                    <a:pt x="121315" y="109654"/>
                  </a:lnTo>
                  <a:lnTo>
                    <a:pt x="113332" y="119606"/>
                  </a:lnTo>
                  <a:lnTo>
                    <a:pt x="105188" y="129063"/>
                  </a:lnTo>
                  <a:lnTo>
                    <a:pt x="96936" y="139601"/>
                  </a:lnTo>
                  <a:lnTo>
                    <a:pt x="88613" y="150859"/>
                  </a:lnTo>
                  <a:lnTo>
                    <a:pt x="80242" y="162598"/>
                  </a:lnTo>
                  <a:lnTo>
                    <a:pt x="70428" y="173246"/>
                  </a:lnTo>
                  <a:lnTo>
                    <a:pt x="59652" y="183167"/>
                  </a:lnTo>
                  <a:lnTo>
                    <a:pt x="48234" y="192604"/>
                  </a:lnTo>
                  <a:lnTo>
                    <a:pt x="37800" y="201717"/>
                  </a:lnTo>
                  <a:lnTo>
                    <a:pt x="28023" y="210615"/>
                  </a:lnTo>
                  <a:lnTo>
                    <a:pt x="18681" y="219368"/>
                  </a:lnTo>
                  <a:lnTo>
                    <a:pt x="16688" y="226616"/>
                  </a:lnTo>
                  <a:lnTo>
                    <a:pt x="19592" y="232858"/>
                  </a:lnTo>
                  <a:lnTo>
                    <a:pt x="25761" y="238431"/>
                  </a:lnTo>
                  <a:lnTo>
                    <a:pt x="35518" y="242146"/>
                  </a:lnTo>
                  <a:lnTo>
                    <a:pt x="47668" y="244623"/>
                  </a:lnTo>
                  <a:lnTo>
                    <a:pt x="61412" y="246274"/>
                  </a:lnTo>
                  <a:lnTo>
                    <a:pt x="77630" y="247375"/>
                  </a:lnTo>
                  <a:lnTo>
                    <a:pt x="95498" y="248109"/>
                  </a:lnTo>
                  <a:lnTo>
                    <a:pt x="177800" y="24957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6644588" y="7200900"/>
            <a:ext cx="492813" cy="520701"/>
            <a:chOff x="6644588" y="7200900"/>
            <a:chExt cx="492813" cy="520701"/>
          </a:xfrm>
        </p:grpSpPr>
        <p:sp>
          <p:nvSpPr>
            <p:cNvPr id="163" name="Freeform 162"/>
            <p:cNvSpPr/>
            <p:nvPr/>
          </p:nvSpPr>
          <p:spPr>
            <a:xfrm>
              <a:off x="6644588" y="7200900"/>
              <a:ext cx="176474" cy="520701"/>
            </a:xfrm>
            <a:custGeom>
              <a:avLst/>
              <a:gdLst/>
              <a:ahLst/>
              <a:cxnLst/>
              <a:rect l="0" t="0" r="0" b="0"/>
              <a:pathLst>
                <a:path w="176474" h="520701">
                  <a:moveTo>
                    <a:pt x="48312" y="0"/>
                  </a:moveTo>
                  <a:lnTo>
                    <a:pt x="5913" y="127195"/>
                  </a:lnTo>
                  <a:lnTo>
                    <a:pt x="3113" y="141241"/>
                  </a:lnTo>
                  <a:lnTo>
                    <a:pt x="1245" y="156250"/>
                  </a:lnTo>
                  <a:lnTo>
                    <a:pt x="0" y="171900"/>
                  </a:lnTo>
                  <a:lnTo>
                    <a:pt x="582" y="187977"/>
                  </a:lnTo>
                  <a:lnTo>
                    <a:pt x="2381" y="204341"/>
                  </a:lnTo>
                  <a:lnTo>
                    <a:pt x="4991" y="220894"/>
                  </a:lnTo>
                  <a:lnTo>
                    <a:pt x="9553" y="234751"/>
                  </a:lnTo>
                  <a:lnTo>
                    <a:pt x="15417" y="246812"/>
                  </a:lnTo>
                  <a:lnTo>
                    <a:pt x="22149" y="257674"/>
                  </a:lnTo>
                  <a:lnTo>
                    <a:pt x="30869" y="266327"/>
                  </a:lnTo>
                  <a:lnTo>
                    <a:pt x="40917" y="273507"/>
                  </a:lnTo>
                  <a:lnTo>
                    <a:pt x="51848" y="279704"/>
                  </a:lnTo>
                  <a:lnTo>
                    <a:pt x="61959" y="281014"/>
                  </a:lnTo>
                  <a:lnTo>
                    <a:pt x="71520" y="279065"/>
                  </a:lnTo>
                  <a:lnTo>
                    <a:pt x="80717" y="274943"/>
                  </a:lnTo>
                  <a:lnTo>
                    <a:pt x="91082" y="267961"/>
                  </a:lnTo>
                  <a:lnTo>
                    <a:pt x="102225" y="259074"/>
                  </a:lnTo>
                  <a:lnTo>
                    <a:pt x="113887" y="248916"/>
                  </a:lnTo>
                  <a:lnTo>
                    <a:pt x="124484" y="239321"/>
                  </a:lnTo>
                  <a:lnTo>
                    <a:pt x="143785" y="221135"/>
                  </a:lnTo>
                  <a:lnTo>
                    <a:pt x="152883" y="210923"/>
                  </a:lnTo>
                  <a:lnTo>
                    <a:pt x="161770" y="199882"/>
                  </a:lnTo>
                  <a:lnTo>
                    <a:pt x="170517" y="188288"/>
                  </a:lnTo>
                  <a:lnTo>
                    <a:pt x="174938" y="186203"/>
                  </a:lnTo>
                  <a:lnTo>
                    <a:pt x="176473" y="190458"/>
                  </a:lnTo>
                  <a:lnTo>
                    <a:pt x="176086" y="198939"/>
                  </a:lnTo>
                  <a:lnTo>
                    <a:pt x="175656" y="223413"/>
                  </a:lnTo>
                  <a:lnTo>
                    <a:pt x="175541" y="237842"/>
                  </a:lnTo>
                  <a:lnTo>
                    <a:pt x="174053" y="254517"/>
                  </a:lnTo>
                  <a:lnTo>
                    <a:pt x="171650" y="272688"/>
                  </a:lnTo>
                  <a:lnTo>
                    <a:pt x="168637" y="291858"/>
                  </a:lnTo>
                  <a:lnTo>
                    <a:pt x="166629" y="310284"/>
                  </a:lnTo>
                  <a:lnTo>
                    <a:pt x="165290" y="328211"/>
                  </a:lnTo>
                  <a:lnTo>
                    <a:pt x="164397" y="345807"/>
                  </a:lnTo>
                  <a:lnTo>
                    <a:pt x="163405" y="384173"/>
                  </a:lnTo>
                  <a:lnTo>
                    <a:pt x="163141" y="404282"/>
                  </a:lnTo>
                  <a:lnTo>
                    <a:pt x="160142" y="421921"/>
                  </a:lnTo>
                  <a:lnTo>
                    <a:pt x="155321" y="437914"/>
                  </a:lnTo>
                  <a:lnTo>
                    <a:pt x="149284" y="452809"/>
                  </a:lnTo>
                  <a:lnTo>
                    <a:pt x="142438" y="465562"/>
                  </a:lnTo>
                  <a:lnTo>
                    <a:pt x="135051" y="476885"/>
                  </a:lnTo>
                  <a:lnTo>
                    <a:pt x="127305" y="487257"/>
                  </a:lnTo>
                  <a:lnTo>
                    <a:pt x="117907" y="495582"/>
                  </a:lnTo>
                  <a:lnTo>
                    <a:pt x="107409" y="502543"/>
                  </a:lnTo>
                  <a:lnTo>
                    <a:pt x="73712" y="520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Freeform 163"/>
            <p:cNvSpPr/>
            <p:nvPr/>
          </p:nvSpPr>
          <p:spPr>
            <a:xfrm>
              <a:off x="6951772" y="7226300"/>
              <a:ext cx="147529" cy="165101"/>
            </a:xfrm>
            <a:custGeom>
              <a:avLst/>
              <a:gdLst/>
              <a:ahLst/>
              <a:cxnLst/>
              <a:rect l="0" t="0" r="0" b="0"/>
              <a:pathLst>
                <a:path w="147529" h="165101">
                  <a:moveTo>
                    <a:pt x="84028" y="0"/>
                  </a:moveTo>
                  <a:lnTo>
                    <a:pt x="77286" y="20225"/>
                  </a:lnTo>
                  <a:lnTo>
                    <a:pt x="72477" y="29005"/>
                  </a:lnTo>
                  <a:lnTo>
                    <a:pt x="66450" y="37681"/>
                  </a:lnTo>
                  <a:lnTo>
                    <a:pt x="59609" y="46287"/>
                  </a:lnTo>
                  <a:lnTo>
                    <a:pt x="52226" y="54847"/>
                  </a:lnTo>
                  <a:lnTo>
                    <a:pt x="44483" y="63375"/>
                  </a:lnTo>
                  <a:lnTo>
                    <a:pt x="36498" y="71883"/>
                  </a:lnTo>
                  <a:lnTo>
                    <a:pt x="26941" y="78967"/>
                  </a:lnTo>
                  <a:lnTo>
                    <a:pt x="16336" y="85100"/>
                  </a:lnTo>
                  <a:lnTo>
                    <a:pt x="5033" y="90599"/>
                  </a:lnTo>
                  <a:lnTo>
                    <a:pt x="320" y="97088"/>
                  </a:lnTo>
                  <a:lnTo>
                    <a:pt x="0" y="104237"/>
                  </a:lnTo>
                  <a:lnTo>
                    <a:pt x="2609" y="111824"/>
                  </a:lnTo>
                  <a:lnTo>
                    <a:pt x="9993" y="118294"/>
                  </a:lnTo>
                  <a:lnTo>
                    <a:pt x="20560" y="124018"/>
                  </a:lnTo>
                  <a:lnTo>
                    <a:pt x="33249" y="129245"/>
                  </a:lnTo>
                  <a:lnTo>
                    <a:pt x="47353" y="134141"/>
                  </a:lnTo>
                  <a:lnTo>
                    <a:pt x="62400" y="138816"/>
                  </a:lnTo>
                  <a:lnTo>
                    <a:pt x="92760" y="147773"/>
                  </a:lnTo>
                  <a:lnTo>
                    <a:pt x="147528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6946900" y="7467600"/>
              <a:ext cx="190501" cy="12701"/>
            </a:xfrm>
            <a:custGeom>
              <a:avLst/>
              <a:gdLst/>
              <a:ahLst/>
              <a:cxnLst/>
              <a:rect l="0" t="0" r="0" b="0"/>
              <a:pathLst>
                <a:path w="190501" h="12701">
                  <a:moveTo>
                    <a:pt x="0" y="0"/>
                  </a:moveTo>
                  <a:lnTo>
                    <a:pt x="119414" y="0"/>
                  </a:lnTo>
                  <a:lnTo>
                    <a:pt x="134642" y="1410"/>
                  </a:lnTo>
                  <a:lnTo>
                    <a:pt x="149028" y="3762"/>
                  </a:lnTo>
                  <a:lnTo>
                    <a:pt x="1905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7226300" y="7099300"/>
            <a:ext cx="1041401" cy="622301"/>
            <a:chOff x="7226300" y="7099300"/>
            <a:chExt cx="1041401" cy="622301"/>
          </a:xfrm>
        </p:grpSpPr>
        <p:sp>
          <p:nvSpPr>
            <p:cNvPr id="167" name="Freeform 166"/>
            <p:cNvSpPr/>
            <p:nvPr/>
          </p:nvSpPr>
          <p:spPr>
            <a:xfrm>
              <a:off x="7226300" y="7266165"/>
              <a:ext cx="139701" cy="10936"/>
            </a:xfrm>
            <a:custGeom>
              <a:avLst/>
              <a:gdLst/>
              <a:ahLst/>
              <a:cxnLst/>
              <a:rect l="0" t="0" r="0" b="0"/>
              <a:pathLst>
                <a:path w="139701" h="10936">
                  <a:moveTo>
                    <a:pt x="0" y="10935"/>
                  </a:moveTo>
                  <a:lnTo>
                    <a:pt x="20225" y="4193"/>
                  </a:lnTo>
                  <a:lnTo>
                    <a:pt x="31828" y="2206"/>
                  </a:lnTo>
                  <a:lnTo>
                    <a:pt x="45208" y="882"/>
                  </a:lnTo>
                  <a:lnTo>
                    <a:pt x="59772" y="0"/>
                  </a:lnTo>
                  <a:lnTo>
                    <a:pt x="75125" y="823"/>
                  </a:lnTo>
                  <a:lnTo>
                    <a:pt x="91006" y="2782"/>
                  </a:lnTo>
                  <a:lnTo>
                    <a:pt x="139700" y="109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>
              <a:off x="7454900" y="7099300"/>
              <a:ext cx="63501" cy="152401"/>
            </a:xfrm>
            <a:custGeom>
              <a:avLst/>
              <a:gdLst/>
              <a:ahLst/>
              <a:cxnLst/>
              <a:rect l="0" t="0" r="0" b="0"/>
              <a:pathLst>
                <a:path w="63501" h="152401">
                  <a:moveTo>
                    <a:pt x="63500" y="0"/>
                  </a:moveTo>
                  <a:lnTo>
                    <a:pt x="25302" y="114593"/>
                  </a:lnTo>
                  <a:lnTo>
                    <a:pt x="0" y="152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7340600" y="73787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20225" y="11915"/>
                  </a:lnTo>
                  <a:lnTo>
                    <a:pt x="31828" y="7943"/>
                  </a:lnTo>
                  <a:lnTo>
                    <a:pt x="45208" y="5295"/>
                  </a:lnTo>
                  <a:lnTo>
                    <a:pt x="59772" y="3530"/>
                  </a:lnTo>
                  <a:lnTo>
                    <a:pt x="75125" y="2353"/>
                  </a:lnTo>
                  <a:lnTo>
                    <a:pt x="91006" y="1568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Freeform 169"/>
            <p:cNvSpPr/>
            <p:nvPr/>
          </p:nvSpPr>
          <p:spPr>
            <a:xfrm>
              <a:off x="7282310" y="7486258"/>
              <a:ext cx="159891" cy="235343"/>
            </a:xfrm>
            <a:custGeom>
              <a:avLst/>
              <a:gdLst/>
              <a:ahLst/>
              <a:cxnLst/>
              <a:rect l="0" t="0" r="0" b="0"/>
              <a:pathLst>
                <a:path w="159891" h="235343">
                  <a:moveTo>
                    <a:pt x="83690" y="6742"/>
                  </a:moveTo>
                  <a:lnTo>
                    <a:pt x="103915" y="0"/>
                  </a:lnTo>
                  <a:lnTo>
                    <a:pt x="112695" y="836"/>
                  </a:lnTo>
                  <a:lnTo>
                    <a:pt x="121371" y="4215"/>
                  </a:lnTo>
                  <a:lnTo>
                    <a:pt x="129977" y="9291"/>
                  </a:lnTo>
                  <a:lnTo>
                    <a:pt x="137126" y="16908"/>
                  </a:lnTo>
                  <a:lnTo>
                    <a:pt x="143303" y="26219"/>
                  </a:lnTo>
                  <a:lnTo>
                    <a:pt x="148832" y="36660"/>
                  </a:lnTo>
                  <a:lnTo>
                    <a:pt x="152518" y="49264"/>
                  </a:lnTo>
                  <a:lnTo>
                    <a:pt x="154975" y="63312"/>
                  </a:lnTo>
                  <a:lnTo>
                    <a:pt x="156613" y="78322"/>
                  </a:lnTo>
                  <a:lnTo>
                    <a:pt x="156294" y="92562"/>
                  </a:lnTo>
                  <a:lnTo>
                    <a:pt x="154670" y="106288"/>
                  </a:lnTo>
                  <a:lnTo>
                    <a:pt x="152177" y="119673"/>
                  </a:lnTo>
                  <a:lnTo>
                    <a:pt x="147692" y="131418"/>
                  </a:lnTo>
                  <a:lnTo>
                    <a:pt x="141880" y="142070"/>
                  </a:lnTo>
                  <a:lnTo>
                    <a:pt x="135183" y="151994"/>
                  </a:lnTo>
                  <a:lnTo>
                    <a:pt x="126485" y="160021"/>
                  </a:lnTo>
                  <a:lnTo>
                    <a:pt x="116453" y="166784"/>
                  </a:lnTo>
                  <a:lnTo>
                    <a:pt x="105532" y="172703"/>
                  </a:lnTo>
                  <a:lnTo>
                    <a:pt x="94018" y="178061"/>
                  </a:lnTo>
                  <a:lnTo>
                    <a:pt x="82108" y="183043"/>
                  </a:lnTo>
                  <a:lnTo>
                    <a:pt x="69935" y="187775"/>
                  </a:lnTo>
                  <a:lnTo>
                    <a:pt x="58998" y="188109"/>
                  </a:lnTo>
                  <a:lnTo>
                    <a:pt x="48884" y="185509"/>
                  </a:lnTo>
                  <a:lnTo>
                    <a:pt x="39319" y="180953"/>
                  </a:lnTo>
                  <a:lnTo>
                    <a:pt x="30120" y="175094"/>
                  </a:lnTo>
                  <a:lnTo>
                    <a:pt x="21166" y="168366"/>
                  </a:lnTo>
                  <a:lnTo>
                    <a:pt x="12374" y="161058"/>
                  </a:lnTo>
                  <a:lnTo>
                    <a:pt x="6512" y="150541"/>
                  </a:lnTo>
                  <a:lnTo>
                    <a:pt x="2605" y="137886"/>
                  </a:lnTo>
                  <a:lnTo>
                    <a:pt x="0" y="123804"/>
                  </a:lnTo>
                  <a:lnTo>
                    <a:pt x="1085" y="110183"/>
                  </a:lnTo>
                  <a:lnTo>
                    <a:pt x="4632" y="96869"/>
                  </a:lnTo>
                  <a:lnTo>
                    <a:pt x="9817" y="83760"/>
                  </a:lnTo>
                  <a:lnTo>
                    <a:pt x="17508" y="77843"/>
                  </a:lnTo>
                  <a:lnTo>
                    <a:pt x="26869" y="76720"/>
                  </a:lnTo>
                  <a:lnTo>
                    <a:pt x="37343" y="78794"/>
                  </a:lnTo>
                  <a:lnTo>
                    <a:pt x="48558" y="82999"/>
                  </a:lnTo>
                  <a:lnTo>
                    <a:pt x="60268" y="88624"/>
                  </a:lnTo>
                  <a:lnTo>
                    <a:pt x="72309" y="95197"/>
                  </a:lnTo>
                  <a:lnTo>
                    <a:pt x="83158" y="103812"/>
                  </a:lnTo>
                  <a:lnTo>
                    <a:pt x="93213" y="113788"/>
                  </a:lnTo>
                  <a:lnTo>
                    <a:pt x="102739" y="124672"/>
                  </a:lnTo>
                  <a:lnTo>
                    <a:pt x="111911" y="136162"/>
                  </a:lnTo>
                  <a:lnTo>
                    <a:pt x="120848" y="148055"/>
                  </a:lnTo>
                  <a:lnTo>
                    <a:pt x="129629" y="160217"/>
                  </a:lnTo>
                  <a:lnTo>
                    <a:pt x="136893" y="173970"/>
                  </a:lnTo>
                  <a:lnTo>
                    <a:pt x="143148" y="188782"/>
                  </a:lnTo>
                  <a:lnTo>
                    <a:pt x="159890" y="23534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Freeform 170"/>
            <p:cNvSpPr/>
            <p:nvPr/>
          </p:nvSpPr>
          <p:spPr>
            <a:xfrm>
              <a:off x="7531100" y="7518400"/>
              <a:ext cx="114301" cy="101601"/>
            </a:xfrm>
            <a:custGeom>
              <a:avLst/>
              <a:gdLst/>
              <a:ahLst/>
              <a:cxnLst/>
              <a:rect l="0" t="0" r="0" b="0"/>
              <a:pathLst>
                <a:path w="114301" h="101601">
                  <a:moveTo>
                    <a:pt x="0" y="0"/>
                  </a:moveTo>
                  <a:lnTo>
                    <a:pt x="6741" y="20225"/>
                  </a:lnTo>
                  <a:lnTo>
                    <a:pt x="12961" y="27595"/>
                  </a:lnTo>
                  <a:lnTo>
                    <a:pt x="21341" y="33918"/>
                  </a:lnTo>
                  <a:lnTo>
                    <a:pt x="31160" y="39545"/>
                  </a:lnTo>
                  <a:lnTo>
                    <a:pt x="40529" y="46119"/>
                  </a:lnTo>
                  <a:lnTo>
                    <a:pt x="49597" y="53323"/>
                  </a:lnTo>
                  <a:lnTo>
                    <a:pt x="58465" y="60948"/>
                  </a:lnTo>
                  <a:lnTo>
                    <a:pt x="67198" y="68854"/>
                  </a:lnTo>
                  <a:lnTo>
                    <a:pt x="75843" y="76947"/>
                  </a:lnTo>
                  <a:lnTo>
                    <a:pt x="114300" y="101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Freeform 171"/>
            <p:cNvSpPr/>
            <p:nvPr/>
          </p:nvSpPr>
          <p:spPr>
            <a:xfrm>
              <a:off x="7531100" y="7391400"/>
              <a:ext cx="139701" cy="292101"/>
            </a:xfrm>
            <a:custGeom>
              <a:avLst/>
              <a:gdLst/>
              <a:ahLst/>
              <a:cxnLst/>
              <a:rect l="0" t="0" r="0" b="0"/>
              <a:pathLst>
                <a:path w="139701" h="292101">
                  <a:moveTo>
                    <a:pt x="139700" y="0"/>
                  </a:moveTo>
                  <a:lnTo>
                    <a:pt x="122023" y="53030"/>
                  </a:lnTo>
                  <a:lnTo>
                    <a:pt x="116626" y="64986"/>
                  </a:lnTo>
                  <a:lnTo>
                    <a:pt x="110206" y="77191"/>
                  </a:lnTo>
                  <a:lnTo>
                    <a:pt x="103104" y="89561"/>
                  </a:lnTo>
                  <a:lnTo>
                    <a:pt x="96958" y="102040"/>
                  </a:lnTo>
                  <a:lnTo>
                    <a:pt x="91450" y="114593"/>
                  </a:lnTo>
                  <a:lnTo>
                    <a:pt x="86366" y="127195"/>
                  </a:lnTo>
                  <a:lnTo>
                    <a:pt x="76955" y="152486"/>
                  </a:lnTo>
                  <a:lnTo>
                    <a:pt x="59415" y="203217"/>
                  </a:lnTo>
                  <a:lnTo>
                    <a:pt x="53721" y="215911"/>
                  </a:lnTo>
                  <a:lnTo>
                    <a:pt x="47103" y="228607"/>
                  </a:lnTo>
                  <a:lnTo>
                    <a:pt x="39868" y="241305"/>
                  </a:lnTo>
                  <a:lnTo>
                    <a:pt x="32223" y="252592"/>
                  </a:lnTo>
                  <a:lnTo>
                    <a:pt x="24304" y="262938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172"/>
            <p:cNvSpPr/>
            <p:nvPr/>
          </p:nvSpPr>
          <p:spPr>
            <a:xfrm>
              <a:off x="7810500" y="7371383"/>
              <a:ext cx="152401" cy="7318"/>
            </a:xfrm>
            <a:custGeom>
              <a:avLst/>
              <a:gdLst/>
              <a:ahLst/>
              <a:cxnLst/>
              <a:rect l="0" t="0" r="0" b="0"/>
              <a:pathLst>
                <a:path w="152401" h="7318">
                  <a:moveTo>
                    <a:pt x="0" y="7317"/>
                  </a:moveTo>
                  <a:lnTo>
                    <a:pt x="26968" y="7317"/>
                  </a:lnTo>
                  <a:lnTo>
                    <a:pt x="39144" y="5906"/>
                  </a:lnTo>
                  <a:lnTo>
                    <a:pt x="51496" y="3554"/>
                  </a:lnTo>
                  <a:lnTo>
                    <a:pt x="63964" y="575"/>
                  </a:lnTo>
                  <a:lnTo>
                    <a:pt x="76509" y="0"/>
                  </a:lnTo>
                  <a:lnTo>
                    <a:pt x="89106" y="1028"/>
                  </a:lnTo>
                  <a:lnTo>
                    <a:pt x="152400" y="73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Freeform 173"/>
            <p:cNvSpPr/>
            <p:nvPr/>
          </p:nvSpPr>
          <p:spPr>
            <a:xfrm>
              <a:off x="7870375" y="7239000"/>
              <a:ext cx="29026" cy="266701"/>
            </a:xfrm>
            <a:custGeom>
              <a:avLst/>
              <a:gdLst/>
              <a:ahLst/>
              <a:cxnLst/>
              <a:rect l="0" t="0" r="0" b="0"/>
              <a:pathLst>
                <a:path w="29026" h="266701">
                  <a:moveTo>
                    <a:pt x="29025" y="0"/>
                  </a:moveTo>
                  <a:lnTo>
                    <a:pt x="15540" y="20225"/>
                  </a:lnTo>
                  <a:lnTo>
                    <a:pt x="11568" y="31828"/>
                  </a:lnTo>
                  <a:lnTo>
                    <a:pt x="8920" y="45208"/>
                  </a:lnTo>
                  <a:lnTo>
                    <a:pt x="7155" y="59772"/>
                  </a:lnTo>
                  <a:lnTo>
                    <a:pt x="5978" y="75125"/>
                  </a:lnTo>
                  <a:lnTo>
                    <a:pt x="5193" y="91006"/>
                  </a:lnTo>
                  <a:lnTo>
                    <a:pt x="4322" y="123702"/>
                  </a:lnTo>
                  <a:lnTo>
                    <a:pt x="3935" y="157049"/>
                  </a:lnTo>
                  <a:lnTo>
                    <a:pt x="2420" y="173844"/>
                  </a:lnTo>
                  <a:lnTo>
                    <a:pt x="0" y="190684"/>
                  </a:lnTo>
                  <a:lnTo>
                    <a:pt x="3625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8057320" y="7154911"/>
              <a:ext cx="210381" cy="439690"/>
            </a:xfrm>
            <a:custGeom>
              <a:avLst/>
              <a:gdLst/>
              <a:ahLst/>
              <a:cxnLst/>
              <a:rect l="0" t="0" r="0" b="0"/>
              <a:pathLst>
                <a:path w="210381" h="439690">
                  <a:moveTo>
                    <a:pt x="32580" y="58689"/>
                  </a:moveTo>
                  <a:lnTo>
                    <a:pt x="46064" y="38463"/>
                  </a:lnTo>
                  <a:lnTo>
                    <a:pt x="54269" y="29683"/>
                  </a:lnTo>
                  <a:lnTo>
                    <a:pt x="63973" y="21007"/>
                  </a:lnTo>
                  <a:lnTo>
                    <a:pt x="74675" y="12401"/>
                  </a:lnTo>
                  <a:lnTo>
                    <a:pt x="87454" y="6663"/>
                  </a:lnTo>
                  <a:lnTo>
                    <a:pt x="101619" y="2838"/>
                  </a:lnTo>
                  <a:lnTo>
                    <a:pt x="116705" y="289"/>
                  </a:lnTo>
                  <a:lnTo>
                    <a:pt x="130997" y="0"/>
                  </a:lnTo>
                  <a:lnTo>
                    <a:pt x="144758" y="1218"/>
                  </a:lnTo>
                  <a:lnTo>
                    <a:pt x="158165" y="3441"/>
                  </a:lnTo>
                  <a:lnTo>
                    <a:pt x="169925" y="9157"/>
                  </a:lnTo>
                  <a:lnTo>
                    <a:pt x="180588" y="17201"/>
                  </a:lnTo>
                  <a:lnTo>
                    <a:pt x="190518" y="26797"/>
                  </a:lnTo>
                  <a:lnTo>
                    <a:pt x="197138" y="38839"/>
                  </a:lnTo>
                  <a:lnTo>
                    <a:pt x="201552" y="52511"/>
                  </a:lnTo>
                  <a:lnTo>
                    <a:pt x="204495" y="67270"/>
                  </a:lnTo>
                  <a:lnTo>
                    <a:pt x="205045" y="84165"/>
                  </a:lnTo>
                  <a:lnTo>
                    <a:pt x="204002" y="102484"/>
                  </a:lnTo>
                  <a:lnTo>
                    <a:pt x="201894" y="121752"/>
                  </a:lnTo>
                  <a:lnTo>
                    <a:pt x="199078" y="138831"/>
                  </a:lnTo>
                  <a:lnTo>
                    <a:pt x="195790" y="154450"/>
                  </a:lnTo>
                  <a:lnTo>
                    <a:pt x="192186" y="169096"/>
                  </a:lnTo>
                  <a:lnTo>
                    <a:pt x="188373" y="183094"/>
                  </a:lnTo>
                  <a:lnTo>
                    <a:pt x="180373" y="209935"/>
                  </a:lnTo>
                  <a:lnTo>
                    <a:pt x="174853" y="223020"/>
                  </a:lnTo>
                  <a:lnTo>
                    <a:pt x="168351" y="235976"/>
                  </a:lnTo>
                  <a:lnTo>
                    <a:pt x="161193" y="248847"/>
                  </a:lnTo>
                  <a:lnTo>
                    <a:pt x="153600" y="260250"/>
                  </a:lnTo>
                  <a:lnTo>
                    <a:pt x="145716" y="270673"/>
                  </a:lnTo>
                  <a:lnTo>
                    <a:pt x="137637" y="280446"/>
                  </a:lnTo>
                  <a:lnTo>
                    <a:pt x="129429" y="289782"/>
                  </a:lnTo>
                  <a:lnTo>
                    <a:pt x="121135" y="298828"/>
                  </a:lnTo>
                  <a:lnTo>
                    <a:pt x="112783" y="307682"/>
                  </a:lnTo>
                  <a:lnTo>
                    <a:pt x="102982" y="314995"/>
                  </a:lnTo>
                  <a:lnTo>
                    <a:pt x="92215" y="321282"/>
                  </a:lnTo>
                  <a:lnTo>
                    <a:pt x="80803" y="326884"/>
                  </a:lnTo>
                  <a:lnTo>
                    <a:pt x="67551" y="329208"/>
                  </a:lnTo>
                  <a:lnTo>
                    <a:pt x="53071" y="329346"/>
                  </a:lnTo>
                  <a:lnTo>
                    <a:pt x="37775" y="328026"/>
                  </a:lnTo>
                  <a:lnTo>
                    <a:pt x="24754" y="324325"/>
                  </a:lnTo>
                  <a:lnTo>
                    <a:pt x="13251" y="319035"/>
                  </a:lnTo>
                  <a:lnTo>
                    <a:pt x="2760" y="312686"/>
                  </a:lnTo>
                  <a:lnTo>
                    <a:pt x="0" y="305632"/>
                  </a:lnTo>
                  <a:lnTo>
                    <a:pt x="2394" y="298106"/>
                  </a:lnTo>
                  <a:lnTo>
                    <a:pt x="8222" y="290267"/>
                  </a:lnTo>
                  <a:lnTo>
                    <a:pt x="16341" y="283630"/>
                  </a:lnTo>
                  <a:lnTo>
                    <a:pt x="25988" y="277794"/>
                  </a:lnTo>
                  <a:lnTo>
                    <a:pt x="36651" y="272492"/>
                  </a:lnTo>
                  <a:lnTo>
                    <a:pt x="49406" y="268958"/>
                  </a:lnTo>
                  <a:lnTo>
                    <a:pt x="63552" y="266601"/>
                  </a:lnTo>
                  <a:lnTo>
                    <a:pt x="78628" y="265030"/>
                  </a:lnTo>
                  <a:lnTo>
                    <a:pt x="92911" y="266805"/>
                  </a:lnTo>
                  <a:lnTo>
                    <a:pt x="106668" y="270810"/>
                  </a:lnTo>
                  <a:lnTo>
                    <a:pt x="120072" y="276303"/>
                  </a:lnTo>
                  <a:lnTo>
                    <a:pt x="131830" y="284198"/>
                  </a:lnTo>
                  <a:lnTo>
                    <a:pt x="142491" y="293695"/>
                  </a:lnTo>
                  <a:lnTo>
                    <a:pt x="152420" y="304260"/>
                  </a:lnTo>
                  <a:lnTo>
                    <a:pt x="160452" y="315536"/>
                  </a:lnTo>
                  <a:lnTo>
                    <a:pt x="167216" y="327287"/>
                  </a:lnTo>
                  <a:lnTo>
                    <a:pt x="173138" y="339354"/>
                  </a:lnTo>
                  <a:lnTo>
                    <a:pt x="178496" y="351632"/>
                  </a:lnTo>
                  <a:lnTo>
                    <a:pt x="183480" y="364050"/>
                  </a:lnTo>
                  <a:lnTo>
                    <a:pt x="192780" y="389138"/>
                  </a:lnTo>
                  <a:lnTo>
                    <a:pt x="210380" y="43968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7" name="Freeform 176"/>
          <p:cNvSpPr/>
          <p:nvPr/>
        </p:nvSpPr>
        <p:spPr>
          <a:xfrm>
            <a:off x="7516069" y="2336800"/>
            <a:ext cx="92635" cy="112000"/>
          </a:xfrm>
          <a:custGeom>
            <a:avLst/>
            <a:gdLst/>
            <a:ahLst/>
            <a:cxnLst/>
            <a:rect l="0" t="0" r="0" b="0"/>
            <a:pathLst>
              <a:path w="92635" h="112000">
                <a:moveTo>
                  <a:pt x="40431" y="0"/>
                </a:moveTo>
                <a:lnTo>
                  <a:pt x="33689" y="20225"/>
                </a:lnTo>
                <a:lnTo>
                  <a:pt x="33114" y="30417"/>
                </a:lnTo>
                <a:lnTo>
                  <a:pt x="34142" y="41444"/>
                </a:lnTo>
                <a:lnTo>
                  <a:pt x="36238" y="53029"/>
                </a:lnTo>
                <a:lnTo>
                  <a:pt x="39047" y="64986"/>
                </a:lnTo>
                <a:lnTo>
                  <a:pt x="42330" y="77191"/>
                </a:lnTo>
                <a:lnTo>
                  <a:pt x="45930" y="89560"/>
                </a:lnTo>
                <a:lnTo>
                  <a:pt x="51152" y="94984"/>
                </a:lnTo>
                <a:lnTo>
                  <a:pt x="57456" y="95778"/>
                </a:lnTo>
                <a:lnTo>
                  <a:pt x="64481" y="93485"/>
                </a:lnTo>
                <a:lnTo>
                  <a:pt x="70575" y="87723"/>
                </a:lnTo>
                <a:lnTo>
                  <a:pt x="76049" y="79649"/>
                </a:lnTo>
                <a:lnTo>
                  <a:pt x="81109" y="70032"/>
                </a:lnTo>
                <a:lnTo>
                  <a:pt x="81661" y="59388"/>
                </a:lnTo>
                <a:lnTo>
                  <a:pt x="79206" y="48059"/>
                </a:lnTo>
                <a:lnTo>
                  <a:pt x="74748" y="36272"/>
                </a:lnTo>
                <a:lnTo>
                  <a:pt x="67542" y="31237"/>
                </a:lnTo>
                <a:lnTo>
                  <a:pt x="58505" y="30702"/>
                </a:lnTo>
                <a:lnTo>
                  <a:pt x="48247" y="33168"/>
                </a:lnTo>
                <a:lnTo>
                  <a:pt x="41408" y="40456"/>
                </a:lnTo>
                <a:lnTo>
                  <a:pt x="36849" y="50960"/>
                </a:lnTo>
                <a:lnTo>
                  <a:pt x="33809" y="63606"/>
                </a:lnTo>
                <a:lnTo>
                  <a:pt x="34605" y="74859"/>
                </a:lnTo>
                <a:lnTo>
                  <a:pt x="37959" y="85184"/>
                </a:lnTo>
                <a:lnTo>
                  <a:pt x="43016" y="94889"/>
                </a:lnTo>
                <a:lnTo>
                  <a:pt x="50621" y="99948"/>
                </a:lnTo>
                <a:lnTo>
                  <a:pt x="59924" y="101910"/>
                </a:lnTo>
                <a:lnTo>
                  <a:pt x="70360" y="101806"/>
                </a:lnTo>
                <a:lnTo>
                  <a:pt x="77317" y="96093"/>
                </a:lnTo>
                <a:lnTo>
                  <a:pt x="81954" y="86640"/>
                </a:lnTo>
                <a:lnTo>
                  <a:pt x="85046" y="74693"/>
                </a:lnTo>
                <a:lnTo>
                  <a:pt x="84285" y="63906"/>
                </a:lnTo>
                <a:lnTo>
                  <a:pt x="80956" y="53893"/>
                </a:lnTo>
                <a:lnTo>
                  <a:pt x="75914" y="44395"/>
                </a:lnTo>
                <a:lnTo>
                  <a:pt x="68319" y="39474"/>
                </a:lnTo>
                <a:lnTo>
                  <a:pt x="59023" y="37605"/>
                </a:lnTo>
                <a:lnTo>
                  <a:pt x="48592" y="37770"/>
                </a:lnTo>
                <a:lnTo>
                  <a:pt x="38816" y="40702"/>
                </a:lnTo>
                <a:lnTo>
                  <a:pt x="29476" y="45479"/>
                </a:lnTo>
                <a:lnTo>
                  <a:pt x="20428" y="51486"/>
                </a:lnTo>
                <a:lnTo>
                  <a:pt x="12984" y="59724"/>
                </a:lnTo>
                <a:lnTo>
                  <a:pt x="6611" y="69449"/>
                </a:lnTo>
                <a:lnTo>
                  <a:pt x="951" y="80166"/>
                </a:lnTo>
                <a:lnTo>
                  <a:pt x="0" y="90133"/>
                </a:lnTo>
                <a:lnTo>
                  <a:pt x="2188" y="99599"/>
                </a:lnTo>
                <a:lnTo>
                  <a:pt x="6469" y="108733"/>
                </a:lnTo>
                <a:lnTo>
                  <a:pt x="13556" y="111999"/>
                </a:lnTo>
                <a:lnTo>
                  <a:pt x="22514" y="111355"/>
                </a:lnTo>
                <a:lnTo>
                  <a:pt x="32719" y="108103"/>
                </a:lnTo>
                <a:lnTo>
                  <a:pt x="42345" y="101702"/>
                </a:lnTo>
                <a:lnTo>
                  <a:pt x="51585" y="93201"/>
                </a:lnTo>
                <a:lnTo>
                  <a:pt x="60566" y="83301"/>
                </a:lnTo>
                <a:lnTo>
                  <a:pt x="65144" y="72467"/>
                </a:lnTo>
                <a:lnTo>
                  <a:pt x="66783" y="61011"/>
                </a:lnTo>
                <a:lnTo>
                  <a:pt x="66466" y="49140"/>
                </a:lnTo>
                <a:lnTo>
                  <a:pt x="62021" y="39816"/>
                </a:lnTo>
                <a:lnTo>
                  <a:pt x="54824" y="32188"/>
                </a:lnTo>
                <a:lnTo>
                  <a:pt x="45793" y="25692"/>
                </a:lnTo>
                <a:lnTo>
                  <a:pt x="38361" y="25594"/>
                </a:lnTo>
                <a:lnTo>
                  <a:pt x="31995" y="29763"/>
                </a:lnTo>
                <a:lnTo>
                  <a:pt x="26341" y="36775"/>
                </a:lnTo>
                <a:lnTo>
                  <a:pt x="21160" y="45683"/>
                </a:lnTo>
                <a:lnTo>
                  <a:pt x="16294" y="55855"/>
                </a:lnTo>
                <a:lnTo>
                  <a:pt x="11639" y="66870"/>
                </a:lnTo>
                <a:lnTo>
                  <a:pt x="11359" y="77035"/>
                </a:lnTo>
                <a:lnTo>
                  <a:pt x="13993" y="86635"/>
                </a:lnTo>
                <a:lnTo>
                  <a:pt x="18572" y="95856"/>
                </a:lnTo>
                <a:lnTo>
                  <a:pt x="25859" y="100593"/>
                </a:lnTo>
                <a:lnTo>
                  <a:pt x="34949" y="102340"/>
                </a:lnTo>
                <a:lnTo>
                  <a:pt x="45243" y="102093"/>
                </a:lnTo>
                <a:lnTo>
                  <a:pt x="54928" y="99106"/>
                </a:lnTo>
                <a:lnTo>
                  <a:pt x="64207" y="94293"/>
                </a:lnTo>
                <a:lnTo>
                  <a:pt x="73215" y="88262"/>
                </a:lnTo>
                <a:lnTo>
                  <a:pt x="80631" y="80008"/>
                </a:lnTo>
                <a:lnTo>
                  <a:pt x="86986" y="70272"/>
                </a:lnTo>
                <a:lnTo>
                  <a:pt x="92634" y="59548"/>
                </a:lnTo>
                <a:lnTo>
                  <a:pt x="90755" y="52398"/>
                </a:lnTo>
                <a:lnTo>
                  <a:pt x="83858" y="47632"/>
                </a:lnTo>
                <a:lnTo>
                  <a:pt x="53131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7797800" y="2806700"/>
            <a:ext cx="38101" cy="16291"/>
          </a:xfrm>
          <a:custGeom>
            <a:avLst/>
            <a:gdLst/>
            <a:ahLst/>
            <a:cxnLst/>
            <a:rect l="0" t="0" r="0" b="0"/>
            <a:pathLst>
              <a:path w="38101" h="16291">
                <a:moveTo>
                  <a:pt x="38100" y="0"/>
                </a:moveTo>
                <a:lnTo>
                  <a:pt x="23466" y="14633"/>
                </a:lnTo>
                <a:lnTo>
                  <a:pt x="29714" y="8385"/>
                </a:lnTo>
                <a:lnTo>
                  <a:pt x="21809" y="16290"/>
                </a:lnTo>
                <a:lnTo>
                  <a:pt x="28978" y="9121"/>
                </a:lnTo>
                <a:lnTo>
                  <a:pt x="27785" y="7492"/>
                </a:lnTo>
                <a:lnTo>
                  <a:pt x="22756" y="7816"/>
                </a:lnTo>
                <a:lnTo>
                  <a:pt x="15171" y="9444"/>
                </a:lnTo>
                <a:lnTo>
                  <a:pt x="12936" y="7707"/>
                </a:lnTo>
                <a:lnTo>
                  <a:pt x="14268" y="3727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reeform 178"/>
          <p:cNvSpPr/>
          <p:nvPr/>
        </p:nvSpPr>
        <p:spPr>
          <a:xfrm>
            <a:off x="8226048" y="3213100"/>
            <a:ext cx="56195" cy="73906"/>
          </a:xfrm>
          <a:custGeom>
            <a:avLst/>
            <a:gdLst/>
            <a:ahLst/>
            <a:cxnLst/>
            <a:rect l="0" t="0" r="0" b="0"/>
            <a:pathLst>
              <a:path w="56195" h="73906">
                <a:moveTo>
                  <a:pt x="28952" y="0"/>
                </a:moveTo>
                <a:lnTo>
                  <a:pt x="15467" y="13483"/>
                </a:lnTo>
                <a:lnTo>
                  <a:pt x="10084" y="21689"/>
                </a:lnTo>
                <a:lnTo>
                  <a:pt x="5085" y="31392"/>
                </a:lnTo>
                <a:lnTo>
                  <a:pt x="340" y="42095"/>
                </a:lnTo>
                <a:lnTo>
                  <a:pt x="0" y="52052"/>
                </a:lnTo>
                <a:lnTo>
                  <a:pt x="2594" y="61512"/>
                </a:lnTo>
                <a:lnTo>
                  <a:pt x="7147" y="70641"/>
                </a:lnTo>
                <a:lnTo>
                  <a:pt x="14415" y="73905"/>
                </a:lnTo>
                <a:lnTo>
                  <a:pt x="23494" y="73259"/>
                </a:lnTo>
                <a:lnTo>
                  <a:pt x="33780" y="70006"/>
                </a:lnTo>
                <a:lnTo>
                  <a:pt x="42048" y="63604"/>
                </a:lnTo>
                <a:lnTo>
                  <a:pt x="48972" y="55102"/>
                </a:lnTo>
                <a:lnTo>
                  <a:pt x="54998" y="45201"/>
                </a:lnTo>
                <a:lnTo>
                  <a:pt x="56194" y="35779"/>
                </a:lnTo>
                <a:lnTo>
                  <a:pt x="54169" y="26674"/>
                </a:lnTo>
                <a:lnTo>
                  <a:pt x="49997" y="17783"/>
                </a:lnTo>
                <a:lnTo>
                  <a:pt x="44392" y="14677"/>
                </a:lnTo>
                <a:lnTo>
                  <a:pt x="37835" y="15429"/>
                </a:lnTo>
                <a:lnTo>
                  <a:pt x="30640" y="18753"/>
                </a:lnTo>
                <a:lnTo>
                  <a:pt x="23022" y="23790"/>
                </a:lnTo>
                <a:lnTo>
                  <a:pt x="15121" y="29971"/>
                </a:lnTo>
                <a:lnTo>
                  <a:pt x="7031" y="36914"/>
                </a:lnTo>
                <a:lnTo>
                  <a:pt x="5872" y="42953"/>
                </a:lnTo>
                <a:lnTo>
                  <a:pt x="9331" y="48391"/>
                </a:lnTo>
                <a:lnTo>
                  <a:pt x="15871" y="53427"/>
                </a:lnTo>
                <a:lnTo>
                  <a:pt x="23053" y="53962"/>
                </a:lnTo>
                <a:lnTo>
                  <a:pt x="30664" y="51497"/>
                </a:lnTo>
                <a:lnTo>
                  <a:pt x="38559" y="47031"/>
                </a:lnTo>
                <a:lnTo>
                  <a:pt x="38179" y="44054"/>
                </a:lnTo>
                <a:lnTo>
                  <a:pt x="32281" y="42069"/>
                </a:lnTo>
                <a:lnTo>
                  <a:pt x="22705" y="40746"/>
                </a:lnTo>
                <a:lnTo>
                  <a:pt x="20554" y="38453"/>
                </a:lnTo>
                <a:lnTo>
                  <a:pt x="23353" y="35513"/>
                </a:lnTo>
                <a:lnTo>
                  <a:pt x="29452" y="32142"/>
                </a:lnTo>
                <a:lnTo>
                  <a:pt x="29286" y="31306"/>
                </a:lnTo>
                <a:lnTo>
                  <a:pt x="24941" y="32159"/>
                </a:lnTo>
                <a:lnTo>
                  <a:pt x="3552" y="38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reeform 179"/>
          <p:cNvSpPr/>
          <p:nvPr/>
        </p:nvSpPr>
        <p:spPr>
          <a:xfrm>
            <a:off x="6747057" y="7937500"/>
            <a:ext cx="254580" cy="278159"/>
          </a:xfrm>
          <a:custGeom>
            <a:avLst/>
            <a:gdLst/>
            <a:ahLst/>
            <a:cxnLst/>
            <a:rect l="0" t="0" r="0" b="0"/>
            <a:pathLst>
              <a:path w="254580" h="278159">
                <a:moveTo>
                  <a:pt x="187143" y="0"/>
                </a:moveTo>
                <a:lnTo>
                  <a:pt x="134112" y="17676"/>
                </a:lnTo>
                <a:lnTo>
                  <a:pt x="120745" y="24484"/>
                </a:lnTo>
                <a:lnTo>
                  <a:pt x="106189" y="33256"/>
                </a:lnTo>
                <a:lnTo>
                  <a:pt x="90840" y="43337"/>
                </a:lnTo>
                <a:lnTo>
                  <a:pt x="77785" y="52880"/>
                </a:lnTo>
                <a:lnTo>
                  <a:pt x="66260" y="62064"/>
                </a:lnTo>
                <a:lnTo>
                  <a:pt x="55754" y="71009"/>
                </a:lnTo>
                <a:lnTo>
                  <a:pt x="45928" y="81206"/>
                </a:lnTo>
                <a:lnTo>
                  <a:pt x="36556" y="92237"/>
                </a:lnTo>
                <a:lnTo>
                  <a:pt x="27484" y="103825"/>
                </a:lnTo>
                <a:lnTo>
                  <a:pt x="20026" y="117194"/>
                </a:lnTo>
                <a:lnTo>
                  <a:pt x="13643" y="131752"/>
                </a:lnTo>
                <a:lnTo>
                  <a:pt x="7976" y="147101"/>
                </a:lnTo>
                <a:lnTo>
                  <a:pt x="4198" y="162978"/>
                </a:lnTo>
                <a:lnTo>
                  <a:pt x="1680" y="179208"/>
                </a:lnTo>
                <a:lnTo>
                  <a:pt x="0" y="195672"/>
                </a:lnTo>
                <a:lnTo>
                  <a:pt x="1703" y="210881"/>
                </a:lnTo>
                <a:lnTo>
                  <a:pt x="5661" y="225254"/>
                </a:lnTo>
                <a:lnTo>
                  <a:pt x="11121" y="239069"/>
                </a:lnTo>
                <a:lnTo>
                  <a:pt x="18995" y="249690"/>
                </a:lnTo>
                <a:lnTo>
                  <a:pt x="28478" y="258182"/>
                </a:lnTo>
                <a:lnTo>
                  <a:pt x="39033" y="265255"/>
                </a:lnTo>
                <a:lnTo>
                  <a:pt x="51714" y="269970"/>
                </a:lnTo>
                <a:lnTo>
                  <a:pt x="65813" y="273113"/>
                </a:lnTo>
                <a:lnTo>
                  <a:pt x="80856" y="275208"/>
                </a:lnTo>
                <a:lnTo>
                  <a:pt x="96529" y="276605"/>
                </a:lnTo>
                <a:lnTo>
                  <a:pt x="112622" y="277537"/>
                </a:lnTo>
                <a:lnTo>
                  <a:pt x="128996" y="278158"/>
                </a:lnTo>
                <a:lnTo>
                  <a:pt x="144144" y="275749"/>
                </a:lnTo>
                <a:lnTo>
                  <a:pt x="158478" y="271322"/>
                </a:lnTo>
                <a:lnTo>
                  <a:pt x="172266" y="265548"/>
                </a:lnTo>
                <a:lnTo>
                  <a:pt x="184280" y="258876"/>
                </a:lnTo>
                <a:lnTo>
                  <a:pt x="195113" y="251606"/>
                </a:lnTo>
                <a:lnTo>
                  <a:pt x="205156" y="243937"/>
                </a:lnTo>
                <a:lnTo>
                  <a:pt x="214673" y="234591"/>
                </a:lnTo>
                <a:lnTo>
                  <a:pt x="223841" y="224127"/>
                </a:lnTo>
                <a:lnTo>
                  <a:pt x="232775" y="212918"/>
                </a:lnTo>
                <a:lnTo>
                  <a:pt x="240142" y="199800"/>
                </a:lnTo>
                <a:lnTo>
                  <a:pt x="246464" y="185411"/>
                </a:lnTo>
                <a:lnTo>
                  <a:pt x="252090" y="170174"/>
                </a:lnTo>
                <a:lnTo>
                  <a:pt x="254430" y="155782"/>
                </a:lnTo>
                <a:lnTo>
                  <a:pt x="254579" y="141954"/>
                </a:lnTo>
                <a:lnTo>
                  <a:pt x="253266" y="128503"/>
                </a:lnTo>
                <a:lnTo>
                  <a:pt x="250981" y="115302"/>
                </a:lnTo>
                <a:lnTo>
                  <a:pt x="248046" y="102268"/>
                </a:lnTo>
                <a:lnTo>
                  <a:pt x="244678" y="89345"/>
                </a:lnTo>
                <a:lnTo>
                  <a:pt x="238199" y="77908"/>
                </a:lnTo>
                <a:lnTo>
                  <a:pt x="229648" y="67460"/>
                </a:lnTo>
                <a:lnTo>
                  <a:pt x="219713" y="57673"/>
                </a:lnTo>
                <a:lnTo>
                  <a:pt x="208856" y="49738"/>
                </a:lnTo>
                <a:lnTo>
                  <a:pt x="197385" y="43036"/>
                </a:lnTo>
                <a:lnTo>
                  <a:pt x="185504" y="37158"/>
                </a:lnTo>
                <a:lnTo>
                  <a:pt x="174761" y="30416"/>
                </a:lnTo>
                <a:lnTo>
                  <a:pt x="164777" y="23100"/>
                </a:lnTo>
                <a:lnTo>
                  <a:pt x="12364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reeform 180"/>
          <p:cNvSpPr/>
          <p:nvPr/>
        </p:nvSpPr>
        <p:spPr>
          <a:xfrm>
            <a:off x="7103622" y="7886700"/>
            <a:ext cx="135379" cy="215901"/>
          </a:xfrm>
          <a:custGeom>
            <a:avLst/>
            <a:gdLst/>
            <a:ahLst/>
            <a:cxnLst/>
            <a:rect l="0" t="0" r="0" b="0"/>
            <a:pathLst>
              <a:path w="135379" h="215901">
                <a:moveTo>
                  <a:pt x="135378" y="0"/>
                </a:moveTo>
                <a:lnTo>
                  <a:pt x="100025" y="35352"/>
                </a:lnTo>
                <a:lnTo>
                  <a:pt x="90642" y="43324"/>
                </a:lnTo>
                <a:lnTo>
                  <a:pt x="80154" y="51460"/>
                </a:lnTo>
                <a:lnTo>
                  <a:pt x="68929" y="59707"/>
                </a:lnTo>
                <a:lnTo>
                  <a:pt x="45167" y="76395"/>
                </a:lnTo>
                <a:lnTo>
                  <a:pt x="32904" y="84797"/>
                </a:lnTo>
                <a:lnTo>
                  <a:pt x="21906" y="93220"/>
                </a:lnTo>
                <a:lnTo>
                  <a:pt x="11752" y="101658"/>
                </a:lnTo>
                <a:lnTo>
                  <a:pt x="2161" y="110104"/>
                </a:lnTo>
                <a:lnTo>
                  <a:pt x="0" y="117147"/>
                </a:lnTo>
                <a:lnTo>
                  <a:pt x="2793" y="123254"/>
                </a:lnTo>
                <a:lnTo>
                  <a:pt x="8888" y="128736"/>
                </a:lnTo>
                <a:lnTo>
                  <a:pt x="17184" y="135213"/>
                </a:lnTo>
                <a:lnTo>
                  <a:pt x="26948" y="142353"/>
                </a:lnTo>
                <a:lnTo>
                  <a:pt x="37691" y="149935"/>
                </a:lnTo>
                <a:lnTo>
                  <a:pt x="47676" y="157812"/>
                </a:lnTo>
                <a:lnTo>
                  <a:pt x="57154" y="165885"/>
                </a:lnTo>
                <a:lnTo>
                  <a:pt x="66295" y="174090"/>
                </a:lnTo>
                <a:lnTo>
                  <a:pt x="76622" y="182382"/>
                </a:lnTo>
                <a:lnTo>
                  <a:pt x="87741" y="190732"/>
                </a:lnTo>
                <a:lnTo>
                  <a:pt x="135378" y="215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reeform 181"/>
          <p:cNvSpPr/>
          <p:nvPr/>
        </p:nvSpPr>
        <p:spPr>
          <a:xfrm>
            <a:off x="8267700" y="3213100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6" name="Group 185"/>
          <p:cNvGrpSpPr/>
          <p:nvPr/>
        </p:nvGrpSpPr>
        <p:grpSpPr>
          <a:xfrm>
            <a:off x="7553905" y="2146300"/>
            <a:ext cx="944320" cy="446938"/>
            <a:chOff x="7553905" y="2146300"/>
            <a:chExt cx="944320" cy="446938"/>
          </a:xfrm>
        </p:grpSpPr>
        <p:sp>
          <p:nvSpPr>
            <p:cNvPr id="183" name="Freeform 182"/>
            <p:cNvSpPr/>
            <p:nvPr/>
          </p:nvSpPr>
          <p:spPr>
            <a:xfrm>
              <a:off x="7553905" y="2146300"/>
              <a:ext cx="36952" cy="49297"/>
            </a:xfrm>
            <a:custGeom>
              <a:avLst/>
              <a:gdLst/>
              <a:ahLst/>
              <a:cxnLst/>
              <a:rect l="0" t="0" r="0" b="0"/>
              <a:pathLst>
                <a:path w="36952" h="49297">
                  <a:moveTo>
                    <a:pt x="27995" y="0"/>
                  </a:moveTo>
                  <a:lnTo>
                    <a:pt x="14510" y="13484"/>
                  </a:lnTo>
                  <a:lnTo>
                    <a:pt x="11950" y="21689"/>
                  </a:lnTo>
                  <a:lnTo>
                    <a:pt x="11654" y="31392"/>
                  </a:lnTo>
                  <a:lnTo>
                    <a:pt x="12868" y="42095"/>
                  </a:lnTo>
                  <a:lnTo>
                    <a:pt x="16498" y="46408"/>
                  </a:lnTo>
                  <a:lnTo>
                    <a:pt x="21741" y="46460"/>
                  </a:lnTo>
                  <a:lnTo>
                    <a:pt x="28060" y="43673"/>
                  </a:lnTo>
                  <a:lnTo>
                    <a:pt x="32271" y="36171"/>
                  </a:lnTo>
                  <a:lnTo>
                    <a:pt x="35079" y="25525"/>
                  </a:lnTo>
                  <a:lnTo>
                    <a:pt x="36951" y="12783"/>
                  </a:lnTo>
                  <a:lnTo>
                    <a:pt x="33965" y="5700"/>
                  </a:lnTo>
                  <a:lnTo>
                    <a:pt x="27742" y="2389"/>
                  </a:lnTo>
                  <a:lnTo>
                    <a:pt x="19359" y="1592"/>
                  </a:lnTo>
                  <a:lnTo>
                    <a:pt x="12360" y="5295"/>
                  </a:lnTo>
                  <a:lnTo>
                    <a:pt x="6283" y="11996"/>
                  </a:lnTo>
                  <a:lnTo>
                    <a:pt x="820" y="20697"/>
                  </a:lnTo>
                  <a:lnTo>
                    <a:pt x="0" y="29320"/>
                  </a:lnTo>
                  <a:lnTo>
                    <a:pt x="2276" y="37891"/>
                  </a:lnTo>
                  <a:lnTo>
                    <a:pt x="6616" y="46427"/>
                  </a:lnTo>
                  <a:lnTo>
                    <a:pt x="12331" y="49296"/>
                  </a:lnTo>
                  <a:lnTo>
                    <a:pt x="18962" y="48386"/>
                  </a:lnTo>
                  <a:lnTo>
                    <a:pt x="26207" y="44957"/>
                  </a:lnTo>
                  <a:lnTo>
                    <a:pt x="31036" y="37027"/>
                  </a:lnTo>
                  <a:lnTo>
                    <a:pt x="34255" y="26095"/>
                  </a:lnTo>
                  <a:lnTo>
                    <a:pt x="1529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Freeform 183"/>
            <p:cNvSpPr/>
            <p:nvPr/>
          </p:nvSpPr>
          <p:spPr>
            <a:xfrm>
              <a:off x="8026400" y="2362200"/>
              <a:ext cx="26393" cy="38101"/>
            </a:xfrm>
            <a:custGeom>
              <a:avLst/>
              <a:gdLst/>
              <a:ahLst/>
              <a:cxnLst/>
              <a:rect l="0" t="0" r="0" b="0"/>
              <a:pathLst>
                <a:path w="26393" h="38101">
                  <a:moveTo>
                    <a:pt x="0" y="0"/>
                  </a:moveTo>
                  <a:lnTo>
                    <a:pt x="0" y="26967"/>
                  </a:lnTo>
                  <a:lnTo>
                    <a:pt x="4233" y="32089"/>
                  </a:lnTo>
                  <a:lnTo>
                    <a:pt x="11289" y="32682"/>
                  </a:lnTo>
                  <a:lnTo>
                    <a:pt x="20225" y="30254"/>
                  </a:lnTo>
                  <a:lnTo>
                    <a:pt x="24772" y="24403"/>
                  </a:lnTo>
                  <a:lnTo>
                    <a:pt x="26392" y="16268"/>
                  </a:lnTo>
                  <a:lnTo>
                    <a:pt x="26061" y="6612"/>
                  </a:lnTo>
                  <a:lnTo>
                    <a:pt x="23018" y="2997"/>
                  </a:lnTo>
                  <a:lnTo>
                    <a:pt x="18167" y="3409"/>
                  </a:lnTo>
                  <a:lnTo>
                    <a:pt x="12111" y="6506"/>
                  </a:lnTo>
                  <a:lnTo>
                    <a:pt x="9485" y="12804"/>
                  </a:lnTo>
                  <a:lnTo>
                    <a:pt x="9145" y="21236"/>
                  </a:lnTo>
                  <a:lnTo>
                    <a:pt x="10330" y="31090"/>
                  </a:lnTo>
                  <a:lnTo>
                    <a:pt x="13942" y="34838"/>
                  </a:lnTo>
                  <a:lnTo>
                    <a:pt x="19172" y="34514"/>
                  </a:lnTo>
                  <a:lnTo>
                    <a:pt x="25400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8443662" y="2540000"/>
              <a:ext cx="54563" cy="53238"/>
            </a:xfrm>
            <a:custGeom>
              <a:avLst/>
              <a:gdLst/>
              <a:ahLst/>
              <a:cxnLst/>
              <a:rect l="0" t="0" r="0" b="0"/>
              <a:pathLst>
                <a:path w="54563" h="53238">
                  <a:moveTo>
                    <a:pt x="39938" y="0"/>
                  </a:moveTo>
                  <a:lnTo>
                    <a:pt x="26453" y="13484"/>
                  </a:lnTo>
                  <a:lnTo>
                    <a:pt x="21070" y="21689"/>
                  </a:lnTo>
                  <a:lnTo>
                    <a:pt x="16071" y="31392"/>
                  </a:lnTo>
                  <a:lnTo>
                    <a:pt x="11326" y="42095"/>
                  </a:lnTo>
                  <a:lnTo>
                    <a:pt x="12397" y="47818"/>
                  </a:lnTo>
                  <a:lnTo>
                    <a:pt x="17344" y="50223"/>
                  </a:lnTo>
                  <a:lnTo>
                    <a:pt x="24875" y="50415"/>
                  </a:lnTo>
                  <a:lnTo>
                    <a:pt x="29896" y="44899"/>
                  </a:lnTo>
                  <a:lnTo>
                    <a:pt x="33243" y="35577"/>
                  </a:lnTo>
                  <a:lnTo>
                    <a:pt x="35474" y="23718"/>
                  </a:lnTo>
                  <a:lnTo>
                    <a:pt x="32729" y="17223"/>
                  </a:lnTo>
                  <a:lnTo>
                    <a:pt x="26665" y="14304"/>
                  </a:lnTo>
                  <a:lnTo>
                    <a:pt x="18389" y="13769"/>
                  </a:lnTo>
                  <a:lnTo>
                    <a:pt x="11461" y="17646"/>
                  </a:lnTo>
                  <a:lnTo>
                    <a:pt x="5431" y="24464"/>
                  </a:lnTo>
                  <a:lnTo>
                    <a:pt x="0" y="33242"/>
                  </a:lnTo>
                  <a:lnTo>
                    <a:pt x="612" y="40506"/>
                  </a:lnTo>
                  <a:lnTo>
                    <a:pt x="5254" y="46759"/>
                  </a:lnTo>
                  <a:lnTo>
                    <a:pt x="12582" y="52339"/>
                  </a:lnTo>
                  <a:lnTo>
                    <a:pt x="20289" y="53237"/>
                  </a:lnTo>
                  <a:lnTo>
                    <a:pt x="28250" y="51013"/>
                  </a:lnTo>
                  <a:lnTo>
                    <a:pt x="36379" y="46709"/>
                  </a:lnTo>
                  <a:lnTo>
                    <a:pt x="43209" y="39606"/>
                  </a:lnTo>
                  <a:lnTo>
                    <a:pt x="49174" y="30637"/>
                  </a:lnTo>
                  <a:lnTo>
                    <a:pt x="54562" y="20424"/>
                  </a:lnTo>
                  <a:lnTo>
                    <a:pt x="53920" y="15027"/>
                  </a:lnTo>
                  <a:lnTo>
                    <a:pt x="49259" y="12840"/>
                  </a:lnTo>
                  <a:lnTo>
                    <a:pt x="14538" y="38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87" name="Straight Connector 186"/>
          <p:cNvCxnSpPr/>
          <p:nvPr/>
        </p:nvCxnSpPr>
        <p:spPr>
          <a:xfrm flipH="1" flipV="1">
            <a:off x="5270500" y="355600"/>
            <a:ext cx="4495800" cy="30607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Freeform 187"/>
          <p:cNvSpPr/>
          <p:nvPr/>
        </p:nvSpPr>
        <p:spPr>
          <a:xfrm>
            <a:off x="5348034" y="783284"/>
            <a:ext cx="4342067" cy="3817298"/>
          </a:xfrm>
          <a:custGeom>
            <a:avLst/>
            <a:gdLst/>
            <a:ahLst/>
            <a:cxnLst/>
            <a:rect l="0" t="0" r="0" b="0"/>
            <a:pathLst>
              <a:path w="4342067" h="3817298">
                <a:moveTo>
                  <a:pt x="4342066" y="2569516"/>
                </a:moveTo>
                <a:lnTo>
                  <a:pt x="4328581" y="2583000"/>
                </a:lnTo>
                <a:lnTo>
                  <a:pt x="4268875" y="2664576"/>
                </a:lnTo>
                <a:lnTo>
                  <a:pt x="4158386" y="2773069"/>
                </a:lnTo>
                <a:lnTo>
                  <a:pt x="4064910" y="2871775"/>
                </a:lnTo>
                <a:lnTo>
                  <a:pt x="3996651" y="2970420"/>
                </a:lnTo>
                <a:lnTo>
                  <a:pt x="3898286" y="3078309"/>
                </a:lnTo>
                <a:lnTo>
                  <a:pt x="3848390" y="3132314"/>
                </a:lnTo>
                <a:lnTo>
                  <a:pt x="3743775" y="3241852"/>
                </a:lnTo>
                <a:lnTo>
                  <a:pt x="3647206" y="3354201"/>
                </a:lnTo>
                <a:lnTo>
                  <a:pt x="3557633" y="3458277"/>
                </a:lnTo>
                <a:lnTo>
                  <a:pt x="3461909" y="3570900"/>
                </a:lnTo>
                <a:lnTo>
                  <a:pt x="3370205" y="3653089"/>
                </a:lnTo>
                <a:lnTo>
                  <a:pt x="3314976" y="3683321"/>
                </a:lnTo>
                <a:lnTo>
                  <a:pt x="3301739" y="3688819"/>
                </a:lnTo>
                <a:lnTo>
                  <a:pt x="3290093" y="3689662"/>
                </a:lnTo>
                <a:lnTo>
                  <a:pt x="3279506" y="3687402"/>
                </a:lnTo>
                <a:lnTo>
                  <a:pt x="3269626" y="3683073"/>
                </a:lnTo>
                <a:lnTo>
                  <a:pt x="3260217" y="3674543"/>
                </a:lnTo>
                <a:lnTo>
                  <a:pt x="3242237" y="3650013"/>
                </a:lnTo>
                <a:lnTo>
                  <a:pt x="3232363" y="3612770"/>
                </a:lnTo>
                <a:lnTo>
                  <a:pt x="3229387" y="3570818"/>
                </a:lnTo>
                <a:lnTo>
                  <a:pt x="3246436" y="3460494"/>
                </a:lnTo>
                <a:lnTo>
                  <a:pt x="3273647" y="3349546"/>
                </a:lnTo>
                <a:lnTo>
                  <a:pt x="3322062" y="3203869"/>
                </a:lnTo>
                <a:lnTo>
                  <a:pt x="3374611" y="3102788"/>
                </a:lnTo>
                <a:lnTo>
                  <a:pt x="3423457" y="3001290"/>
                </a:lnTo>
                <a:lnTo>
                  <a:pt x="3467443" y="2899710"/>
                </a:lnTo>
                <a:lnTo>
                  <a:pt x="3515672" y="2786530"/>
                </a:lnTo>
                <a:lnTo>
                  <a:pt x="3557370" y="2681140"/>
                </a:lnTo>
                <a:lnTo>
                  <a:pt x="3588026" y="2575669"/>
                </a:lnTo>
                <a:lnTo>
                  <a:pt x="3596775" y="2546850"/>
                </a:lnTo>
                <a:lnTo>
                  <a:pt x="3597840" y="2512405"/>
                </a:lnTo>
                <a:lnTo>
                  <a:pt x="3587026" y="2446286"/>
                </a:lnTo>
                <a:lnTo>
                  <a:pt x="3580472" y="2433740"/>
                </a:lnTo>
                <a:lnTo>
                  <a:pt x="3561902" y="2412275"/>
                </a:lnTo>
                <a:lnTo>
                  <a:pt x="3548201" y="2405422"/>
                </a:lnTo>
                <a:lnTo>
                  <a:pt x="3514163" y="2397807"/>
                </a:lnTo>
                <a:lnTo>
                  <a:pt x="3496619" y="2400010"/>
                </a:lnTo>
                <a:lnTo>
                  <a:pt x="3462075" y="2413747"/>
                </a:lnTo>
                <a:lnTo>
                  <a:pt x="3417635" y="2438538"/>
                </a:lnTo>
                <a:lnTo>
                  <a:pt x="3394515" y="2459092"/>
                </a:lnTo>
                <a:lnTo>
                  <a:pt x="3300363" y="2568517"/>
                </a:lnTo>
                <a:lnTo>
                  <a:pt x="3224439" y="2681388"/>
                </a:lnTo>
                <a:lnTo>
                  <a:pt x="3154220" y="2799468"/>
                </a:lnTo>
                <a:lnTo>
                  <a:pt x="3089914" y="2899983"/>
                </a:lnTo>
                <a:lnTo>
                  <a:pt x="3015202" y="3033493"/>
                </a:lnTo>
                <a:lnTo>
                  <a:pt x="2922753" y="3139845"/>
                </a:lnTo>
                <a:lnTo>
                  <a:pt x="2865234" y="3218280"/>
                </a:lnTo>
                <a:lnTo>
                  <a:pt x="2803394" y="3328799"/>
                </a:lnTo>
                <a:lnTo>
                  <a:pt x="2743985" y="3432579"/>
                </a:lnTo>
                <a:lnTo>
                  <a:pt x="2691484" y="3533199"/>
                </a:lnTo>
                <a:lnTo>
                  <a:pt x="2627621" y="3644025"/>
                </a:lnTo>
                <a:lnTo>
                  <a:pt x="2564073" y="3732938"/>
                </a:lnTo>
                <a:lnTo>
                  <a:pt x="2509294" y="3797938"/>
                </a:lnTo>
                <a:lnTo>
                  <a:pt x="2486100" y="3813040"/>
                </a:lnTo>
                <a:lnTo>
                  <a:pt x="2473989" y="3813398"/>
                </a:lnTo>
                <a:lnTo>
                  <a:pt x="2461681" y="3809404"/>
                </a:lnTo>
                <a:lnTo>
                  <a:pt x="2449243" y="3802508"/>
                </a:lnTo>
                <a:lnTo>
                  <a:pt x="2440951" y="3789444"/>
                </a:lnTo>
                <a:lnTo>
                  <a:pt x="2431736" y="3752350"/>
                </a:lnTo>
                <a:lnTo>
                  <a:pt x="2425336" y="3648686"/>
                </a:lnTo>
                <a:lnTo>
                  <a:pt x="2431299" y="3557542"/>
                </a:lnTo>
                <a:lnTo>
                  <a:pt x="2453884" y="3439066"/>
                </a:lnTo>
                <a:lnTo>
                  <a:pt x="2484446" y="3325949"/>
                </a:lnTo>
                <a:lnTo>
                  <a:pt x="2521893" y="3207074"/>
                </a:lnTo>
                <a:lnTo>
                  <a:pt x="2569130" y="3109632"/>
                </a:lnTo>
                <a:lnTo>
                  <a:pt x="2604293" y="3009263"/>
                </a:lnTo>
                <a:lnTo>
                  <a:pt x="2665945" y="2840381"/>
                </a:lnTo>
                <a:lnTo>
                  <a:pt x="2703848" y="2738829"/>
                </a:lnTo>
                <a:lnTo>
                  <a:pt x="2741890" y="2643985"/>
                </a:lnTo>
                <a:lnTo>
                  <a:pt x="2779972" y="2553324"/>
                </a:lnTo>
                <a:lnTo>
                  <a:pt x="2820627" y="2435606"/>
                </a:lnTo>
                <a:lnTo>
                  <a:pt x="2864412" y="2303578"/>
                </a:lnTo>
                <a:lnTo>
                  <a:pt x="2903173" y="2193494"/>
                </a:lnTo>
                <a:lnTo>
                  <a:pt x="2936377" y="2077016"/>
                </a:lnTo>
                <a:lnTo>
                  <a:pt x="2942491" y="2016719"/>
                </a:lnTo>
                <a:lnTo>
                  <a:pt x="2937561" y="1958715"/>
                </a:lnTo>
                <a:lnTo>
                  <a:pt x="2930184" y="1949238"/>
                </a:lnTo>
                <a:lnTo>
                  <a:pt x="2919623" y="1945741"/>
                </a:lnTo>
                <a:lnTo>
                  <a:pt x="2906937" y="1946233"/>
                </a:lnTo>
                <a:lnTo>
                  <a:pt x="2895658" y="1950794"/>
                </a:lnTo>
                <a:lnTo>
                  <a:pt x="2875599" y="1967150"/>
                </a:lnTo>
                <a:lnTo>
                  <a:pt x="2783589" y="2060789"/>
                </a:lnTo>
                <a:lnTo>
                  <a:pt x="2693944" y="2182140"/>
                </a:lnTo>
                <a:lnTo>
                  <a:pt x="2627298" y="2282428"/>
                </a:lnTo>
                <a:lnTo>
                  <a:pt x="2559780" y="2396939"/>
                </a:lnTo>
                <a:lnTo>
                  <a:pt x="2490677" y="2516089"/>
                </a:lnTo>
                <a:lnTo>
                  <a:pt x="2432568" y="2613579"/>
                </a:lnTo>
                <a:lnTo>
                  <a:pt x="2378974" y="2713961"/>
                </a:lnTo>
                <a:lnTo>
                  <a:pt x="2325936" y="2816612"/>
                </a:lnTo>
                <a:lnTo>
                  <a:pt x="2249282" y="2960597"/>
                </a:lnTo>
                <a:lnTo>
                  <a:pt x="2185282" y="3064040"/>
                </a:lnTo>
                <a:lnTo>
                  <a:pt x="2115048" y="3166186"/>
                </a:lnTo>
                <a:lnTo>
                  <a:pt x="2058490" y="3267947"/>
                </a:lnTo>
                <a:lnTo>
                  <a:pt x="2009747" y="3369595"/>
                </a:lnTo>
                <a:lnTo>
                  <a:pt x="1964731" y="3467447"/>
                </a:lnTo>
                <a:lnTo>
                  <a:pt x="1905693" y="3582263"/>
                </a:lnTo>
                <a:lnTo>
                  <a:pt x="1854248" y="3698272"/>
                </a:lnTo>
                <a:lnTo>
                  <a:pt x="1835136" y="3738641"/>
                </a:lnTo>
                <a:lnTo>
                  <a:pt x="1788372" y="3799050"/>
                </a:lnTo>
                <a:lnTo>
                  <a:pt x="1776003" y="3812538"/>
                </a:lnTo>
                <a:lnTo>
                  <a:pt x="1763524" y="3817297"/>
                </a:lnTo>
                <a:lnTo>
                  <a:pt x="1750971" y="3816237"/>
                </a:lnTo>
                <a:lnTo>
                  <a:pt x="1738369" y="3811297"/>
                </a:lnTo>
                <a:lnTo>
                  <a:pt x="1728557" y="3796714"/>
                </a:lnTo>
                <a:lnTo>
                  <a:pt x="1713891" y="3750407"/>
                </a:lnTo>
                <a:lnTo>
                  <a:pt x="1710195" y="3703486"/>
                </a:lnTo>
                <a:lnTo>
                  <a:pt x="1712579" y="3609132"/>
                </a:lnTo>
                <a:lnTo>
                  <a:pt x="1714461" y="3498824"/>
                </a:lnTo>
                <a:lnTo>
                  <a:pt x="1724681" y="3409938"/>
                </a:lnTo>
                <a:lnTo>
                  <a:pt x="1743545" y="3312732"/>
                </a:lnTo>
                <a:lnTo>
                  <a:pt x="1764344" y="3211023"/>
                </a:lnTo>
                <a:lnTo>
                  <a:pt x="1808449" y="3101081"/>
                </a:lnTo>
                <a:lnTo>
                  <a:pt x="1841273" y="2988072"/>
                </a:lnTo>
                <a:lnTo>
                  <a:pt x="1870284" y="2872744"/>
                </a:lnTo>
                <a:lnTo>
                  <a:pt x="1905063" y="2749829"/>
                </a:lnTo>
                <a:lnTo>
                  <a:pt x="1942180" y="2625450"/>
                </a:lnTo>
                <a:lnTo>
                  <a:pt x="2043382" y="2304781"/>
                </a:lnTo>
                <a:lnTo>
                  <a:pt x="2081470" y="2195840"/>
                </a:lnTo>
                <a:lnTo>
                  <a:pt x="2126308" y="2085323"/>
                </a:lnTo>
                <a:lnTo>
                  <a:pt x="2181889" y="1953068"/>
                </a:lnTo>
                <a:lnTo>
                  <a:pt x="2222228" y="1854719"/>
                </a:lnTo>
                <a:lnTo>
                  <a:pt x="2278186" y="1736040"/>
                </a:lnTo>
                <a:lnTo>
                  <a:pt x="2323994" y="1630649"/>
                </a:lnTo>
                <a:lnTo>
                  <a:pt x="2372613" y="1520416"/>
                </a:lnTo>
                <a:lnTo>
                  <a:pt x="2420518" y="1414255"/>
                </a:lnTo>
                <a:lnTo>
                  <a:pt x="2429712" y="1380144"/>
                </a:lnTo>
                <a:lnTo>
                  <a:pt x="2433797" y="1346169"/>
                </a:lnTo>
                <a:lnTo>
                  <a:pt x="2429242" y="1334851"/>
                </a:lnTo>
                <a:lnTo>
                  <a:pt x="2420561" y="1327306"/>
                </a:lnTo>
                <a:lnTo>
                  <a:pt x="2409129" y="1322276"/>
                </a:lnTo>
                <a:lnTo>
                  <a:pt x="2397274" y="1323156"/>
                </a:lnTo>
                <a:lnTo>
                  <a:pt x="2385138" y="1327976"/>
                </a:lnTo>
                <a:lnTo>
                  <a:pt x="2351595" y="1351222"/>
                </a:lnTo>
                <a:lnTo>
                  <a:pt x="2287416" y="1413046"/>
                </a:lnTo>
                <a:lnTo>
                  <a:pt x="2182111" y="1532081"/>
                </a:lnTo>
                <a:lnTo>
                  <a:pt x="2089545" y="1644610"/>
                </a:lnTo>
                <a:lnTo>
                  <a:pt x="2014962" y="1748212"/>
                </a:lnTo>
                <a:lnTo>
                  <a:pt x="1939448" y="1863378"/>
                </a:lnTo>
                <a:lnTo>
                  <a:pt x="1734218" y="2194321"/>
                </a:lnTo>
                <a:lnTo>
                  <a:pt x="1670798" y="2304536"/>
                </a:lnTo>
                <a:lnTo>
                  <a:pt x="1608733" y="2417625"/>
                </a:lnTo>
                <a:lnTo>
                  <a:pt x="1552557" y="2531567"/>
                </a:lnTo>
                <a:lnTo>
                  <a:pt x="1491854" y="2645760"/>
                </a:lnTo>
                <a:lnTo>
                  <a:pt x="1430594" y="2760029"/>
                </a:lnTo>
                <a:lnTo>
                  <a:pt x="1374657" y="2874319"/>
                </a:lnTo>
                <a:lnTo>
                  <a:pt x="1279104" y="3058074"/>
                </a:lnTo>
                <a:lnTo>
                  <a:pt x="1220175" y="3154697"/>
                </a:lnTo>
                <a:lnTo>
                  <a:pt x="1148602" y="3265701"/>
                </a:lnTo>
                <a:lnTo>
                  <a:pt x="1079079" y="3387969"/>
                </a:lnTo>
                <a:lnTo>
                  <a:pt x="1014786" y="3468615"/>
                </a:lnTo>
                <a:lnTo>
                  <a:pt x="1002046" y="3482182"/>
                </a:lnTo>
                <a:lnTo>
                  <a:pt x="972839" y="3501019"/>
                </a:lnTo>
                <a:lnTo>
                  <a:pt x="957148" y="3508018"/>
                </a:lnTo>
                <a:lnTo>
                  <a:pt x="942454" y="3509862"/>
                </a:lnTo>
                <a:lnTo>
                  <a:pt x="928424" y="3508269"/>
                </a:lnTo>
                <a:lnTo>
                  <a:pt x="914838" y="3504384"/>
                </a:lnTo>
                <a:lnTo>
                  <a:pt x="904370" y="3497561"/>
                </a:lnTo>
                <a:lnTo>
                  <a:pt x="895979" y="3488779"/>
                </a:lnTo>
                <a:lnTo>
                  <a:pt x="888975" y="3478691"/>
                </a:lnTo>
                <a:lnTo>
                  <a:pt x="881191" y="3452431"/>
                </a:lnTo>
                <a:lnTo>
                  <a:pt x="865460" y="3342566"/>
                </a:lnTo>
                <a:lnTo>
                  <a:pt x="864098" y="3226615"/>
                </a:lnTo>
                <a:lnTo>
                  <a:pt x="876164" y="3110365"/>
                </a:lnTo>
                <a:lnTo>
                  <a:pt x="904669" y="2871499"/>
                </a:lnTo>
                <a:lnTo>
                  <a:pt x="947170" y="2594516"/>
                </a:lnTo>
                <a:lnTo>
                  <a:pt x="961620" y="2512423"/>
                </a:lnTo>
                <a:lnTo>
                  <a:pt x="981212" y="2428900"/>
                </a:lnTo>
                <a:lnTo>
                  <a:pt x="1002619" y="2344742"/>
                </a:lnTo>
                <a:lnTo>
                  <a:pt x="1021541" y="2260301"/>
                </a:lnTo>
                <a:lnTo>
                  <a:pt x="1043121" y="2175735"/>
                </a:lnTo>
                <a:lnTo>
                  <a:pt x="1068235" y="2092524"/>
                </a:lnTo>
                <a:lnTo>
                  <a:pt x="1112696" y="1972866"/>
                </a:lnTo>
                <a:lnTo>
                  <a:pt x="1179296" y="1771400"/>
                </a:lnTo>
                <a:lnTo>
                  <a:pt x="1224468" y="1662445"/>
                </a:lnTo>
                <a:lnTo>
                  <a:pt x="1266859" y="1551924"/>
                </a:lnTo>
                <a:lnTo>
                  <a:pt x="1312972" y="1452228"/>
                </a:lnTo>
                <a:lnTo>
                  <a:pt x="1355642" y="1360129"/>
                </a:lnTo>
                <a:lnTo>
                  <a:pt x="1399258" y="1250654"/>
                </a:lnTo>
                <a:lnTo>
                  <a:pt x="1439649" y="1151261"/>
                </a:lnTo>
                <a:lnTo>
                  <a:pt x="1481319" y="1038057"/>
                </a:lnTo>
                <a:lnTo>
                  <a:pt x="1490178" y="1008334"/>
                </a:lnTo>
                <a:lnTo>
                  <a:pt x="1494116" y="976309"/>
                </a:lnTo>
                <a:lnTo>
                  <a:pt x="1490933" y="964100"/>
                </a:lnTo>
                <a:lnTo>
                  <a:pt x="1484576" y="954550"/>
                </a:lnTo>
                <a:lnTo>
                  <a:pt x="1476106" y="946772"/>
                </a:lnTo>
                <a:lnTo>
                  <a:pt x="1466226" y="947231"/>
                </a:lnTo>
                <a:lnTo>
                  <a:pt x="1455405" y="953181"/>
                </a:lnTo>
                <a:lnTo>
                  <a:pt x="1419952" y="988524"/>
                </a:lnTo>
                <a:lnTo>
                  <a:pt x="1332100" y="1107672"/>
                </a:lnTo>
                <a:lnTo>
                  <a:pt x="1258605" y="1218522"/>
                </a:lnTo>
                <a:lnTo>
                  <a:pt x="1198945" y="1330711"/>
                </a:lnTo>
                <a:lnTo>
                  <a:pt x="1092416" y="1520570"/>
                </a:lnTo>
                <a:lnTo>
                  <a:pt x="1037546" y="1631243"/>
                </a:lnTo>
                <a:lnTo>
                  <a:pt x="978798" y="1751210"/>
                </a:lnTo>
                <a:lnTo>
                  <a:pt x="941339" y="1834232"/>
                </a:lnTo>
                <a:lnTo>
                  <a:pt x="884754" y="1964068"/>
                </a:lnTo>
                <a:lnTo>
                  <a:pt x="845449" y="2054895"/>
                </a:lnTo>
                <a:lnTo>
                  <a:pt x="790176" y="2193296"/>
                </a:lnTo>
                <a:lnTo>
                  <a:pt x="694868" y="2418912"/>
                </a:lnTo>
                <a:lnTo>
                  <a:pt x="659926" y="2508696"/>
                </a:lnTo>
                <a:lnTo>
                  <a:pt x="591502" y="2692811"/>
                </a:lnTo>
                <a:lnTo>
                  <a:pt x="561304" y="2781888"/>
                </a:lnTo>
                <a:lnTo>
                  <a:pt x="532360" y="2867103"/>
                </a:lnTo>
                <a:lnTo>
                  <a:pt x="457855" y="3057124"/>
                </a:lnTo>
                <a:lnTo>
                  <a:pt x="386582" y="3221383"/>
                </a:lnTo>
                <a:lnTo>
                  <a:pt x="333335" y="3327886"/>
                </a:lnTo>
                <a:lnTo>
                  <a:pt x="324789" y="3333329"/>
                </a:lnTo>
                <a:lnTo>
                  <a:pt x="316270" y="3332725"/>
                </a:lnTo>
                <a:lnTo>
                  <a:pt x="307769" y="3328088"/>
                </a:lnTo>
                <a:lnTo>
                  <a:pt x="302101" y="3319353"/>
                </a:lnTo>
                <a:lnTo>
                  <a:pt x="295804" y="3294595"/>
                </a:lnTo>
                <a:lnTo>
                  <a:pt x="291208" y="3186158"/>
                </a:lnTo>
                <a:lnTo>
                  <a:pt x="300992" y="3086276"/>
                </a:lnTo>
                <a:lnTo>
                  <a:pt x="333168" y="2831457"/>
                </a:lnTo>
                <a:lnTo>
                  <a:pt x="352561" y="2720506"/>
                </a:lnTo>
                <a:lnTo>
                  <a:pt x="384399" y="2569237"/>
                </a:lnTo>
                <a:lnTo>
                  <a:pt x="451652" y="2257963"/>
                </a:lnTo>
                <a:lnTo>
                  <a:pt x="472337" y="2174696"/>
                </a:lnTo>
                <a:lnTo>
                  <a:pt x="507783" y="2048484"/>
                </a:lnTo>
                <a:lnTo>
                  <a:pt x="582964" y="1788497"/>
                </a:lnTo>
                <a:lnTo>
                  <a:pt x="633685" y="1624234"/>
                </a:lnTo>
                <a:lnTo>
                  <a:pt x="662837" y="1544024"/>
                </a:lnTo>
                <a:lnTo>
                  <a:pt x="707220" y="1427466"/>
                </a:lnTo>
                <a:lnTo>
                  <a:pt x="811362" y="1131892"/>
                </a:lnTo>
                <a:lnTo>
                  <a:pt x="874952" y="961074"/>
                </a:lnTo>
                <a:lnTo>
                  <a:pt x="906319" y="866057"/>
                </a:lnTo>
                <a:lnTo>
                  <a:pt x="949519" y="757008"/>
                </a:lnTo>
                <a:lnTo>
                  <a:pt x="998726" y="605237"/>
                </a:lnTo>
                <a:lnTo>
                  <a:pt x="1007581" y="566203"/>
                </a:lnTo>
                <a:lnTo>
                  <a:pt x="1013733" y="460860"/>
                </a:lnTo>
                <a:lnTo>
                  <a:pt x="1008399" y="446901"/>
                </a:lnTo>
                <a:lnTo>
                  <a:pt x="999199" y="436183"/>
                </a:lnTo>
                <a:lnTo>
                  <a:pt x="987421" y="427627"/>
                </a:lnTo>
                <a:lnTo>
                  <a:pt x="976747" y="424746"/>
                </a:lnTo>
                <a:lnTo>
                  <a:pt x="966809" y="425647"/>
                </a:lnTo>
                <a:lnTo>
                  <a:pt x="957361" y="429070"/>
                </a:lnTo>
                <a:lnTo>
                  <a:pt x="917096" y="460855"/>
                </a:lnTo>
                <a:lnTo>
                  <a:pt x="863062" y="514847"/>
                </a:lnTo>
                <a:lnTo>
                  <a:pt x="777408" y="631632"/>
                </a:lnTo>
                <a:lnTo>
                  <a:pt x="703655" y="743354"/>
                </a:lnTo>
                <a:lnTo>
                  <a:pt x="637508" y="854387"/>
                </a:lnTo>
                <a:lnTo>
                  <a:pt x="586983" y="950471"/>
                </a:lnTo>
                <a:lnTo>
                  <a:pt x="534853" y="1050437"/>
                </a:lnTo>
                <a:lnTo>
                  <a:pt x="476760" y="1151553"/>
                </a:lnTo>
                <a:lnTo>
                  <a:pt x="423173" y="1253009"/>
                </a:lnTo>
                <a:lnTo>
                  <a:pt x="337487" y="1422290"/>
                </a:lnTo>
                <a:lnTo>
                  <a:pt x="246681" y="1614548"/>
                </a:lnTo>
                <a:lnTo>
                  <a:pt x="210597" y="1708163"/>
                </a:lnTo>
                <a:lnTo>
                  <a:pt x="164393" y="1815329"/>
                </a:lnTo>
                <a:lnTo>
                  <a:pt x="109159" y="1926288"/>
                </a:lnTo>
                <a:lnTo>
                  <a:pt x="91988" y="1950144"/>
                </a:lnTo>
                <a:lnTo>
                  <a:pt x="83459" y="1954812"/>
                </a:lnTo>
                <a:lnTo>
                  <a:pt x="74950" y="1955102"/>
                </a:lnTo>
                <a:lnTo>
                  <a:pt x="66455" y="1952473"/>
                </a:lnTo>
                <a:lnTo>
                  <a:pt x="60792" y="1945076"/>
                </a:lnTo>
                <a:lnTo>
                  <a:pt x="54499" y="1921805"/>
                </a:lnTo>
                <a:lnTo>
                  <a:pt x="49907" y="1821196"/>
                </a:lnTo>
                <a:lnTo>
                  <a:pt x="50964" y="1727589"/>
                </a:lnTo>
                <a:lnTo>
                  <a:pt x="67061" y="1615443"/>
                </a:lnTo>
                <a:lnTo>
                  <a:pt x="96999" y="1491430"/>
                </a:lnTo>
                <a:lnTo>
                  <a:pt x="128441" y="1324544"/>
                </a:lnTo>
                <a:lnTo>
                  <a:pt x="155651" y="1223205"/>
                </a:lnTo>
                <a:lnTo>
                  <a:pt x="186761" y="1117920"/>
                </a:lnTo>
                <a:lnTo>
                  <a:pt x="222557" y="975308"/>
                </a:lnTo>
                <a:lnTo>
                  <a:pt x="255034" y="872470"/>
                </a:lnTo>
                <a:lnTo>
                  <a:pt x="295205" y="737996"/>
                </a:lnTo>
                <a:lnTo>
                  <a:pt x="330181" y="645052"/>
                </a:lnTo>
                <a:lnTo>
                  <a:pt x="365944" y="554953"/>
                </a:lnTo>
                <a:lnTo>
                  <a:pt x="421537" y="388243"/>
                </a:lnTo>
                <a:lnTo>
                  <a:pt x="457529" y="276018"/>
                </a:lnTo>
                <a:lnTo>
                  <a:pt x="485273" y="165811"/>
                </a:lnTo>
                <a:lnTo>
                  <a:pt x="500977" y="104729"/>
                </a:lnTo>
                <a:lnTo>
                  <a:pt x="503569" y="50704"/>
                </a:lnTo>
                <a:lnTo>
                  <a:pt x="499174" y="20588"/>
                </a:lnTo>
                <a:lnTo>
                  <a:pt x="491794" y="10864"/>
                </a:lnTo>
                <a:lnTo>
                  <a:pt x="481229" y="4381"/>
                </a:lnTo>
                <a:lnTo>
                  <a:pt x="468541" y="59"/>
                </a:lnTo>
                <a:lnTo>
                  <a:pt x="457260" y="0"/>
                </a:lnTo>
                <a:lnTo>
                  <a:pt x="446918" y="2783"/>
                </a:lnTo>
                <a:lnTo>
                  <a:pt x="437200" y="7460"/>
                </a:lnTo>
                <a:lnTo>
                  <a:pt x="396556" y="41012"/>
                </a:lnTo>
                <a:lnTo>
                  <a:pt x="302844" y="159447"/>
                </a:lnTo>
                <a:lnTo>
                  <a:pt x="227211" y="268425"/>
                </a:lnTo>
                <a:lnTo>
                  <a:pt x="151061" y="386020"/>
                </a:lnTo>
                <a:lnTo>
                  <a:pt x="112964" y="441358"/>
                </a:lnTo>
                <a:lnTo>
                  <a:pt x="78628" y="488328"/>
                </a:lnTo>
                <a:lnTo>
                  <a:pt x="31617" y="561455"/>
                </a:lnTo>
                <a:lnTo>
                  <a:pt x="9077" y="587667"/>
                </a:lnTo>
                <a:lnTo>
                  <a:pt x="2784" y="589294"/>
                </a:lnTo>
                <a:lnTo>
                  <a:pt x="0" y="583323"/>
                </a:lnTo>
                <a:lnTo>
                  <a:pt x="670" y="560697"/>
                </a:lnTo>
                <a:lnTo>
                  <a:pt x="5671" y="536529"/>
                </a:lnTo>
                <a:lnTo>
                  <a:pt x="36766" y="4613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1" name="Group 190"/>
          <p:cNvGrpSpPr/>
          <p:nvPr/>
        </p:nvGrpSpPr>
        <p:grpSpPr>
          <a:xfrm>
            <a:off x="7226315" y="1838946"/>
            <a:ext cx="1396986" cy="915185"/>
            <a:chOff x="7226315" y="1838946"/>
            <a:chExt cx="1396986" cy="915185"/>
          </a:xfrm>
        </p:grpSpPr>
        <p:sp>
          <p:nvSpPr>
            <p:cNvPr id="189" name="Freeform 188"/>
            <p:cNvSpPr/>
            <p:nvPr/>
          </p:nvSpPr>
          <p:spPr>
            <a:xfrm>
              <a:off x="7226315" y="1838946"/>
              <a:ext cx="1396986" cy="915185"/>
            </a:xfrm>
            <a:custGeom>
              <a:avLst/>
              <a:gdLst/>
              <a:ahLst/>
              <a:cxnLst/>
              <a:rect l="0" t="0" r="0" b="0"/>
              <a:pathLst>
                <a:path w="1396986" h="915185">
                  <a:moveTo>
                    <a:pt x="1396985" y="891554"/>
                  </a:moveTo>
                  <a:lnTo>
                    <a:pt x="1365156" y="881414"/>
                  </a:lnTo>
                  <a:lnTo>
                    <a:pt x="1337212" y="873877"/>
                  </a:lnTo>
                  <a:lnTo>
                    <a:pt x="1302215" y="865823"/>
                  </a:lnTo>
                  <a:lnTo>
                    <a:pt x="1264554" y="858951"/>
                  </a:lnTo>
                  <a:lnTo>
                    <a:pt x="1229000" y="855897"/>
                  </a:lnTo>
                  <a:lnTo>
                    <a:pt x="1194384" y="854539"/>
                  </a:lnTo>
                  <a:lnTo>
                    <a:pt x="1160184" y="852525"/>
                  </a:lnTo>
                  <a:lnTo>
                    <a:pt x="1126170" y="846926"/>
                  </a:lnTo>
                  <a:lnTo>
                    <a:pt x="1092237" y="843497"/>
                  </a:lnTo>
                  <a:lnTo>
                    <a:pt x="1058341" y="843384"/>
                  </a:lnTo>
                  <a:lnTo>
                    <a:pt x="1007525" y="849843"/>
                  </a:lnTo>
                  <a:lnTo>
                    <a:pt x="973655" y="851849"/>
                  </a:lnTo>
                  <a:lnTo>
                    <a:pt x="936023" y="852740"/>
                  </a:lnTo>
                  <a:lnTo>
                    <a:pt x="861117" y="853313"/>
                  </a:lnTo>
                  <a:lnTo>
                    <a:pt x="822506" y="857154"/>
                  </a:lnTo>
                  <a:lnTo>
                    <a:pt x="783239" y="862154"/>
                  </a:lnTo>
                  <a:lnTo>
                    <a:pt x="746971" y="864376"/>
                  </a:lnTo>
                  <a:lnTo>
                    <a:pt x="708275" y="865363"/>
                  </a:lnTo>
                  <a:lnTo>
                    <a:pt x="668969" y="867214"/>
                  </a:lnTo>
                  <a:lnTo>
                    <a:pt x="632685" y="872739"/>
                  </a:lnTo>
                  <a:lnTo>
                    <a:pt x="593981" y="876136"/>
                  </a:lnTo>
                  <a:lnTo>
                    <a:pt x="556083" y="879057"/>
                  </a:lnTo>
                  <a:lnTo>
                    <a:pt x="525128" y="885059"/>
                  </a:lnTo>
                  <a:lnTo>
                    <a:pt x="493496" y="888667"/>
                  </a:lnTo>
                  <a:lnTo>
                    <a:pt x="460623" y="891682"/>
                  </a:lnTo>
                  <a:lnTo>
                    <a:pt x="427198" y="897725"/>
                  </a:lnTo>
                  <a:lnTo>
                    <a:pt x="393527" y="901352"/>
                  </a:lnTo>
                  <a:lnTo>
                    <a:pt x="358337" y="902964"/>
                  </a:lnTo>
                  <a:lnTo>
                    <a:pt x="300269" y="903871"/>
                  </a:lnTo>
                  <a:lnTo>
                    <a:pt x="212172" y="904203"/>
                  </a:lnTo>
                  <a:lnTo>
                    <a:pt x="181779" y="907994"/>
                  </a:lnTo>
                  <a:lnTo>
                    <a:pt x="152749" y="912972"/>
                  </a:lnTo>
                  <a:lnTo>
                    <a:pt x="121031" y="915184"/>
                  </a:lnTo>
                  <a:lnTo>
                    <a:pt x="78184" y="909687"/>
                  </a:lnTo>
                  <a:lnTo>
                    <a:pt x="55436" y="899143"/>
                  </a:lnTo>
                  <a:lnTo>
                    <a:pt x="45419" y="892380"/>
                  </a:lnTo>
                  <a:lnTo>
                    <a:pt x="38741" y="882226"/>
                  </a:lnTo>
                  <a:lnTo>
                    <a:pt x="31321" y="855893"/>
                  </a:lnTo>
                  <a:lnTo>
                    <a:pt x="31786" y="829138"/>
                  </a:lnTo>
                  <a:lnTo>
                    <a:pt x="35285" y="801724"/>
                  </a:lnTo>
                  <a:lnTo>
                    <a:pt x="36218" y="786512"/>
                  </a:lnTo>
                  <a:lnTo>
                    <a:pt x="36840" y="770726"/>
                  </a:lnTo>
                  <a:lnTo>
                    <a:pt x="38666" y="754557"/>
                  </a:lnTo>
                  <a:lnTo>
                    <a:pt x="41294" y="738134"/>
                  </a:lnTo>
                  <a:lnTo>
                    <a:pt x="44458" y="721540"/>
                  </a:lnTo>
                  <a:lnTo>
                    <a:pt x="46567" y="704834"/>
                  </a:lnTo>
                  <a:lnTo>
                    <a:pt x="47972" y="688051"/>
                  </a:lnTo>
                  <a:lnTo>
                    <a:pt x="48910" y="671219"/>
                  </a:lnTo>
                  <a:lnTo>
                    <a:pt x="49951" y="633701"/>
                  </a:lnTo>
                  <a:lnTo>
                    <a:pt x="50229" y="613819"/>
                  </a:lnTo>
                  <a:lnTo>
                    <a:pt x="49003" y="594919"/>
                  </a:lnTo>
                  <a:lnTo>
                    <a:pt x="46775" y="576675"/>
                  </a:lnTo>
                  <a:lnTo>
                    <a:pt x="43878" y="558868"/>
                  </a:lnTo>
                  <a:lnTo>
                    <a:pt x="40536" y="542763"/>
                  </a:lnTo>
                  <a:lnTo>
                    <a:pt x="36897" y="527793"/>
                  </a:lnTo>
                  <a:lnTo>
                    <a:pt x="33059" y="513580"/>
                  </a:lnTo>
                  <a:lnTo>
                    <a:pt x="30501" y="497049"/>
                  </a:lnTo>
                  <a:lnTo>
                    <a:pt x="28796" y="478973"/>
                  </a:lnTo>
                  <a:lnTo>
                    <a:pt x="27659" y="459866"/>
                  </a:lnTo>
                  <a:lnTo>
                    <a:pt x="25490" y="442895"/>
                  </a:lnTo>
                  <a:lnTo>
                    <a:pt x="22633" y="427348"/>
                  </a:lnTo>
                  <a:lnTo>
                    <a:pt x="19317" y="412750"/>
                  </a:lnTo>
                  <a:lnTo>
                    <a:pt x="17106" y="395962"/>
                  </a:lnTo>
                  <a:lnTo>
                    <a:pt x="15632" y="377715"/>
                  </a:lnTo>
                  <a:lnTo>
                    <a:pt x="14649" y="358494"/>
                  </a:lnTo>
                  <a:lnTo>
                    <a:pt x="12584" y="341448"/>
                  </a:lnTo>
                  <a:lnTo>
                    <a:pt x="9795" y="325849"/>
                  </a:lnTo>
                  <a:lnTo>
                    <a:pt x="6524" y="311218"/>
                  </a:lnTo>
                  <a:lnTo>
                    <a:pt x="4345" y="294407"/>
                  </a:lnTo>
                  <a:lnTo>
                    <a:pt x="2891" y="276145"/>
                  </a:lnTo>
                  <a:lnTo>
                    <a:pt x="1922" y="256915"/>
                  </a:lnTo>
                  <a:lnTo>
                    <a:pt x="846" y="220495"/>
                  </a:lnTo>
                  <a:lnTo>
                    <a:pt x="60" y="117033"/>
                  </a:lnTo>
                  <a:lnTo>
                    <a:pt x="0" y="49156"/>
                  </a:lnTo>
                  <a:lnTo>
                    <a:pt x="1405" y="33622"/>
                  </a:lnTo>
                  <a:lnTo>
                    <a:pt x="6731" y="5073"/>
                  </a:lnTo>
                  <a:lnTo>
                    <a:pt x="10127" y="0"/>
                  </a:lnTo>
                  <a:lnTo>
                    <a:pt x="13801" y="851"/>
                  </a:lnTo>
                  <a:lnTo>
                    <a:pt x="33241" y="22275"/>
                  </a:lnTo>
                  <a:lnTo>
                    <a:pt x="103810" y="93630"/>
                  </a:lnTo>
                  <a:lnTo>
                    <a:pt x="131737" y="117821"/>
                  </a:lnTo>
                  <a:lnTo>
                    <a:pt x="161552" y="142683"/>
                  </a:lnTo>
                  <a:lnTo>
                    <a:pt x="188915" y="167845"/>
                  </a:lnTo>
                  <a:lnTo>
                    <a:pt x="215187" y="189375"/>
                  </a:lnTo>
                  <a:lnTo>
                    <a:pt x="273289" y="232936"/>
                  </a:lnTo>
                  <a:lnTo>
                    <a:pt x="302075" y="253583"/>
                  </a:lnTo>
                  <a:lnTo>
                    <a:pt x="338319" y="281073"/>
                  </a:lnTo>
                  <a:lnTo>
                    <a:pt x="366932" y="307093"/>
                  </a:lnTo>
                  <a:lnTo>
                    <a:pt x="388850" y="325582"/>
                  </a:lnTo>
                  <a:lnTo>
                    <a:pt x="422110" y="347911"/>
                  </a:lnTo>
                  <a:lnTo>
                    <a:pt x="449121" y="368183"/>
                  </a:lnTo>
                  <a:lnTo>
                    <a:pt x="471946" y="385189"/>
                  </a:lnTo>
                  <a:lnTo>
                    <a:pt x="507184" y="404107"/>
                  </a:lnTo>
                  <a:lnTo>
                    <a:pt x="536126" y="426960"/>
                  </a:lnTo>
                  <a:lnTo>
                    <a:pt x="563987" y="450194"/>
                  </a:lnTo>
                  <a:lnTo>
                    <a:pt x="606849" y="475164"/>
                  </a:lnTo>
                  <a:lnTo>
                    <a:pt x="637937" y="498657"/>
                  </a:lnTo>
                  <a:lnTo>
                    <a:pt x="681485" y="527254"/>
                  </a:lnTo>
                  <a:lnTo>
                    <a:pt x="717740" y="550432"/>
                  </a:lnTo>
                  <a:lnTo>
                    <a:pt x="752669" y="574844"/>
                  </a:lnTo>
                  <a:lnTo>
                    <a:pt x="783244" y="592279"/>
                  </a:lnTo>
                  <a:lnTo>
                    <a:pt x="809534" y="606142"/>
                  </a:lnTo>
                  <a:lnTo>
                    <a:pt x="844434" y="631226"/>
                  </a:lnTo>
                  <a:lnTo>
                    <a:pt x="878591" y="653085"/>
                  </a:lnTo>
                  <a:lnTo>
                    <a:pt x="913528" y="673149"/>
                  </a:lnTo>
                  <a:lnTo>
                    <a:pt x="947871" y="692885"/>
                  </a:lnTo>
                  <a:lnTo>
                    <a:pt x="981949" y="715768"/>
                  </a:lnTo>
                  <a:lnTo>
                    <a:pt x="1015909" y="736286"/>
                  </a:lnTo>
                  <a:lnTo>
                    <a:pt x="1048407" y="754812"/>
                  </a:lnTo>
                  <a:lnTo>
                    <a:pt x="1091913" y="781109"/>
                  </a:lnTo>
                  <a:lnTo>
                    <a:pt x="1123579" y="798252"/>
                  </a:lnTo>
                  <a:lnTo>
                    <a:pt x="1179760" y="823526"/>
                  </a:lnTo>
                  <a:lnTo>
                    <a:pt x="1211736" y="840510"/>
                  </a:lnTo>
                  <a:lnTo>
                    <a:pt x="1212807" y="839180"/>
                  </a:lnTo>
                  <a:lnTo>
                    <a:pt x="1210700" y="835471"/>
                  </a:lnTo>
                  <a:lnTo>
                    <a:pt x="1176899" y="807829"/>
                  </a:lnTo>
                  <a:lnTo>
                    <a:pt x="1153825" y="786610"/>
                  </a:lnTo>
                  <a:lnTo>
                    <a:pt x="1129457" y="766830"/>
                  </a:lnTo>
                  <a:lnTo>
                    <a:pt x="1088176" y="739828"/>
                  </a:lnTo>
                  <a:lnTo>
                    <a:pt x="1047723" y="713953"/>
                  </a:lnTo>
                  <a:lnTo>
                    <a:pt x="1025857" y="698320"/>
                  </a:lnTo>
                  <a:lnTo>
                    <a:pt x="991158" y="680175"/>
                  </a:lnTo>
                  <a:lnTo>
                    <a:pt x="958142" y="657551"/>
                  </a:lnTo>
                  <a:lnTo>
                    <a:pt x="924425" y="641267"/>
                  </a:lnTo>
                  <a:lnTo>
                    <a:pt x="886002" y="616233"/>
                  </a:lnTo>
                  <a:lnTo>
                    <a:pt x="843259" y="584199"/>
                  </a:lnTo>
                  <a:lnTo>
                    <a:pt x="807514" y="560218"/>
                  </a:lnTo>
                  <a:lnTo>
                    <a:pt x="769520" y="536860"/>
                  </a:lnTo>
                  <a:lnTo>
                    <a:pt x="717807" y="507843"/>
                  </a:lnTo>
                  <a:lnTo>
                    <a:pt x="676458" y="481371"/>
                  </a:lnTo>
                  <a:lnTo>
                    <a:pt x="641472" y="455654"/>
                  </a:lnTo>
                  <a:lnTo>
                    <a:pt x="607294" y="438646"/>
                  </a:lnTo>
                  <a:lnTo>
                    <a:pt x="572348" y="417917"/>
                  </a:lnTo>
                  <a:lnTo>
                    <a:pt x="539413" y="397415"/>
                  </a:lnTo>
                  <a:lnTo>
                    <a:pt x="494249" y="375117"/>
                  </a:lnTo>
                  <a:lnTo>
                    <a:pt x="457195" y="354404"/>
                  </a:lnTo>
                  <a:lnTo>
                    <a:pt x="420970" y="338613"/>
                  </a:lnTo>
                  <a:lnTo>
                    <a:pt x="358466" y="316978"/>
                  </a:lnTo>
                  <a:lnTo>
                    <a:pt x="323939" y="307868"/>
                  </a:lnTo>
                  <a:lnTo>
                    <a:pt x="286486" y="300527"/>
                  </a:lnTo>
                  <a:lnTo>
                    <a:pt x="251027" y="297264"/>
                  </a:lnTo>
                  <a:lnTo>
                    <a:pt x="216452" y="295814"/>
                  </a:lnTo>
                  <a:lnTo>
                    <a:pt x="183681" y="296580"/>
                  </a:lnTo>
                  <a:lnTo>
                    <a:pt x="155005" y="301625"/>
                  </a:lnTo>
                  <a:lnTo>
                    <a:pt x="131912" y="312333"/>
                  </a:lnTo>
                  <a:lnTo>
                    <a:pt x="121803" y="319140"/>
                  </a:lnTo>
                  <a:lnTo>
                    <a:pt x="103045" y="337992"/>
                  </a:lnTo>
                  <a:lnTo>
                    <a:pt x="94091" y="348946"/>
                  </a:lnTo>
                  <a:lnTo>
                    <a:pt x="90945" y="360482"/>
                  </a:lnTo>
                  <a:lnTo>
                    <a:pt x="91669" y="372406"/>
                  </a:lnTo>
                  <a:lnTo>
                    <a:pt x="101585" y="421654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Freeform 189"/>
            <p:cNvSpPr/>
            <p:nvPr/>
          </p:nvSpPr>
          <p:spPr>
            <a:xfrm>
              <a:off x="7440661" y="2336800"/>
              <a:ext cx="663829" cy="317501"/>
            </a:xfrm>
            <a:custGeom>
              <a:avLst/>
              <a:gdLst/>
              <a:ahLst/>
              <a:cxnLst/>
              <a:rect l="0" t="0" r="0" b="0"/>
              <a:pathLst>
                <a:path w="663829" h="317501">
                  <a:moveTo>
                    <a:pt x="52339" y="0"/>
                  </a:moveTo>
                  <a:lnTo>
                    <a:pt x="79307" y="13484"/>
                  </a:lnTo>
                  <a:lnTo>
                    <a:pt x="94306" y="20278"/>
                  </a:lnTo>
                  <a:lnTo>
                    <a:pt x="147716" y="43324"/>
                  </a:lnTo>
                  <a:lnTo>
                    <a:pt x="182688" y="59707"/>
                  </a:lnTo>
                  <a:lnTo>
                    <a:pt x="198505" y="68027"/>
                  </a:lnTo>
                  <a:lnTo>
                    <a:pt x="213282" y="76395"/>
                  </a:lnTo>
                  <a:lnTo>
                    <a:pt x="227367" y="84797"/>
                  </a:lnTo>
                  <a:lnTo>
                    <a:pt x="242402" y="91809"/>
                  </a:lnTo>
                  <a:lnTo>
                    <a:pt x="258070" y="97895"/>
                  </a:lnTo>
                  <a:lnTo>
                    <a:pt x="274160" y="103363"/>
                  </a:lnTo>
                  <a:lnTo>
                    <a:pt x="290530" y="109831"/>
                  </a:lnTo>
                  <a:lnTo>
                    <a:pt x="307089" y="116965"/>
                  </a:lnTo>
                  <a:lnTo>
                    <a:pt x="323772" y="124543"/>
                  </a:lnTo>
                  <a:lnTo>
                    <a:pt x="340539" y="131006"/>
                  </a:lnTo>
                  <a:lnTo>
                    <a:pt x="357361" y="136726"/>
                  </a:lnTo>
                  <a:lnTo>
                    <a:pt x="374220" y="141951"/>
                  </a:lnTo>
                  <a:lnTo>
                    <a:pt x="389693" y="148256"/>
                  </a:lnTo>
                  <a:lnTo>
                    <a:pt x="404241" y="155281"/>
                  </a:lnTo>
                  <a:lnTo>
                    <a:pt x="418174" y="162787"/>
                  </a:lnTo>
                  <a:lnTo>
                    <a:pt x="431695" y="169203"/>
                  </a:lnTo>
                  <a:lnTo>
                    <a:pt x="444943" y="174890"/>
                  </a:lnTo>
                  <a:lnTo>
                    <a:pt x="458008" y="180094"/>
                  </a:lnTo>
                  <a:lnTo>
                    <a:pt x="470952" y="186384"/>
                  </a:lnTo>
                  <a:lnTo>
                    <a:pt x="483814" y="193400"/>
                  </a:lnTo>
                  <a:lnTo>
                    <a:pt x="496622" y="200900"/>
                  </a:lnTo>
                  <a:lnTo>
                    <a:pt x="510805" y="207311"/>
                  </a:lnTo>
                  <a:lnTo>
                    <a:pt x="525906" y="212996"/>
                  </a:lnTo>
                  <a:lnTo>
                    <a:pt x="541616" y="218197"/>
                  </a:lnTo>
                  <a:lnTo>
                    <a:pt x="554912" y="224487"/>
                  </a:lnTo>
                  <a:lnTo>
                    <a:pt x="566599" y="231502"/>
                  </a:lnTo>
                  <a:lnTo>
                    <a:pt x="577212" y="239001"/>
                  </a:lnTo>
                  <a:lnTo>
                    <a:pt x="589932" y="245412"/>
                  </a:lnTo>
                  <a:lnTo>
                    <a:pt x="604056" y="251097"/>
                  </a:lnTo>
                  <a:lnTo>
                    <a:pt x="660539" y="270360"/>
                  </a:lnTo>
                  <a:lnTo>
                    <a:pt x="663828" y="271962"/>
                  </a:lnTo>
                  <a:lnTo>
                    <a:pt x="652430" y="269979"/>
                  </a:lnTo>
                  <a:lnTo>
                    <a:pt x="614279" y="260929"/>
                  </a:lnTo>
                  <a:lnTo>
                    <a:pt x="600532" y="257208"/>
                  </a:lnTo>
                  <a:lnTo>
                    <a:pt x="573969" y="249311"/>
                  </a:lnTo>
                  <a:lnTo>
                    <a:pt x="522422" y="232743"/>
                  </a:lnTo>
                  <a:lnTo>
                    <a:pt x="496920" y="224326"/>
                  </a:lnTo>
                  <a:lnTo>
                    <a:pt x="482782" y="220106"/>
                  </a:lnTo>
                  <a:lnTo>
                    <a:pt x="452020" y="211654"/>
                  </a:lnTo>
                  <a:lnTo>
                    <a:pt x="387692" y="194730"/>
                  </a:lnTo>
                  <a:lnTo>
                    <a:pt x="344554" y="182032"/>
                  </a:lnTo>
                  <a:lnTo>
                    <a:pt x="296651" y="169333"/>
                  </a:lnTo>
                  <a:lnTo>
                    <a:pt x="263463" y="160866"/>
                  </a:lnTo>
                  <a:lnTo>
                    <a:pt x="248122" y="156633"/>
                  </a:lnTo>
                  <a:lnTo>
                    <a:pt x="219786" y="148166"/>
                  </a:lnTo>
                  <a:lnTo>
                    <a:pt x="180035" y="135466"/>
                  </a:lnTo>
                  <a:lnTo>
                    <a:pt x="165691" y="132644"/>
                  </a:lnTo>
                  <a:lnTo>
                    <a:pt x="150485" y="130762"/>
                  </a:lnTo>
                  <a:lnTo>
                    <a:pt x="134703" y="129508"/>
                  </a:lnTo>
                  <a:lnTo>
                    <a:pt x="119948" y="127261"/>
                  </a:lnTo>
                  <a:lnTo>
                    <a:pt x="105878" y="124351"/>
                  </a:lnTo>
                  <a:lnTo>
                    <a:pt x="92265" y="121001"/>
                  </a:lnTo>
                  <a:lnTo>
                    <a:pt x="77545" y="118767"/>
                  </a:lnTo>
                  <a:lnTo>
                    <a:pt x="62088" y="117278"/>
                  </a:lnTo>
                  <a:lnTo>
                    <a:pt x="46138" y="116285"/>
                  </a:lnTo>
                  <a:lnTo>
                    <a:pt x="31272" y="117034"/>
                  </a:lnTo>
                  <a:lnTo>
                    <a:pt x="17127" y="118945"/>
                  </a:lnTo>
                  <a:lnTo>
                    <a:pt x="3464" y="121630"/>
                  </a:lnTo>
                  <a:lnTo>
                    <a:pt x="0" y="124831"/>
                  </a:lnTo>
                  <a:lnTo>
                    <a:pt x="3335" y="128376"/>
                  </a:lnTo>
                  <a:lnTo>
                    <a:pt x="20682" y="137489"/>
                  </a:lnTo>
                  <a:lnTo>
                    <a:pt x="31234" y="143870"/>
                  </a:lnTo>
                  <a:lnTo>
                    <a:pt x="42502" y="150947"/>
                  </a:lnTo>
                  <a:lnTo>
                    <a:pt x="57070" y="158487"/>
                  </a:lnTo>
                  <a:lnTo>
                    <a:pt x="73837" y="166335"/>
                  </a:lnTo>
                  <a:lnTo>
                    <a:pt x="92071" y="174390"/>
                  </a:lnTo>
                  <a:lnTo>
                    <a:pt x="111282" y="181171"/>
                  </a:lnTo>
                  <a:lnTo>
                    <a:pt x="131146" y="187103"/>
                  </a:lnTo>
                  <a:lnTo>
                    <a:pt x="151443" y="192468"/>
                  </a:lnTo>
                  <a:lnTo>
                    <a:pt x="185285" y="202193"/>
                  </a:lnTo>
                  <a:lnTo>
                    <a:pt x="228138" y="215601"/>
                  </a:lnTo>
                  <a:lnTo>
                    <a:pt x="280543" y="232774"/>
                  </a:lnTo>
                  <a:lnTo>
                    <a:pt x="291964" y="238438"/>
                  </a:lnTo>
                  <a:lnTo>
                    <a:pt x="302400" y="245036"/>
                  </a:lnTo>
                  <a:lnTo>
                    <a:pt x="312179" y="252257"/>
                  </a:lnTo>
                  <a:lnTo>
                    <a:pt x="324344" y="258483"/>
                  </a:lnTo>
                  <a:lnTo>
                    <a:pt x="338098" y="264044"/>
                  </a:lnTo>
                  <a:lnTo>
                    <a:pt x="352911" y="269162"/>
                  </a:lnTo>
                  <a:lnTo>
                    <a:pt x="364198" y="276808"/>
                  </a:lnTo>
                  <a:lnTo>
                    <a:pt x="373134" y="286138"/>
                  </a:lnTo>
                  <a:lnTo>
                    <a:pt x="395239" y="3175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9700"/>
            <a:ext cx="4597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you try Example 2: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NBK-2960-15cc602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69900" y="-76200"/>
            <a:ext cx="4343400" cy="42164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9" name="Group 48"/>
          <p:cNvGrpSpPr/>
          <p:nvPr/>
        </p:nvGrpSpPr>
        <p:grpSpPr>
          <a:xfrm>
            <a:off x="4508500" y="304800"/>
            <a:ext cx="4737100" cy="4711700"/>
            <a:chOff x="4508500" y="304800"/>
            <a:chExt cx="4737100" cy="4711700"/>
          </a:xfrm>
        </p:grpSpPr>
        <p:grpSp>
          <p:nvGrpSpPr>
            <p:cNvPr id="46" name="Group 45"/>
            <p:cNvGrpSpPr/>
            <p:nvPr/>
          </p:nvGrpSpPr>
          <p:grpSpPr>
            <a:xfrm>
              <a:off x="4673600" y="444500"/>
              <a:ext cx="4436237" cy="4431666"/>
              <a:chOff x="4673600" y="444500"/>
              <a:chExt cx="4436237" cy="4431666"/>
            </a:xfrm>
          </p:grpSpPr>
          <p:sp>
            <p:nvSpPr>
              <p:cNvPr id="4" name="Freeform 3"/>
              <p:cNvSpPr/>
              <p:nvPr/>
            </p:nvSpPr>
            <p:spPr>
              <a:xfrm>
                <a:off x="4673600" y="4544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673600" y="4445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689094" y="665987"/>
                <a:ext cx="4411726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9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4896230" y="4555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115433" y="4544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337809" y="4555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553836" y="4544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776214" y="4555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998845" y="4566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219190" y="4555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440423" y="4575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655181" y="4555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879081" y="4566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101458" y="4566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321804" y="4566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543292" y="4575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758048" y="4555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981568" y="4566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203945" y="4575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424291" y="4566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644635" y="4566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860663" y="4566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9077706" y="453262"/>
                <a:ext cx="32131" cy="4409442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2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1"/>
                    </a:lnTo>
                    <a:lnTo>
                      <a:pt x="0" y="440944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686680" y="8872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687823" y="11066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685791" y="1322324"/>
                <a:ext cx="4415029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7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690236" y="24284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687823" y="22092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687823" y="19878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690236" y="17665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689094" y="1547113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686680" y="2646426"/>
                <a:ext cx="4406266" cy="23114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4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3"/>
                    </a:lnTo>
                    <a:lnTo>
                      <a:pt x="0" y="2311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685791" y="2868041"/>
                <a:ext cx="4414141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684648" y="3089529"/>
                <a:ext cx="4411728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0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685791" y="33087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684648" y="35246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687823" y="46261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687823" y="44100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684648" y="41897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685791" y="39684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685791" y="37494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4673600" y="48496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flipV="1">
              <a:off x="6870700" y="3048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4508500" y="26289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Freeform 49"/>
          <p:cNvSpPr/>
          <p:nvPr/>
        </p:nvSpPr>
        <p:spPr>
          <a:xfrm>
            <a:off x="241307" y="1073525"/>
            <a:ext cx="277235" cy="443994"/>
          </a:xfrm>
          <a:custGeom>
            <a:avLst/>
            <a:gdLst/>
            <a:ahLst/>
            <a:cxnLst/>
            <a:rect l="0" t="0" r="0" b="0"/>
            <a:pathLst>
              <a:path w="277235" h="443994">
                <a:moveTo>
                  <a:pt x="266693" y="425075"/>
                </a:moveTo>
                <a:lnTo>
                  <a:pt x="189244" y="425075"/>
                </a:lnTo>
                <a:lnTo>
                  <a:pt x="171316" y="426486"/>
                </a:lnTo>
                <a:lnTo>
                  <a:pt x="153719" y="428837"/>
                </a:lnTo>
                <a:lnTo>
                  <a:pt x="136344" y="431816"/>
                </a:lnTo>
                <a:lnTo>
                  <a:pt x="117704" y="433802"/>
                </a:lnTo>
                <a:lnTo>
                  <a:pt x="98223" y="435126"/>
                </a:lnTo>
                <a:lnTo>
                  <a:pt x="78179" y="436009"/>
                </a:lnTo>
                <a:lnTo>
                  <a:pt x="60584" y="438009"/>
                </a:lnTo>
                <a:lnTo>
                  <a:pt x="44620" y="440753"/>
                </a:lnTo>
                <a:lnTo>
                  <a:pt x="29744" y="443993"/>
                </a:lnTo>
                <a:lnTo>
                  <a:pt x="22649" y="443332"/>
                </a:lnTo>
                <a:lnTo>
                  <a:pt x="20741" y="440068"/>
                </a:lnTo>
                <a:lnTo>
                  <a:pt x="22292" y="435070"/>
                </a:lnTo>
                <a:lnTo>
                  <a:pt x="30381" y="430327"/>
                </a:lnTo>
                <a:lnTo>
                  <a:pt x="42829" y="425754"/>
                </a:lnTo>
                <a:lnTo>
                  <a:pt x="72653" y="416910"/>
                </a:lnTo>
                <a:lnTo>
                  <a:pt x="100020" y="408275"/>
                </a:lnTo>
                <a:lnTo>
                  <a:pt x="117477" y="403997"/>
                </a:lnTo>
                <a:lnTo>
                  <a:pt x="137582" y="399734"/>
                </a:lnTo>
                <a:lnTo>
                  <a:pt x="159452" y="395481"/>
                </a:lnTo>
                <a:lnTo>
                  <a:pt x="178266" y="391234"/>
                </a:lnTo>
                <a:lnTo>
                  <a:pt x="195041" y="386992"/>
                </a:lnTo>
                <a:lnTo>
                  <a:pt x="242640" y="374280"/>
                </a:lnTo>
                <a:lnTo>
                  <a:pt x="259124" y="370045"/>
                </a:lnTo>
                <a:lnTo>
                  <a:pt x="265880" y="365810"/>
                </a:lnTo>
                <a:lnTo>
                  <a:pt x="266151" y="361576"/>
                </a:lnTo>
                <a:lnTo>
                  <a:pt x="262098" y="357342"/>
                </a:lnTo>
                <a:lnTo>
                  <a:pt x="250930" y="353109"/>
                </a:lnTo>
                <a:lnTo>
                  <a:pt x="235017" y="348875"/>
                </a:lnTo>
                <a:lnTo>
                  <a:pt x="215942" y="344641"/>
                </a:lnTo>
                <a:lnTo>
                  <a:pt x="193348" y="341819"/>
                </a:lnTo>
                <a:lnTo>
                  <a:pt x="168407" y="339938"/>
                </a:lnTo>
                <a:lnTo>
                  <a:pt x="117177" y="337847"/>
                </a:lnTo>
                <a:lnTo>
                  <a:pt x="70889" y="336918"/>
                </a:lnTo>
                <a:lnTo>
                  <a:pt x="59957" y="333848"/>
                </a:lnTo>
                <a:lnTo>
                  <a:pt x="56902" y="328979"/>
                </a:lnTo>
                <a:lnTo>
                  <a:pt x="59099" y="322911"/>
                </a:lnTo>
                <a:lnTo>
                  <a:pt x="64797" y="317454"/>
                </a:lnTo>
                <a:lnTo>
                  <a:pt x="72829" y="312406"/>
                </a:lnTo>
                <a:lnTo>
                  <a:pt x="82417" y="307628"/>
                </a:lnTo>
                <a:lnTo>
                  <a:pt x="93042" y="303033"/>
                </a:lnTo>
                <a:lnTo>
                  <a:pt x="104359" y="298558"/>
                </a:lnTo>
                <a:lnTo>
                  <a:pt x="128222" y="289823"/>
                </a:lnTo>
                <a:lnTo>
                  <a:pt x="152939" y="281237"/>
                </a:lnTo>
                <a:lnTo>
                  <a:pt x="169690" y="276972"/>
                </a:lnTo>
                <a:lnTo>
                  <a:pt x="189324" y="272717"/>
                </a:lnTo>
                <a:lnTo>
                  <a:pt x="210880" y="268469"/>
                </a:lnTo>
                <a:lnTo>
                  <a:pt x="230896" y="265638"/>
                </a:lnTo>
                <a:lnTo>
                  <a:pt x="249883" y="263750"/>
                </a:lnTo>
                <a:lnTo>
                  <a:pt x="268186" y="262491"/>
                </a:lnTo>
                <a:lnTo>
                  <a:pt x="276155" y="258830"/>
                </a:lnTo>
                <a:lnTo>
                  <a:pt x="277234" y="253567"/>
                </a:lnTo>
                <a:lnTo>
                  <a:pt x="273720" y="247236"/>
                </a:lnTo>
                <a:lnTo>
                  <a:pt x="262911" y="243016"/>
                </a:lnTo>
                <a:lnTo>
                  <a:pt x="247238" y="240202"/>
                </a:lnTo>
                <a:lnTo>
                  <a:pt x="228323" y="238326"/>
                </a:lnTo>
                <a:lnTo>
                  <a:pt x="210068" y="237076"/>
                </a:lnTo>
                <a:lnTo>
                  <a:pt x="192254" y="236242"/>
                </a:lnTo>
                <a:lnTo>
                  <a:pt x="174734" y="235686"/>
                </a:lnTo>
                <a:lnTo>
                  <a:pt x="58891" y="234721"/>
                </a:lnTo>
                <a:lnTo>
                  <a:pt x="39258" y="234672"/>
                </a:lnTo>
                <a:lnTo>
                  <a:pt x="24759" y="230406"/>
                </a:lnTo>
                <a:lnTo>
                  <a:pt x="13681" y="223329"/>
                </a:lnTo>
                <a:lnTo>
                  <a:pt x="4885" y="214377"/>
                </a:lnTo>
                <a:lnTo>
                  <a:pt x="4665" y="205588"/>
                </a:lnTo>
                <a:lnTo>
                  <a:pt x="10163" y="196905"/>
                </a:lnTo>
                <a:lnTo>
                  <a:pt x="19473" y="188295"/>
                </a:lnTo>
                <a:lnTo>
                  <a:pt x="32735" y="179733"/>
                </a:lnTo>
                <a:lnTo>
                  <a:pt x="48632" y="171202"/>
                </a:lnTo>
                <a:lnTo>
                  <a:pt x="66285" y="162693"/>
                </a:lnTo>
                <a:lnTo>
                  <a:pt x="83699" y="155609"/>
                </a:lnTo>
                <a:lnTo>
                  <a:pt x="100952" y="149475"/>
                </a:lnTo>
                <a:lnTo>
                  <a:pt x="118099" y="143975"/>
                </a:lnTo>
                <a:lnTo>
                  <a:pt x="136586" y="137486"/>
                </a:lnTo>
                <a:lnTo>
                  <a:pt x="209425" y="110556"/>
                </a:lnTo>
                <a:lnTo>
                  <a:pt x="224281" y="105329"/>
                </a:lnTo>
                <a:lnTo>
                  <a:pt x="228540" y="100433"/>
                </a:lnTo>
                <a:lnTo>
                  <a:pt x="225736" y="95758"/>
                </a:lnTo>
                <a:lnTo>
                  <a:pt x="218221" y="91230"/>
                </a:lnTo>
                <a:lnTo>
                  <a:pt x="203334" y="88212"/>
                </a:lnTo>
                <a:lnTo>
                  <a:pt x="183531" y="86199"/>
                </a:lnTo>
                <a:lnTo>
                  <a:pt x="160452" y="84858"/>
                </a:lnTo>
                <a:lnTo>
                  <a:pt x="135187" y="85374"/>
                </a:lnTo>
                <a:lnTo>
                  <a:pt x="108467" y="87130"/>
                </a:lnTo>
                <a:lnTo>
                  <a:pt x="80775" y="89712"/>
                </a:lnTo>
                <a:lnTo>
                  <a:pt x="56670" y="90021"/>
                </a:lnTo>
                <a:lnTo>
                  <a:pt x="34955" y="88817"/>
                </a:lnTo>
                <a:lnTo>
                  <a:pt x="14834" y="86603"/>
                </a:lnTo>
                <a:lnTo>
                  <a:pt x="4243" y="80893"/>
                </a:lnTo>
                <a:lnTo>
                  <a:pt x="4" y="72854"/>
                </a:lnTo>
                <a:lnTo>
                  <a:pt x="0" y="63261"/>
                </a:lnTo>
                <a:lnTo>
                  <a:pt x="4231" y="55454"/>
                </a:lnTo>
                <a:lnTo>
                  <a:pt x="11285" y="48839"/>
                </a:lnTo>
                <a:lnTo>
                  <a:pt x="20221" y="43017"/>
                </a:lnTo>
                <a:lnTo>
                  <a:pt x="31822" y="37725"/>
                </a:lnTo>
                <a:lnTo>
                  <a:pt x="45201" y="32786"/>
                </a:lnTo>
                <a:lnTo>
                  <a:pt x="100488" y="14720"/>
                </a:lnTo>
                <a:lnTo>
                  <a:pt x="114967" y="11805"/>
                </a:lnTo>
                <a:lnTo>
                  <a:pt x="130265" y="9861"/>
                </a:lnTo>
                <a:lnTo>
                  <a:pt x="146107" y="8566"/>
                </a:lnTo>
                <a:lnTo>
                  <a:pt x="162313" y="6291"/>
                </a:lnTo>
                <a:lnTo>
                  <a:pt x="178762" y="3363"/>
                </a:lnTo>
                <a:lnTo>
                  <a:pt x="195372" y="0"/>
                </a:lnTo>
                <a:lnTo>
                  <a:pt x="200801" y="1992"/>
                </a:lnTo>
                <a:lnTo>
                  <a:pt x="198776" y="7553"/>
                </a:lnTo>
                <a:lnTo>
                  <a:pt x="191782" y="15493"/>
                </a:lnTo>
                <a:lnTo>
                  <a:pt x="182885" y="22198"/>
                </a:lnTo>
                <a:lnTo>
                  <a:pt x="172721" y="28079"/>
                </a:lnTo>
                <a:lnTo>
                  <a:pt x="161711" y="33411"/>
                </a:lnTo>
                <a:lnTo>
                  <a:pt x="150138" y="38376"/>
                </a:lnTo>
                <a:lnTo>
                  <a:pt x="138190" y="43098"/>
                </a:lnTo>
                <a:lnTo>
                  <a:pt x="125991" y="47657"/>
                </a:lnTo>
                <a:lnTo>
                  <a:pt x="113625" y="53518"/>
                </a:lnTo>
                <a:lnTo>
                  <a:pt x="101147" y="60248"/>
                </a:lnTo>
                <a:lnTo>
                  <a:pt x="88596" y="67557"/>
                </a:lnTo>
                <a:lnTo>
                  <a:pt x="77406" y="75252"/>
                </a:lnTo>
                <a:lnTo>
                  <a:pt x="67124" y="83204"/>
                </a:lnTo>
                <a:lnTo>
                  <a:pt x="25393" y="1329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/>
          <p:cNvGrpSpPr/>
          <p:nvPr/>
        </p:nvGrpSpPr>
        <p:grpSpPr>
          <a:xfrm>
            <a:off x="180335" y="2984500"/>
            <a:ext cx="542197" cy="762001"/>
            <a:chOff x="180335" y="2984500"/>
            <a:chExt cx="542197" cy="762001"/>
          </a:xfrm>
        </p:grpSpPr>
        <p:sp>
          <p:nvSpPr>
            <p:cNvPr id="51" name="Freeform 50"/>
            <p:cNvSpPr/>
            <p:nvPr/>
          </p:nvSpPr>
          <p:spPr>
            <a:xfrm>
              <a:off x="180335" y="2984500"/>
              <a:ext cx="224297" cy="762001"/>
            </a:xfrm>
            <a:custGeom>
              <a:avLst/>
              <a:gdLst/>
              <a:ahLst/>
              <a:cxnLst/>
              <a:rect l="0" t="0" r="0" b="0"/>
              <a:pathLst>
                <a:path w="224297" h="762001">
                  <a:moveTo>
                    <a:pt x="60965" y="0"/>
                  </a:moveTo>
                  <a:lnTo>
                    <a:pt x="47481" y="13483"/>
                  </a:lnTo>
                  <a:lnTo>
                    <a:pt x="42097" y="21689"/>
                  </a:lnTo>
                  <a:lnTo>
                    <a:pt x="37098" y="31392"/>
                  </a:lnTo>
                  <a:lnTo>
                    <a:pt x="32353" y="42095"/>
                  </a:lnTo>
                  <a:lnTo>
                    <a:pt x="27779" y="54874"/>
                  </a:lnTo>
                  <a:lnTo>
                    <a:pt x="23319" y="69038"/>
                  </a:lnTo>
                  <a:lnTo>
                    <a:pt x="14600" y="99828"/>
                  </a:lnTo>
                  <a:lnTo>
                    <a:pt x="6021" y="132327"/>
                  </a:lnTo>
                  <a:lnTo>
                    <a:pt x="3169" y="150307"/>
                  </a:lnTo>
                  <a:lnTo>
                    <a:pt x="1267" y="169349"/>
                  </a:lnTo>
                  <a:lnTo>
                    <a:pt x="0" y="189099"/>
                  </a:lnTo>
                  <a:lnTo>
                    <a:pt x="566" y="206499"/>
                  </a:lnTo>
                  <a:lnTo>
                    <a:pt x="2354" y="222332"/>
                  </a:lnTo>
                  <a:lnTo>
                    <a:pt x="4958" y="237121"/>
                  </a:lnTo>
                  <a:lnTo>
                    <a:pt x="8104" y="252625"/>
                  </a:lnTo>
                  <a:lnTo>
                    <a:pt x="15364" y="284903"/>
                  </a:lnTo>
                  <a:lnTo>
                    <a:pt x="20686" y="298591"/>
                  </a:lnTo>
                  <a:lnTo>
                    <a:pt x="27057" y="310538"/>
                  </a:lnTo>
                  <a:lnTo>
                    <a:pt x="34126" y="321325"/>
                  </a:lnTo>
                  <a:lnTo>
                    <a:pt x="45894" y="328517"/>
                  </a:lnTo>
                  <a:lnTo>
                    <a:pt x="60796" y="333311"/>
                  </a:lnTo>
                  <a:lnTo>
                    <a:pt x="77785" y="336507"/>
                  </a:lnTo>
                  <a:lnTo>
                    <a:pt x="91934" y="335816"/>
                  </a:lnTo>
                  <a:lnTo>
                    <a:pt x="104189" y="332533"/>
                  </a:lnTo>
                  <a:lnTo>
                    <a:pt x="115181" y="327521"/>
                  </a:lnTo>
                  <a:lnTo>
                    <a:pt x="125331" y="321359"/>
                  </a:lnTo>
                  <a:lnTo>
                    <a:pt x="134920" y="314428"/>
                  </a:lnTo>
                  <a:lnTo>
                    <a:pt x="144135" y="306985"/>
                  </a:lnTo>
                  <a:lnTo>
                    <a:pt x="153100" y="297790"/>
                  </a:lnTo>
                  <a:lnTo>
                    <a:pt x="161899" y="287427"/>
                  </a:lnTo>
                  <a:lnTo>
                    <a:pt x="170588" y="276284"/>
                  </a:lnTo>
                  <a:lnTo>
                    <a:pt x="177791" y="263212"/>
                  </a:lnTo>
                  <a:lnTo>
                    <a:pt x="184004" y="248852"/>
                  </a:lnTo>
                  <a:lnTo>
                    <a:pt x="189558" y="233634"/>
                  </a:lnTo>
                  <a:lnTo>
                    <a:pt x="194671" y="217845"/>
                  </a:lnTo>
                  <a:lnTo>
                    <a:pt x="199491" y="201674"/>
                  </a:lnTo>
                  <a:lnTo>
                    <a:pt x="204116" y="185249"/>
                  </a:lnTo>
                  <a:lnTo>
                    <a:pt x="207199" y="168655"/>
                  </a:lnTo>
                  <a:lnTo>
                    <a:pt x="209254" y="151948"/>
                  </a:lnTo>
                  <a:lnTo>
                    <a:pt x="210624" y="135165"/>
                  </a:lnTo>
                  <a:lnTo>
                    <a:pt x="210126" y="128210"/>
                  </a:lnTo>
                  <a:lnTo>
                    <a:pt x="208384" y="127806"/>
                  </a:lnTo>
                  <a:lnTo>
                    <a:pt x="205811" y="131771"/>
                  </a:lnTo>
                  <a:lnTo>
                    <a:pt x="205506" y="138647"/>
                  </a:lnTo>
                  <a:lnTo>
                    <a:pt x="208931" y="157576"/>
                  </a:lnTo>
                  <a:lnTo>
                    <a:pt x="210409" y="171373"/>
                  </a:lnTo>
                  <a:lnTo>
                    <a:pt x="211394" y="187626"/>
                  </a:lnTo>
                  <a:lnTo>
                    <a:pt x="212489" y="224500"/>
                  </a:lnTo>
                  <a:lnTo>
                    <a:pt x="213330" y="396379"/>
                  </a:lnTo>
                  <a:lnTo>
                    <a:pt x="214753" y="416652"/>
                  </a:lnTo>
                  <a:lnTo>
                    <a:pt x="217112" y="434401"/>
                  </a:lnTo>
                  <a:lnTo>
                    <a:pt x="220096" y="450467"/>
                  </a:lnTo>
                  <a:lnTo>
                    <a:pt x="222086" y="469645"/>
                  </a:lnTo>
                  <a:lnTo>
                    <a:pt x="223412" y="490896"/>
                  </a:lnTo>
                  <a:lnTo>
                    <a:pt x="224296" y="513531"/>
                  </a:lnTo>
                  <a:lnTo>
                    <a:pt x="223474" y="532854"/>
                  </a:lnTo>
                  <a:lnTo>
                    <a:pt x="221516" y="549969"/>
                  </a:lnTo>
                  <a:lnTo>
                    <a:pt x="218799" y="565613"/>
                  </a:lnTo>
                  <a:lnTo>
                    <a:pt x="215576" y="581686"/>
                  </a:lnTo>
                  <a:lnTo>
                    <a:pt x="208233" y="614597"/>
                  </a:lnTo>
                  <a:lnTo>
                    <a:pt x="204299" y="629865"/>
                  </a:lnTo>
                  <a:lnTo>
                    <a:pt x="200265" y="644276"/>
                  </a:lnTo>
                  <a:lnTo>
                    <a:pt x="196165" y="658117"/>
                  </a:lnTo>
                  <a:lnTo>
                    <a:pt x="190609" y="670167"/>
                  </a:lnTo>
                  <a:lnTo>
                    <a:pt x="184083" y="681022"/>
                  </a:lnTo>
                  <a:lnTo>
                    <a:pt x="176910" y="691081"/>
                  </a:lnTo>
                  <a:lnTo>
                    <a:pt x="166484" y="702021"/>
                  </a:lnTo>
                  <a:lnTo>
                    <a:pt x="153889" y="713547"/>
                  </a:lnTo>
                  <a:lnTo>
                    <a:pt x="139847" y="725465"/>
                  </a:lnTo>
                  <a:lnTo>
                    <a:pt x="126253" y="734821"/>
                  </a:lnTo>
                  <a:lnTo>
                    <a:pt x="112957" y="742469"/>
                  </a:lnTo>
                  <a:lnTo>
                    <a:pt x="60965" y="762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520700" y="3048000"/>
              <a:ext cx="201832" cy="228601"/>
            </a:xfrm>
            <a:custGeom>
              <a:avLst/>
              <a:gdLst/>
              <a:ahLst/>
              <a:cxnLst/>
              <a:rect l="0" t="0" r="0" b="0"/>
              <a:pathLst>
                <a:path w="201832" h="228601">
                  <a:moveTo>
                    <a:pt x="63500" y="0"/>
                  </a:moveTo>
                  <a:lnTo>
                    <a:pt x="70241" y="20225"/>
                  </a:lnTo>
                  <a:lnTo>
                    <a:pt x="76461" y="29006"/>
                  </a:lnTo>
                  <a:lnTo>
                    <a:pt x="84840" y="37681"/>
                  </a:lnTo>
                  <a:lnTo>
                    <a:pt x="94660" y="46287"/>
                  </a:lnTo>
                  <a:lnTo>
                    <a:pt x="104029" y="54847"/>
                  </a:lnTo>
                  <a:lnTo>
                    <a:pt x="121964" y="71883"/>
                  </a:lnTo>
                  <a:lnTo>
                    <a:pt x="132109" y="78967"/>
                  </a:lnTo>
                  <a:lnTo>
                    <a:pt x="143106" y="85100"/>
                  </a:lnTo>
                  <a:lnTo>
                    <a:pt x="154671" y="90600"/>
                  </a:lnTo>
                  <a:lnTo>
                    <a:pt x="166614" y="97089"/>
                  </a:lnTo>
                  <a:lnTo>
                    <a:pt x="178809" y="104237"/>
                  </a:lnTo>
                  <a:lnTo>
                    <a:pt x="191172" y="111824"/>
                  </a:lnTo>
                  <a:lnTo>
                    <a:pt x="198004" y="121116"/>
                  </a:lnTo>
                  <a:lnTo>
                    <a:pt x="201147" y="131544"/>
                  </a:lnTo>
                  <a:lnTo>
                    <a:pt x="201831" y="142729"/>
                  </a:lnTo>
                  <a:lnTo>
                    <a:pt x="198054" y="151597"/>
                  </a:lnTo>
                  <a:lnTo>
                    <a:pt x="191302" y="158920"/>
                  </a:lnTo>
                  <a:lnTo>
                    <a:pt x="182568" y="165213"/>
                  </a:lnTo>
                  <a:lnTo>
                    <a:pt x="172512" y="170820"/>
                  </a:lnTo>
                  <a:lnTo>
                    <a:pt x="161574" y="175968"/>
                  </a:lnTo>
                  <a:lnTo>
                    <a:pt x="150049" y="180812"/>
                  </a:lnTo>
                  <a:lnTo>
                    <a:pt x="136722" y="184041"/>
                  </a:lnTo>
                  <a:lnTo>
                    <a:pt x="122192" y="186194"/>
                  </a:lnTo>
                  <a:lnTo>
                    <a:pt x="106861" y="187629"/>
                  </a:lnTo>
                  <a:lnTo>
                    <a:pt x="92407" y="191408"/>
                  </a:lnTo>
                  <a:lnTo>
                    <a:pt x="78538" y="196750"/>
                  </a:lnTo>
                  <a:lnTo>
                    <a:pt x="65059" y="203133"/>
                  </a:lnTo>
                  <a:lnTo>
                    <a:pt x="51839" y="208800"/>
                  </a:lnTo>
                  <a:lnTo>
                    <a:pt x="38792" y="213988"/>
                  </a:lnTo>
                  <a:lnTo>
                    <a:pt x="0" y="228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469900" y="3187700"/>
            <a:ext cx="1496868" cy="444501"/>
            <a:chOff x="469900" y="3187700"/>
            <a:chExt cx="1496868" cy="444501"/>
          </a:xfrm>
        </p:grpSpPr>
        <p:sp>
          <p:nvSpPr>
            <p:cNvPr id="54" name="Freeform 53"/>
            <p:cNvSpPr/>
            <p:nvPr/>
          </p:nvSpPr>
          <p:spPr>
            <a:xfrm>
              <a:off x="469900" y="3365500"/>
              <a:ext cx="215901" cy="25401"/>
            </a:xfrm>
            <a:custGeom>
              <a:avLst/>
              <a:gdLst/>
              <a:ahLst/>
              <a:cxnLst/>
              <a:rect l="0" t="0" r="0" b="0"/>
              <a:pathLst>
                <a:path w="215901" h="25401">
                  <a:moveTo>
                    <a:pt x="0" y="25400"/>
                  </a:moveTo>
                  <a:lnTo>
                    <a:pt x="26967" y="18657"/>
                  </a:lnTo>
                  <a:lnTo>
                    <a:pt x="40556" y="16671"/>
                  </a:lnTo>
                  <a:lnTo>
                    <a:pt x="55259" y="15347"/>
                  </a:lnTo>
                  <a:lnTo>
                    <a:pt x="70706" y="14465"/>
                  </a:lnTo>
                  <a:lnTo>
                    <a:pt x="102921" y="13484"/>
                  </a:lnTo>
                  <a:lnTo>
                    <a:pt x="119414" y="13222"/>
                  </a:lnTo>
                  <a:lnTo>
                    <a:pt x="134642" y="11637"/>
                  </a:lnTo>
                  <a:lnTo>
                    <a:pt x="149028" y="9169"/>
                  </a:lnTo>
                  <a:lnTo>
                    <a:pt x="215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863600" y="3251200"/>
              <a:ext cx="139701" cy="12701"/>
            </a:xfrm>
            <a:custGeom>
              <a:avLst/>
              <a:gdLst/>
              <a:ahLst/>
              <a:cxnLst/>
              <a:rect l="0" t="0" r="0" b="0"/>
              <a:pathLst>
                <a:path w="139701" h="12701">
                  <a:moveTo>
                    <a:pt x="0" y="0"/>
                  </a:moveTo>
                  <a:lnTo>
                    <a:pt x="20225" y="6742"/>
                  </a:lnTo>
                  <a:lnTo>
                    <a:pt x="31828" y="8728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91005" y="11915"/>
                  </a:lnTo>
                  <a:lnTo>
                    <a:pt x="139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117600" y="3187700"/>
              <a:ext cx="292101" cy="330201"/>
            </a:xfrm>
            <a:custGeom>
              <a:avLst/>
              <a:gdLst/>
              <a:ahLst/>
              <a:cxnLst/>
              <a:rect l="0" t="0" r="0" b="0"/>
              <a:pathLst>
                <a:path w="292101" h="330201">
                  <a:moveTo>
                    <a:pt x="0" y="0"/>
                  </a:moveTo>
                  <a:lnTo>
                    <a:pt x="13483" y="13483"/>
                  </a:lnTo>
                  <a:lnTo>
                    <a:pt x="20278" y="23100"/>
                  </a:lnTo>
                  <a:lnTo>
                    <a:pt x="27629" y="35155"/>
                  </a:lnTo>
                  <a:lnTo>
                    <a:pt x="35353" y="48837"/>
                  </a:lnTo>
                  <a:lnTo>
                    <a:pt x="43324" y="62191"/>
                  </a:lnTo>
                  <a:lnTo>
                    <a:pt x="59707" y="88318"/>
                  </a:lnTo>
                  <a:lnTo>
                    <a:pt x="84797" y="126827"/>
                  </a:lnTo>
                  <a:lnTo>
                    <a:pt x="94631" y="139585"/>
                  </a:lnTo>
                  <a:lnTo>
                    <a:pt x="105420" y="152323"/>
                  </a:lnTo>
                  <a:lnTo>
                    <a:pt x="116847" y="165048"/>
                  </a:lnTo>
                  <a:lnTo>
                    <a:pt x="127287" y="179177"/>
                  </a:lnTo>
                  <a:lnTo>
                    <a:pt x="137069" y="194240"/>
                  </a:lnTo>
                  <a:lnTo>
                    <a:pt x="146412" y="209926"/>
                  </a:lnTo>
                  <a:lnTo>
                    <a:pt x="158286" y="224618"/>
                  </a:lnTo>
                  <a:lnTo>
                    <a:pt x="171846" y="238645"/>
                  </a:lnTo>
                  <a:lnTo>
                    <a:pt x="186530" y="252229"/>
                  </a:lnTo>
                  <a:lnTo>
                    <a:pt x="200553" y="264109"/>
                  </a:lnTo>
                  <a:lnTo>
                    <a:pt x="214136" y="274850"/>
                  </a:lnTo>
                  <a:lnTo>
                    <a:pt x="227424" y="284833"/>
                  </a:lnTo>
                  <a:lnTo>
                    <a:pt x="239104" y="294311"/>
                  </a:lnTo>
                  <a:lnTo>
                    <a:pt x="249714" y="303452"/>
                  </a:lnTo>
                  <a:lnTo>
                    <a:pt x="292100" y="3302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1104900" y="3263900"/>
              <a:ext cx="228601" cy="292101"/>
            </a:xfrm>
            <a:custGeom>
              <a:avLst/>
              <a:gdLst/>
              <a:ahLst/>
              <a:cxnLst/>
              <a:rect l="0" t="0" r="0" b="0"/>
              <a:pathLst>
                <a:path w="228601" h="292101">
                  <a:moveTo>
                    <a:pt x="228600" y="0"/>
                  </a:moveTo>
                  <a:lnTo>
                    <a:pt x="221857" y="20225"/>
                  </a:lnTo>
                  <a:lnTo>
                    <a:pt x="217049" y="29005"/>
                  </a:lnTo>
                  <a:lnTo>
                    <a:pt x="211022" y="37681"/>
                  </a:lnTo>
                  <a:lnTo>
                    <a:pt x="204181" y="46287"/>
                  </a:lnTo>
                  <a:lnTo>
                    <a:pt x="195387" y="56258"/>
                  </a:lnTo>
                  <a:lnTo>
                    <a:pt x="174327" y="78626"/>
                  </a:lnTo>
                  <a:lnTo>
                    <a:pt x="164196" y="90517"/>
                  </a:lnTo>
                  <a:lnTo>
                    <a:pt x="154619" y="102678"/>
                  </a:lnTo>
                  <a:lnTo>
                    <a:pt x="145413" y="115018"/>
                  </a:lnTo>
                  <a:lnTo>
                    <a:pt x="135042" y="127479"/>
                  </a:lnTo>
                  <a:lnTo>
                    <a:pt x="123894" y="140019"/>
                  </a:lnTo>
                  <a:lnTo>
                    <a:pt x="112229" y="152612"/>
                  </a:lnTo>
                  <a:lnTo>
                    <a:pt x="101631" y="165241"/>
                  </a:lnTo>
                  <a:lnTo>
                    <a:pt x="91742" y="177894"/>
                  </a:lnTo>
                  <a:lnTo>
                    <a:pt x="82328" y="190563"/>
                  </a:lnTo>
                  <a:lnTo>
                    <a:pt x="64342" y="215927"/>
                  </a:lnTo>
                  <a:lnTo>
                    <a:pt x="55594" y="228618"/>
                  </a:lnTo>
                  <a:lnTo>
                    <a:pt x="46941" y="239901"/>
                  </a:lnTo>
                  <a:lnTo>
                    <a:pt x="38349" y="250245"/>
                  </a:lnTo>
                  <a:lnTo>
                    <a:pt x="0" y="292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1447800" y="3340622"/>
              <a:ext cx="228601" cy="12179"/>
            </a:xfrm>
            <a:custGeom>
              <a:avLst/>
              <a:gdLst/>
              <a:ahLst/>
              <a:cxnLst/>
              <a:rect l="0" t="0" r="0" b="0"/>
              <a:pathLst>
                <a:path w="228601" h="12179">
                  <a:moveTo>
                    <a:pt x="0" y="12178"/>
                  </a:moveTo>
                  <a:lnTo>
                    <a:pt x="26967" y="5435"/>
                  </a:lnTo>
                  <a:lnTo>
                    <a:pt x="40556" y="3449"/>
                  </a:lnTo>
                  <a:lnTo>
                    <a:pt x="55259" y="2125"/>
                  </a:lnTo>
                  <a:lnTo>
                    <a:pt x="70706" y="1243"/>
                  </a:lnTo>
                  <a:lnTo>
                    <a:pt x="102921" y="262"/>
                  </a:lnTo>
                  <a:lnTo>
                    <a:pt x="119414" y="0"/>
                  </a:lnTo>
                  <a:lnTo>
                    <a:pt x="136053" y="1237"/>
                  </a:lnTo>
                  <a:lnTo>
                    <a:pt x="152791" y="3473"/>
                  </a:lnTo>
                  <a:lnTo>
                    <a:pt x="228600" y="12178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49400" y="3238500"/>
              <a:ext cx="1" cy="266701"/>
            </a:xfrm>
            <a:custGeom>
              <a:avLst/>
              <a:gdLst/>
              <a:ahLst/>
              <a:cxnLst/>
              <a:rect l="0" t="0" r="0" b="0"/>
              <a:pathLst>
                <a:path w="1" h="266701">
                  <a:moveTo>
                    <a:pt x="0" y="0"/>
                  </a:move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727200" y="3231183"/>
              <a:ext cx="239568" cy="401018"/>
            </a:xfrm>
            <a:custGeom>
              <a:avLst/>
              <a:gdLst/>
              <a:ahLst/>
              <a:cxnLst/>
              <a:rect l="0" t="0" r="0" b="0"/>
              <a:pathLst>
                <a:path w="239568" h="401018">
                  <a:moveTo>
                    <a:pt x="0" y="7317"/>
                  </a:moveTo>
                  <a:lnTo>
                    <a:pt x="20225" y="574"/>
                  </a:lnTo>
                  <a:lnTo>
                    <a:pt x="30417" y="0"/>
                  </a:lnTo>
                  <a:lnTo>
                    <a:pt x="41444" y="1028"/>
                  </a:lnTo>
                  <a:lnTo>
                    <a:pt x="84716" y="9216"/>
                  </a:lnTo>
                  <a:lnTo>
                    <a:pt x="103044" y="12816"/>
                  </a:lnTo>
                  <a:lnTo>
                    <a:pt x="119496" y="18039"/>
                  </a:lnTo>
                  <a:lnTo>
                    <a:pt x="134697" y="24342"/>
                  </a:lnTo>
                  <a:lnTo>
                    <a:pt x="149065" y="31367"/>
                  </a:lnTo>
                  <a:lnTo>
                    <a:pt x="162876" y="38872"/>
                  </a:lnTo>
                  <a:lnTo>
                    <a:pt x="176317" y="46698"/>
                  </a:lnTo>
                  <a:lnTo>
                    <a:pt x="189511" y="54738"/>
                  </a:lnTo>
                  <a:lnTo>
                    <a:pt x="201130" y="64330"/>
                  </a:lnTo>
                  <a:lnTo>
                    <a:pt x="211697" y="74959"/>
                  </a:lnTo>
                  <a:lnTo>
                    <a:pt x="221565" y="86278"/>
                  </a:lnTo>
                  <a:lnTo>
                    <a:pt x="228143" y="99469"/>
                  </a:lnTo>
                  <a:lnTo>
                    <a:pt x="232529" y="113907"/>
                  </a:lnTo>
                  <a:lnTo>
                    <a:pt x="235452" y="129177"/>
                  </a:lnTo>
                  <a:lnTo>
                    <a:pt x="237401" y="145001"/>
                  </a:lnTo>
                  <a:lnTo>
                    <a:pt x="238701" y="161195"/>
                  </a:lnTo>
                  <a:lnTo>
                    <a:pt x="239567" y="177636"/>
                  </a:lnTo>
                  <a:lnTo>
                    <a:pt x="238733" y="192829"/>
                  </a:lnTo>
                  <a:lnTo>
                    <a:pt x="236766" y="207192"/>
                  </a:lnTo>
                  <a:lnTo>
                    <a:pt x="234044" y="221000"/>
                  </a:lnTo>
                  <a:lnTo>
                    <a:pt x="229407" y="234439"/>
                  </a:lnTo>
                  <a:lnTo>
                    <a:pt x="223493" y="247631"/>
                  </a:lnTo>
                  <a:lnTo>
                    <a:pt x="216729" y="260660"/>
                  </a:lnTo>
                  <a:lnTo>
                    <a:pt x="209397" y="272167"/>
                  </a:lnTo>
                  <a:lnTo>
                    <a:pt x="201687" y="282662"/>
                  </a:lnTo>
                  <a:lnTo>
                    <a:pt x="193724" y="292480"/>
                  </a:lnTo>
                  <a:lnTo>
                    <a:pt x="182771" y="299025"/>
                  </a:lnTo>
                  <a:lnTo>
                    <a:pt x="169825" y="303389"/>
                  </a:lnTo>
                  <a:lnTo>
                    <a:pt x="155550" y="306298"/>
                  </a:lnTo>
                  <a:lnTo>
                    <a:pt x="141800" y="306827"/>
                  </a:lnTo>
                  <a:lnTo>
                    <a:pt x="128400" y="305768"/>
                  </a:lnTo>
                  <a:lnTo>
                    <a:pt x="115233" y="303650"/>
                  </a:lnTo>
                  <a:lnTo>
                    <a:pt x="102222" y="300828"/>
                  </a:lnTo>
                  <a:lnTo>
                    <a:pt x="89314" y="297536"/>
                  </a:lnTo>
                  <a:lnTo>
                    <a:pt x="76476" y="293929"/>
                  </a:lnTo>
                  <a:lnTo>
                    <a:pt x="65095" y="288703"/>
                  </a:lnTo>
                  <a:lnTo>
                    <a:pt x="54685" y="282396"/>
                  </a:lnTo>
                  <a:lnTo>
                    <a:pt x="44924" y="275370"/>
                  </a:lnTo>
                  <a:lnTo>
                    <a:pt x="39827" y="265041"/>
                  </a:lnTo>
                  <a:lnTo>
                    <a:pt x="37840" y="252510"/>
                  </a:lnTo>
                  <a:lnTo>
                    <a:pt x="37926" y="238512"/>
                  </a:lnTo>
                  <a:lnTo>
                    <a:pt x="42217" y="230592"/>
                  </a:lnTo>
                  <a:lnTo>
                    <a:pt x="49311" y="226722"/>
                  </a:lnTo>
                  <a:lnTo>
                    <a:pt x="58274" y="225554"/>
                  </a:lnTo>
                  <a:lnTo>
                    <a:pt x="68483" y="227597"/>
                  </a:lnTo>
                  <a:lnTo>
                    <a:pt x="79522" y="231781"/>
                  </a:lnTo>
                  <a:lnTo>
                    <a:pt x="134398" y="258775"/>
                  </a:lnTo>
                  <a:lnTo>
                    <a:pt x="147454" y="266678"/>
                  </a:lnTo>
                  <a:lnTo>
                    <a:pt x="158980" y="274768"/>
                  </a:lnTo>
                  <a:lnTo>
                    <a:pt x="169487" y="282985"/>
                  </a:lnTo>
                  <a:lnTo>
                    <a:pt x="179313" y="292695"/>
                  </a:lnTo>
                  <a:lnTo>
                    <a:pt x="188686" y="303402"/>
                  </a:lnTo>
                  <a:lnTo>
                    <a:pt x="197757" y="314774"/>
                  </a:lnTo>
                  <a:lnTo>
                    <a:pt x="205216" y="326588"/>
                  </a:lnTo>
                  <a:lnTo>
                    <a:pt x="211599" y="338697"/>
                  </a:lnTo>
                  <a:lnTo>
                    <a:pt x="228600" y="4010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2" name="Straight Connector 61"/>
          <p:cNvCxnSpPr/>
          <p:nvPr/>
        </p:nvCxnSpPr>
        <p:spPr>
          <a:xfrm flipH="1" flipV="1">
            <a:off x="5041900" y="419100"/>
            <a:ext cx="3962400" cy="40767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396805" y="3695700"/>
            <a:ext cx="1245943" cy="571501"/>
            <a:chOff x="396805" y="3695700"/>
            <a:chExt cx="1245943" cy="571501"/>
          </a:xfrm>
        </p:grpSpPr>
        <p:sp>
          <p:nvSpPr>
            <p:cNvPr id="63" name="Freeform 62"/>
            <p:cNvSpPr/>
            <p:nvPr/>
          </p:nvSpPr>
          <p:spPr>
            <a:xfrm>
              <a:off x="396805" y="3784600"/>
              <a:ext cx="187396" cy="355601"/>
            </a:xfrm>
            <a:custGeom>
              <a:avLst/>
              <a:gdLst/>
              <a:ahLst/>
              <a:cxnLst/>
              <a:rect l="0" t="0" r="0" b="0"/>
              <a:pathLst>
                <a:path w="187396" h="355601">
                  <a:moveTo>
                    <a:pt x="187395" y="0"/>
                  </a:moveTo>
                  <a:lnTo>
                    <a:pt x="167169" y="13484"/>
                  </a:lnTo>
                  <a:lnTo>
                    <a:pt x="155566" y="20278"/>
                  </a:lnTo>
                  <a:lnTo>
                    <a:pt x="142187" y="27630"/>
                  </a:lnTo>
                  <a:lnTo>
                    <a:pt x="127623" y="35353"/>
                  </a:lnTo>
                  <a:lnTo>
                    <a:pt x="115091" y="43324"/>
                  </a:lnTo>
                  <a:lnTo>
                    <a:pt x="103914" y="51460"/>
                  </a:lnTo>
                  <a:lnTo>
                    <a:pt x="93641" y="59707"/>
                  </a:lnTo>
                  <a:lnTo>
                    <a:pt x="83970" y="68026"/>
                  </a:lnTo>
                  <a:lnTo>
                    <a:pt x="74700" y="76395"/>
                  </a:lnTo>
                  <a:lnTo>
                    <a:pt x="65698" y="84797"/>
                  </a:lnTo>
                  <a:lnTo>
                    <a:pt x="58286" y="94631"/>
                  </a:lnTo>
                  <a:lnTo>
                    <a:pt x="51933" y="105421"/>
                  </a:lnTo>
                  <a:lnTo>
                    <a:pt x="24856" y="159896"/>
                  </a:lnTo>
                  <a:lnTo>
                    <a:pt x="18358" y="174331"/>
                  </a:lnTo>
                  <a:lnTo>
                    <a:pt x="12615" y="188187"/>
                  </a:lnTo>
                  <a:lnTo>
                    <a:pt x="7375" y="201658"/>
                  </a:lnTo>
                  <a:lnTo>
                    <a:pt x="3881" y="216283"/>
                  </a:lnTo>
                  <a:lnTo>
                    <a:pt x="1552" y="231677"/>
                  </a:lnTo>
                  <a:lnTo>
                    <a:pt x="0" y="247585"/>
                  </a:lnTo>
                  <a:lnTo>
                    <a:pt x="3198" y="263834"/>
                  </a:lnTo>
                  <a:lnTo>
                    <a:pt x="9563" y="280311"/>
                  </a:lnTo>
                  <a:lnTo>
                    <a:pt x="18040" y="296941"/>
                  </a:lnTo>
                  <a:lnTo>
                    <a:pt x="26514" y="310849"/>
                  </a:lnTo>
                  <a:lnTo>
                    <a:pt x="34985" y="322944"/>
                  </a:lnTo>
                  <a:lnTo>
                    <a:pt x="60395" y="3556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25031" y="3797300"/>
              <a:ext cx="252749" cy="323661"/>
            </a:xfrm>
            <a:custGeom>
              <a:avLst/>
              <a:gdLst/>
              <a:ahLst/>
              <a:cxnLst/>
              <a:rect l="0" t="0" r="0" b="0"/>
              <a:pathLst>
                <a:path w="252749" h="323661">
                  <a:moveTo>
                    <a:pt x="111569" y="12700"/>
                  </a:moveTo>
                  <a:lnTo>
                    <a:pt x="91343" y="19442"/>
                  </a:lnTo>
                  <a:lnTo>
                    <a:pt x="82562" y="25661"/>
                  </a:lnTo>
                  <a:lnTo>
                    <a:pt x="73887" y="34040"/>
                  </a:lnTo>
                  <a:lnTo>
                    <a:pt x="65281" y="43860"/>
                  </a:lnTo>
                  <a:lnTo>
                    <a:pt x="56721" y="53229"/>
                  </a:lnTo>
                  <a:lnTo>
                    <a:pt x="39684" y="71165"/>
                  </a:lnTo>
                  <a:lnTo>
                    <a:pt x="32601" y="82720"/>
                  </a:lnTo>
                  <a:lnTo>
                    <a:pt x="26468" y="96069"/>
                  </a:lnTo>
                  <a:lnTo>
                    <a:pt x="20968" y="110613"/>
                  </a:lnTo>
                  <a:lnTo>
                    <a:pt x="15891" y="127364"/>
                  </a:lnTo>
                  <a:lnTo>
                    <a:pt x="11094" y="145587"/>
                  </a:lnTo>
                  <a:lnTo>
                    <a:pt x="6486" y="164791"/>
                  </a:lnTo>
                  <a:lnTo>
                    <a:pt x="3413" y="183238"/>
                  </a:lnTo>
                  <a:lnTo>
                    <a:pt x="1365" y="201181"/>
                  </a:lnTo>
                  <a:lnTo>
                    <a:pt x="0" y="218787"/>
                  </a:lnTo>
                  <a:lnTo>
                    <a:pt x="500" y="236169"/>
                  </a:lnTo>
                  <a:lnTo>
                    <a:pt x="2245" y="253401"/>
                  </a:lnTo>
                  <a:lnTo>
                    <a:pt x="4820" y="270534"/>
                  </a:lnTo>
                  <a:lnTo>
                    <a:pt x="12180" y="284778"/>
                  </a:lnTo>
                  <a:lnTo>
                    <a:pt x="22732" y="297096"/>
                  </a:lnTo>
                  <a:lnTo>
                    <a:pt x="35411" y="308131"/>
                  </a:lnTo>
                  <a:lnTo>
                    <a:pt x="49508" y="315487"/>
                  </a:lnTo>
                  <a:lnTo>
                    <a:pt x="64550" y="320391"/>
                  </a:lnTo>
                  <a:lnTo>
                    <a:pt x="80223" y="323660"/>
                  </a:lnTo>
                  <a:lnTo>
                    <a:pt x="97727" y="323018"/>
                  </a:lnTo>
                  <a:lnTo>
                    <a:pt x="116452" y="319768"/>
                  </a:lnTo>
                  <a:lnTo>
                    <a:pt x="135991" y="314778"/>
                  </a:lnTo>
                  <a:lnTo>
                    <a:pt x="154661" y="307219"/>
                  </a:lnTo>
                  <a:lnTo>
                    <a:pt x="172753" y="297946"/>
                  </a:lnTo>
                  <a:lnTo>
                    <a:pt x="190458" y="287530"/>
                  </a:lnTo>
                  <a:lnTo>
                    <a:pt x="205084" y="274942"/>
                  </a:lnTo>
                  <a:lnTo>
                    <a:pt x="217656" y="260906"/>
                  </a:lnTo>
                  <a:lnTo>
                    <a:pt x="228860" y="245904"/>
                  </a:lnTo>
                  <a:lnTo>
                    <a:pt x="237741" y="230258"/>
                  </a:lnTo>
                  <a:lnTo>
                    <a:pt x="245072" y="214183"/>
                  </a:lnTo>
                  <a:lnTo>
                    <a:pt x="251371" y="197822"/>
                  </a:lnTo>
                  <a:lnTo>
                    <a:pt x="252748" y="181270"/>
                  </a:lnTo>
                  <a:lnTo>
                    <a:pt x="250844" y="164591"/>
                  </a:lnTo>
                  <a:lnTo>
                    <a:pt x="246752" y="147827"/>
                  </a:lnTo>
                  <a:lnTo>
                    <a:pt x="239791" y="131007"/>
                  </a:lnTo>
                  <a:lnTo>
                    <a:pt x="230917" y="114149"/>
                  </a:lnTo>
                  <a:lnTo>
                    <a:pt x="220767" y="97266"/>
                  </a:lnTo>
                  <a:lnTo>
                    <a:pt x="209768" y="81777"/>
                  </a:lnTo>
                  <a:lnTo>
                    <a:pt x="198201" y="67218"/>
                  </a:lnTo>
                  <a:lnTo>
                    <a:pt x="186257" y="53278"/>
                  </a:lnTo>
                  <a:lnTo>
                    <a:pt x="172650" y="42574"/>
                  </a:lnTo>
                  <a:lnTo>
                    <a:pt x="157934" y="34027"/>
                  </a:lnTo>
                  <a:lnTo>
                    <a:pt x="142479" y="26918"/>
                  </a:lnTo>
                  <a:lnTo>
                    <a:pt x="127942" y="20767"/>
                  </a:lnTo>
                  <a:lnTo>
                    <a:pt x="114017" y="15256"/>
                  </a:lnTo>
                  <a:lnTo>
                    <a:pt x="734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927100" y="3987800"/>
              <a:ext cx="108581" cy="266701"/>
            </a:xfrm>
            <a:custGeom>
              <a:avLst/>
              <a:gdLst/>
              <a:ahLst/>
              <a:cxnLst/>
              <a:rect l="0" t="0" r="0" b="0"/>
              <a:pathLst>
                <a:path w="108581" h="266701">
                  <a:moveTo>
                    <a:pt x="0" y="0"/>
                  </a:moveTo>
                  <a:lnTo>
                    <a:pt x="26967" y="13484"/>
                  </a:lnTo>
                  <a:lnTo>
                    <a:pt x="39145" y="21689"/>
                  </a:lnTo>
                  <a:lnTo>
                    <a:pt x="51496" y="31392"/>
                  </a:lnTo>
                  <a:lnTo>
                    <a:pt x="63964" y="42095"/>
                  </a:lnTo>
                  <a:lnTo>
                    <a:pt x="75098" y="54874"/>
                  </a:lnTo>
                  <a:lnTo>
                    <a:pt x="85343" y="69038"/>
                  </a:lnTo>
                  <a:lnTo>
                    <a:pt x="94995" y="84125"/>
                  </a:lnTo>
                  <a:lnTo>
                    <a:pt x="101430" y="99828"/>
                  </a:lnTo>
                  <a:lnTo>
                    <a:pt x="105720" y="115941"/>
                  </a:lnTo>
                  <a:lnTo>
                    <a:pt x="108580" y="132327"/>
                  </a:lnTo>
                  <a:lnTo>
                    <a:pt x="107664" y="147485"/>
                  </a:lnTo>
                  <a:lnTo>
                    <a:pt x="104232" y="161823"/>
                  </a:lnTo>
                  <a:lnTo>
                    <a:pt x="99121" y="175615"/>
                  </a:lnTo>
                  <a:lnTo>
                    <a:pt x="92892" y="187632"/>
                  </a:lnTo>
                  <a:lnTo>
                    <a:pt x="85916" y="198466"/>
                  </a:lnTo>
                  <a:lnTo>
                    <a:pt x="78444" y="208510"/>
                  </a:lnTo>
                  <a:lnTo>
                    <a:pt x="69229" y="216618"/>
                  </a:lnTo>
                  <a:lnTo>
                    <a:pt x="58853" y="223434"/>
                  </a:lnTo>
                  <a:lnTo>
                    <a:pt x="47702" y="229389"/>
                  </a:lnTo>
                  <a:lnTo>
                    <a:pt x="37445" y="236182"/>
                  </a:lnTo>
                  <a:lnTo>
                    <a:pt x="27786" y="243532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1082931" y="3771900"/>
              <a:ext cx="304679" cy="321134"/>
            </a:xfrm>
            <a:custGeom>
              <a:avLst/>
              <a:gdLst/>
              <a:ahLst/>
              <a:cxnLst/>
              <a:rect l="0" t="0" r="0" b="0"/>
              <a:pathLst>
                <a:path w="304679" h="321134">
                  <a:moveTo>
                    <a:pt x="85469" y="25400"/>
                  </a:moveTo>
                  <a:lnTo>
                    <a:pt x="58501" y="45625"/>
                  </a:lnTo>
                  <a:lnTo>
                    <a:pt x="47734" y="55817"/>
                  </a:lnTo>
                  <a:lnTo>
                    <a:pt x="37735" y="66844"/>
                  </a:lnTo>
                  <a:lnTo>
                    <a:pt x="28246" y="78429"/>
                  </a:lnTo>
                  <a:lnTo>
                    <a:pt x="20509" y="91797"/>
                  </a:lnTo>
                  <a:lnTo>
                    <a:pt x="13940" y="106353"/>
                  </a:lnTo>
                  <a:lnTo>
                    <a:pt x="8149" y="121702"/>
                  </a:lnTo>
                  <a:lnTo>
                    <a:pt x="4289" y="137579"/>
                  </a:lnTo>
                  <a:lnTo>
                    <a:pt x="1716" y="153808"/>
                  </a:lnTo>
                  <a:lnTo>
                    <a:pt x="0" y="170272"/>
                  </a:lnTo>
                  <a:lnTo>
                    <a:pt x="267" y="186892"/>
                  </a:lnTo>
                  <a:lnTo>
                    <a:pt x="1857" y="203617"/>
                  </a:lnTo>
                  <a:lnTo>
                    <a:pt x="4327" y="220411"/>
                  </a:lnTo>
                  <a:lnTo>
                    <a:pt x="8797" y="235841"/>
                  </a:lnTo>
                  <a:lnTo>
                    <a:pt x="14598" y="250360"/>
                  </a:lnTo>
                  <a:lnTo>
                    <a:pt x="21288" y="264273"/>
                  </a:lnTo>
                  <a:lnTo>
                    <a:pt x="32804" y="276371"/>
                  </a:lnTo>
                  <a:lnTo>
                    <a:pt x="47537" y="287258"/>
                  </a:lnTo>
                  <a:lnTo>
                    <a:pt x="64414" y="297339"/>
                  </a:lnTo>
                  <a:lnTo>
                    <a:pt x="82721" y="305470"/>
                  </a:lnTo>
                  <a:lnTo>
                    <a:pt x="101981" y="312302"/>
                  </a:lnTo>
                  <a:lnTo>
                    <a:pt x="121877" y="318268"/>
                  </a:lnTo>
                  <a:lnTo>
                    <a:pt x="142196" y="320834"/>
                  </a:lnTo>
                  <a:lnTo>
                    <a:pt x="162798" y="321133"/>
                  </a:lnTo>
                  <a:lnTo>
                    <a:pt x="183588" y="319922"/>
                  </a:lnTo>
                  <a:lnTo>
                    <a:pt x="203093" y="316292"/>
                  </a:lnTo>
                  <a:lnTo>
                    <a:pt x="221740" y="311050"/>
                  </a:lnTo>
                  <a:lnTo>
                    <a:pt x="239816" y="304733"/>
                  </a:lnTo>
                  <a:lnTo>
                    <a:pt x="254689" y="297700"/>
                  </a:lnTo>
                  <a:lnTo>
                    <a:pt x="267427" y="290188"/>
                  </a:lnTo>
                  <a:lnTo>
                    <a:pt x="278741" y="282359"/>
                  </a:lnTo>
                  <a:lnTo>
                    <a:pt x="287694" y="272906"/>
                  </a:lnTo>
                  <a:lnTo>
                    <a:pt x="295075" y="262370"/>
                  </a:lnTo>
                  <a:lnTo>
                    <a:pt x="301406" y="251113"/>
                  </a:lnTo>
                  <a:lnTo>
                    <a:pt x="304216" y="236553"/>
                  </a:lnTo>
                  <a:lnTo>
                    <a:pt x="304678" y="219791"/>
                  </a:lnTo>
                  <a:lnTo>
                    <a:pt x="303575" y="201560"/>
                  </a:lnTo>
                  <a:lnTo>
                    <a:pt x="298606" y="186585"/>
                  </a:lnTo>
                  <a:lnTo>
                    <a:pt x="291060" y="173778"/>
                  </a:lnTo>
                  <a:lnTo>
                    <a:pt x="281796" y="162419"/>
                  </a:lnTo>
                  <a:lnTo>
                    <a:pt x="260214" y="134745"/>
                  </a:lnTo>
                  <a:lnTo>
                    <a:pt x="248532" y="119463"/>
                  </a:lnTo>
                  <a:lnTo>
                    <a:pt x="235100" y="103631"/>
                  </a:lnTo>
                  <a:lnTo>
                    <a:pt x="220501" y="87431"/>
                  </a:lnTo>
                  <a:lnTo>
                    <a:pt x="205123" y="70987"/>
                  </a:lnTo>
                  <a:lnTo>
                    <a:pt x="189227" y="57203"/>
                  </a:lnTo>
                  <a:lnTo>
                    <a:pt x="172985" y="45191"/>
                  </a:lnTo>
                  <a:lnTo>
                    <a:pt x="156513" y="34360"/>
                  </a:lnTo>
                  <a:lnTo>
                    <a:pt x="139887" y="25729"/>
                  </a:lnTo>
                  <a:lnTo>
                    <a:pt x="123159" y="18563"/>
                  </a:lnTo>
                  <a:lnTo>
                    <a:pt x="7276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1346200" y="3695700"/>
              <a:ext cx="296548" cy="571501"/>
            </a:xfrm>
            <a:custGeom>
              <a:avLst/>
              <a:gdLst/>
              <a:ahLst/>
              <a:cxnLst/>
              <a:rect l="0" t="0" r="0" b="0"/>
              <a:pathLst>
                <a:path w="296548" h="571501">
                  <a:moveTo>
                    <a:pt x="0" y="0"/>
                  </a:moveTo>
                  <a:lnTo>
                    <a:pt x="13483" y="13484"/>
                  </a:lnTo>
                  <a:lnTo>
                    <a:pt x="23100" y="20278"/>
                  </a:lnTo>
                  <a:lnTo>
                    <a:pt x="35155" y="27630"/>
                  </a:lnTo>
                  <a:lnTo>
                    <a:pt x="48837" y="35353"/>
                  </a:lnTo>
                  <a:lnTo>
                    <a:pt x="62191" y="43324"/>
                  </a:lnTo>
                  <a:lnTo>
                    <a:pt x="88318" y="59707"/>
                  </a:lnTo>
                  <a:lnTo>
                    <a:pt x="126827" y="84797"/>
                  </a:lnTo>
                  <a:lnTo>
                    <a:pt x="138173" y="94631"/>
                  </a:lnTo>
                  <a:lnTo>
                    <a:pt x="148560" y="105421"/>
                  </a:lnTo>
                  <a:lnTo>
                    <a:pt x="158307" y="116847"/>
                  </a:lnTo>
                  <a:lnTo>
                    <a:pt x="167626" y="127287"/>
                  </a:lnTo>
                  <a:lnTo>
                    <a:pt x="185508" y="146412"/>
                  </a:lnTo>
                  <a:lnTo>
                    <a:pt x="211441" y="173046"/>
                  </a:lnTo>
                  <a:lnTo>
                    <a:pt x="222805" y="183098"/>
                  </a:lnTo>
                  <a:lnTo>
                    <a:pt x="236026" y="194031"/>
                  </a:lnTo>
                  <a:lnTo>
                    <a:pt x="250484" y="205554"/>
                  </a:lnTo>
                  <a:lnTo>
                    <a:pt x="261533" y="220291"/>
                  </a:lnTo>
                  <a:lnTo>
                    <a:pt x="270311" y="237172"/>
                  </a:lnTo>
                  <a:lnTo>
                    <a:pt x="277574" y="255481"/>
                  </a:lnTo>
                  <a:lnTo>
                    <a:pt x="283827" y="273332"/>
                  </a:lnTo>
                  <a:lnTo>
                    <a:pt x="289407" y="290876"/>
                  </a:lnTo>
                  <a:lnTo>
                    <a:pt x="294538" y="308218"/>
                  </a:lnTo>
                  <a:lnTo>
                    <a:pt x="296547" y="326834"/>
                  </a:lnTo>
                  <a:lnTo>
                    <a:pt x="296476" y="346300"/>
                  </a:lnTo>
                  <a:lnTo>
                    <a:pt x="295017" y="366333"/>
                  </a:lnTo>
                  <a:lnTo>
                    <a:pt x="291222" y="385333"/>
                  </a:lnTo>
                  <a:lnTo>
                    <a:pt x="285870" y="403644"/>
                  </a:lnTo>
                  <a:lnTo>
                    <a:pt x="279480" y="421496"/>
                  </a:lnTo>
                  <a:lnTo>
                    <a:pt x="272398" y="436219"/>
                  </a:lnTo>
                  <a:lnTo>
                    <a:pt x="264854" y="448857"/>
                  </a:lnTo>
                  <a:lnTo>
                    <a:pt x="257002" y="460105"/>
                  </a:lnTo>
                  <a:lnTo>
                    <a:pt x="248946" y="470425"/>
                  </a:lnTo>
                  <a:lnTo>
                    <a:pt x="240753" y="480128"/>
                  </a:lnTo>
                  <a:lnTo>
                    <a:pt x="232468" y="489418"/>
                  </a:lnTo>
                  <a:lnTo>
                    <a:pt x="215737" y="507267"/>
                  </a:lnTo>
                  <a:lnTo>
                    <a:pt x="152400" y="5715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95129" y="4350606"/>
            <a:ext cx="1979772" cy="564295"/>
            <a:chOff x="395129" y="4350606"/>
            <a:chExt cx="1979772" cy="564295"/>
          </a:xfrm>
        </p:grpSpPr>
        <p:sp>
          <p:nvSpPr>
            <p:cNvPr id="69" name="Freeform 68"/>
            <p:cNvSpPr/>
            <p:nvPr/>
          </p:nvSpPr>
          <p:spPr>
            <a:xfrm>
              <a:off x="395129" y="4350606"/>
              <a:ext cx="376710" cy="505935"/>
            </a:xfrm>
            <a:custGeom>
              <a:avLst/>
              <a:gdLst/>
              <a:ahLst/>
              <a:cxnLst/>
              <a:rect l="0" t="0" r="0" b="0"/>
              <a:pathLst>
                <a:path w="376710" h="505935">
                  <a:moveTo>
                    <a:pt x="87471" y="43594"/>
                  </a:moveTo>
                  <a:lnTo>
                    <a:pt x="73987" y="63819"/>
                  </a:lnTo>
                  <a:lnTo>
                    <a:pt x="68603" y="74011"/>
                  </a:lnTo>
                  <a:lnTo>
                    <a:pt x="63604" y="85038"/>
                  </a:lnTo>
                  <a:lnTo>
                    <a:pt x="58859" y="96623"/>
                  </a:lnTo>
                  <a:lnTo>
                    <a:pt x="52874" y="108580"/>
                  </a:lnTo>
                  <a:lnTo>
                    <a:pt x="46062" y="120785"/>
                  </a:lnTo>
                  <a:lnTo>
                    <a:pt x="38698" y="133154"/>
                  </a:lnTo>
                  <a:lnTo>
                    <a:pt x="30967" y="148456"/>
                  </a:lnTo>
                  <a:lnTo>
                    <a:pt x="22990" y="165713"/>
                  </a:lnTo>
                  <a:lnTo>
                    <a:pt x="14850" y="184273"/>
                  </a:lnTo>
                  <a:lnTo>
                    <a:pt x="9424" y="202291"/>
                  </a:lnTo>
                  <a:lnTo>
                    <a:pt x="5806" y="219947"/>
                  </a:lnTo>
                  <a:lnTo>
                    <a:pt x="3394" y="237363"/>
                  </a:lnTo>
                  <a:lnTo>
                    <a:pt x="1786" y="256029"/>
                  </a:lnTo>
                  <a:lnTo>
                    <a:pt x="714" y="275528"/>
                  </a:lnTo>
                  <a:lnTo>
                    <a:pt x="0" y="295583"/>
                  </a:lnTo>
                  <a:lnTo>
                    <a:pt x="934" y="314598"/>
                  </a:lnTo>
                  <a:lnTo>
                    <a:pt x="2969" y="332918"/>
                  </a:lnTo>
                  <a:lnTo>
                    <a:pt x="5736" y="350777"/>
                  </a:lnTo>
                  <a:lnTo>
                    <a:pt x="10403" y="365504"/>
                  </a:lnTo>
                  <a:lnTo>
                    <a:pt x="16337" y="378145"/>
                  </a:lnTo>
                  <a:lnTo>
                    <a:pt x="23115" y="389395"/>
                  </a:lnTo>
                  <a:lnTo>
                    <a:pt x="30455" y="399717"/>
                  </a:lnTo>
                  <a:lnTo>
                    <a:pt x="38172" y="409420"/>
                  </a:lnTo>
                  <a:lnTo>
                    <a:pt x="46138" y="418711"/>
                  </a:lnTo>
                  <a:lnTo>
                    <a:pt x="55682" y="427727"/>
                  </a:lnTo>
                  <a:lnTo>
                    <a:pt x="66278" y="436561"/>
                  </a:lnTo>
                  <a:lnTo>
                    <a:pt x="77576" y="445272"/>
                  </a:lnTo>
                  <a:lnTo>
                    <a:pt x="87929" y="453901"/>
                  </a:lnTo>
                  <a:lnTo>
                    <a:pt x="97654" y="462476"/>
                  </a:lnTo>
                  <a:lnTo>
                    <a:pt x="106960" y="471015"/>
                  </a:lnTo>
                  <a:lnTo>
                    <a:pt x="117397" y="478119"/>
                  </a:lnTo>
                  <a:lnTo>
                    <a:pt x="128588" y="484266"/>
                  </a:lnTo>
                  <a:lnTo>
                    <a:pt x="140282" y="489776"/>
                  </a:lnTo>
                  <a:lnTo>
                    <a:pt x="155134" y="494859"/>
                  </a:lnTo>
                  <a:lnTo>
                    <a:pt x="172090" y="499659"/>
                  </a:lnTo>
                  <a:lnTo>
                    <a:pt x="190451" y="504271"/>
                  </a:lnTo>
                  <a:lnTo>
                    <a:pt x="208335" y="505934"/>
                  </a:lnTo>
                  <a:lnTo>
                    <a:pt x="225902" y="505632"/>
                  </a:lnTo>
                  <a:lnTo>
                    <a:pt x="243258" y="504019"/>
                  </a:lnTo>
                  <a:lnTo>
                    <a:pt x="260474" y="498710"/>
                  </a:lnTo>
                  <a:lnTo>
                    <a:pt x="277595" y="490938"/>
                  </a:lnTo>
                  <a:lnTo>
                    <a:pt x="294653" y="481523"/>
                  </a:lnTo>
                  <a:lnTo>
                    <a:pt x="308848" y="469602"/>
                  </a:lnTo>
                  <a:lnTo>
                    <a:pt x="321133" y="456010"/>
                  </a:lnTo>
                  <a:lnTo>
                    <a:pt x="332146" y="441305"/>
                  </a:lnTo>
                  <a:lnTo>
                    <a:pt x="340898" y="427268"/>
                  </a:lnTo>
                  <a:lnTo>
                    <a:pt x="348145" y="413676"/>
                  </a:lnTo>
                  <a:lnTo>
                    <a:pt x="354387" y="400382"/>
                  </a:lnTo>
                  <a:lnTo>
                    <a:pt x="359959" y="387286"/>
                  </a:lnTo>
                  <a:lnTo>
                    <a:pt x="365085" y="374322"/>
                  </a:lnTo>
                  <a:lnTo>
                    <a:pt x="369914" y="361445"/>
                  </a:lnTo>
                  <a:lnTo>
                    <a:pt x="373133" y="344395"/>
                  </a:lnTo>
                  <a:lnTo>
                    <a:pt x="375279" y="324561"/>
                  </a:lnTo>
                  <a:lnTo>
                    <a:pt x="376709" y="302872"/>
                  </a:lnTo>
                  <a:lnTo>
                    <a:pt x="376252" y="284179"/>
                  </a:lnTo>
                  <a:lnTo>
                    <a:pt x="374536" y="267484"/>
                  </a:lnTo>
                  <a:lnTo>
                    <a:pt x="371981" y="252120"/>
                  </a:lnTo>
                  <a:lnTo>
                    <a:pt x="368866" y="237645"/>
                  </a:lnTo>
                  <a:lnTo>
                    <a:pt x="365379" y="223761"/>
                  </a:lnTo>
                  <a:lnTo>
                    <a:pt x="361643" y="210272"/>
                  </a:lnTo>
                  <a:lnTo>
                    <a:pt x="353728" y="183995"/>
                  </a:lnTo>
                  <a:lnTo>
                    <a:pt x="337150" y="132632"/>
                  </a:lnTo>
                  <a:lnTo>
                    <a:pt x="331534" y="121297"/>
                  </a:lnTo>
                  <a:lnTo>
                    <a:pt x="324969" y="110918"/>
                  </a:lnTo>
                  <a:lnTo>
                    <a:pt x="317769" y="101176"/>
                  </a:lnTo>
                  <a:lnTo>
                    <a:pt x="310147" y="91860"/>
                  </a:lnTo>
                  <a:lnTo>
                    <a:pt x="302244" y="82827"/>
                  </a:lnTo>
                  <a:lnTo>
                    <a:pt x="294153" y="73982"/>
                  </a:lnTo>
                  <a:lnTo>
                    <a:pt x="277637" y="56630"/>
                  </a:lnTo>
                  <a:lnTo>
                    <a:pt x="269281" y="48051"/>
                  </a:lnTo>
                  <a:lnTo>
                    <a:pt x="259478" y="40920"/>
                  </a:lnTo>
                  <a:lnTo>
                    <a:pt x="248709" y="34756"/>
                  </a:lnTo>
                  <a:lnTo>
                    <a:pt x="237296" y="29235"/>
                  </a:lnTo>
                  <a:lnTo>
                    <a:pt x="222632" y="24144"/>
                  </a:lnTo>
                  <a:lnTo>
                    <a:pt x="205800" y="19338"/>
                  </a:lnTo>
                  <a:lnTo>
                    <a:pt x="187524" y="14723"/>
                  </a:lnTo>
                  <a:lnTo>
                    <a:pt x="171106" y="10235"/>
                  </a:lnTo>
                  <a:lnTo>
                    <a:pt x="141575" y="1486"/>
                  </a:lnTo>
                  <a:lnTo>
                    <a:pt x="126363" y="0"/>
                  </a:lnTo>
                  <a:lnTo>
                    <a:pt x="110576" y="420"/>
                  </a:lnTo>
                  <a:lnTo>
                    <a:pt x="49371" y="549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939800" y="4432300"/>
              <a:ext cx="232506" cy="241301"/>
            </a:xfrm>
            <a:custGeom>
              <a:avLst/>
              <a:gdLst/>
              <a:ahLst/>
              <a:cxnLst/>
              <a:rect l="0" t="0" r="0" b="0"/>
              <a:pathLst>
                <a:path w="232506" h="241301">
                  <a:moveTo>
                    <a:pt x="25400" y="0"/>
                  </a:moveTo>
                  <a:lnTo>
                    <a:pt x="67495" y="42095"/>
                  </a:lnTo>
                  <a:lnTo>
                    <a:pt x="78863" y="52052"/>
                  </a:lnTo>
                  <a:lnTo>
                    <a:pt x="90675" y="61512"/>
                  </a:lnTo>
                  <a:lnTo>
                    <a:pt x="102783" y="70641"/>
                  </a:lnTo>
                  <a:lnTo>
                    <a:pt x="116500" y="78139"/>
                  </a:lnTo>
                  <a:lnTo>
                    <a:pt x="131289" y="84548"/>
                  </a:lnTo>
                  <a:lnTo>
                    <a:pt x="146792" y="90232"/>
                  </a:lnTo>
                  <a:lnTo>
                    <a:pt x="161361" y="96843"/>
                  </a:lnTo>
                  <a:lnTo>
                    <a:pt x="175307" y="104073"/>
                  </a:lnTo>
                  <a:lnTo>
                    <a:pt x="188838" y="111715"/>
                  </a:lnTo>
                  <a:lnTo>
                    <a:pt x="202092" y="118221"/>
                  </a:lnTo>
                  <a:lnTo>
                    <a:pt x="215161" y="123969"/>
                  </a:lnTo>
                  <a:lnTo>
                    <a:pt x="228107" y="129213"/>
                  </a:lnTo>
                  <a:lnTo>
                    <a:pt x="232505" y="135531"/>
                  </a:lnTo>
                  <a:lnTo>
                    <a:pt x="231203" y="142565"/>
                  </a:lnTo>
                  <a:lnTo>
                    <a:pt x="226102" y="150076"/>
                  </a:lnTo>
                  <a:lnTo>
                    <a:pt x="217057" y="155084"/>
                  </a:lnTo>
                  <a:lnTo>
                    <a:pt x="205382" y="158422"/>
                  </a:lnTo>
                  <a:lnTo>
                    <a:pt x="191954" y="160648"/>
                  </a:lnTo>
                  <a:lnTo>
                    <a:pt x="177358" y="163543"/>
                  </a:lnTo>
                  <a:lnTo>
                    <a:pt x="146089" y="170522"/>
                  </a:lnTo>
                  <a:lnTo>
                    <a:pt x="131259" y="174359"/>
                  </a:lnTo>
                  <a:lnTo>
                    <a:pt x="117139" y="178328"/>
                  </a:lnTo>
                  <a:lnTo>
                    <a:pt x="103493" y="182385"/>
                  </a:lnTo>
                  <a:lnTo>
                    <a:pt x="90162" y="187912"/>
                  </a:lnTo>
                  <a:lnTo>
                    <a:pt x="77041" y="194419"/>
                  </a:lnTo>
                  <a:lnTo>
                    <a:pt x="64060" y="201579"/>
                  </a:lnTo>
                  <a:lnTo>
                    <a:pt x="51173" y="209175"/>
                  </a:lnTo>
                  <a:lnTo>
                    <a:pt x="0" y="2413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952500" y="4826000"/>
              <a:ext cx="241301" cy="12701"/>
            </a:xfrm>
            <a:custGeom>
              <a:avLst/>
              <a:gdLst/>
              <a:ahLst/>
              <a:cxnLst/>
              <a:rect l="0" t="0" r="0" b="0"/>
              <a:pathLst>
                <a:path w="241301" h="12701">
                  <a:moveTo>
                    <a:pt x="0" y="0"/>
                  </a:moveTo>
                  <a:lnTo>
                    <a:pt x="130348" y="0"/>
                  </a:lnTo>
                  <a:lnTo>
                    <a:pt x="147577" y="1411"/>
                  </a:lnTo>
                  <a:lnTo>
                    <a:pt x="164706" y="3762"/>
                  </a:lnTo>
                  <a:lnTo>
                    <a:pt x="2413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384300" y="4523798"/>
              <a:ext cx="368301" cy="365703"/>
            </a:xfrm>
            <a:custGeom>
              <a:avLst/>
              <a:gdLst/>
              <a:ahLst/>
              <a:cxnLst/>
              <a:rect l="0" t="0" r="0" b="0"/>
              <a:pathLst>
                <a:path w="368301" h="365703">
                  <a:moveTo>
                    <a:pt x="0" y="48202"/>
                  </a:moveTo>
                  <a:lnTo>
                    <a:pt x="13483" y="34717"/>
                  </a:lnTo>
                  <a:lnTo>
                    <a:pt x="21689" y="29334"/>
                  </a:lnTo>
                  <a:lnTo>
                    <a:pt x="31392" y="24335"/>
                  </a:lnTo>
                  <a:lnTo>
                    <a:pt x="42095" y="19590"/>
                  </a:lnTo>
                  <a:lnTo>
                    <a:pt x="53463" y="15016"/>
                  </a:lnTo>
                  <a:lnTo>
                    <a:pt x="77383" y="6171"/>
                  </a:lnTo>
                  <a:lnTo>
                    <a:pt x="91100" y="3248"/>
                  </a:lnTo>
                  <a:lnTo>
                    <a:pt x="105889" y="1299"/>
                  </a:lnTo>
                  <a:lnTo>
                    <a:pt x="121392" y="0"/>
                  </a:lnTo>
                  <a:lnTo>
                    <a:pt x="135961" y="545"/>
                  </a:lnTo>
                  <a:lnTo>
                    <a:pt x="149907" y="2319"/>
                  </a:lnTo>
                  <a:lnTo>
                    <a:pt x="163438" y="4913"/>
                  </a:lnTo>
                  <a:lnTo>
                    <a:pt x="193524" y="11559"/>
                  </a:lnTo>
                  <a:lnTo>
                    <a:pt x="209449" y="15306"/>
                  </a:lnTo>
                  <a:lnTo>
                    <a:pt x="224299" y="20627"/>
                  </a:lnTo>
                  <a:lnTo>
                    <a:pt x="238433" y="26996"/>
                  </a:lnTo>
                  <a:lnTo>
                    <a:pt x="252088" y="34065"/>
                  </a:lnTo>
                  <a:lnTo>
                    <a:pt x="264014" y="43010"/>
                  </a:lnTo>
                  <a:lnTo>
                    <a:pt x="274787" y="53207"/>
                  </a:lnTo>
                  <a:lnTo>
                    <a:pt x="284791" y="64239"/>
                  </a:lnTo>
                  <a:lnTo>
                    <a:pt x="292872" y="75826"/>
                  </a:lnTo>
                  <a:lnTo>
                    <a:pt x="299670" y="87785"/>
                  </a:lnTo>
                  <a:lnTo>
                    <a:pt x="305613" y="99990"/>
                  </a:lnTo>
                  <a:lnTo>
                    <a:pt x="308164" y="115183"/>
                  </a:lnTo>
                  <a:lnTo>
                    <a:pt x="308454" y="132367"/>
                  </a:lnTo>
                  <a:lnTo>
                    <a:pt x="307236" y="150879"/>
                  </a:lnTo>
                  <a:lnTo>
                    <a:pt x="303601" y="167453"/>
                  </a:lnTo>
                  <a:lnTo>
                    <a:pt x="298356" y="182736"/>
                  </a:lnTo>
                  <a:lnTo>
                    <a:pt x="292037" y="197158"/>
                  </a:lnTo>
                  <a:lnTo>
                    <a:pt x="283591" y="211006"/>
                  </a:lnTo>
                  <a:lnTo>
                    <a:pt x="273728" y="224471"/>
                  </a:lnTo>
                  <a:lnTo>
                    <a:pt x="262918" y="237681"/>
                  </a:lnTo>
                  <a:lnTo>
                    <a:pt x="250068" y="247899"/>
                  </a:lnTo>
                  <a:lnTo>
                    <a:pt x="235856" y="256122"/>
                  </a:lnTo>
                  <a:lnTo>
                    <a:pt x="220737" y="263015"/>
                  </a:lnTo>
                  <a:lnTo>
                    <a:pt x="205013" y="269022"/>
                  </a:lnTo>
                  <a:lnTo>
                    <a:pt x="188887" y="274437"/>
                  </a:lnTo>
                  <a:lnTo>
                    <a:pt x="172491" y="279459"/>
                  </a:lnTo>
                  <a:lnTo>
                    <a:pt x="155916" y="281395"/>
                  </a:lnTo>
                  <a:lnTo>
                    <a:pt x="139222" y="281275"/>
                  </a:lnTo>
                  <a:lnTo>
                    <a:pt x="122447" y="279784"/>
                  </a:lnTo>
                  <a:lnTo>
                    <a:pt x="107032" y="275967"/>
                  </a:lnTo>
                  <a:lnTo>
                    <a:pt x="92521" y="270601"/>
                  </a:lnTo>
                  <a:lnTo>
                    <a:pt x="78614" y="264201"/>
                  </a:lnTo>
                  <a:lnTo>
                    <a:pt x="69342" y="254290"/>
                  </a:lnTo>
                  <a:lnTo>
                    <a:pt x="63161" y="242039"/>
                  </a:lnTo>
                  <a:lnTo>
                    <a:pt x="59041" y="228226"/>
                  </a:lnTo>
                  <a:lnTo>
                    <a:pt x="59116" y="216196"/>
                  </a:lnTo>
                  <a:lnTo>
                    <a:pt x="61988" y="205353"/>
                  </a:lnTo>
                  <a:lnTo>
                    <a:pt x="66725" y="195303"/>
                  </a:lnTo>
                  <a:lnTo>
                    <a:pt x="76939" y="190013"/>
                  </a:lnTo>
                  <a:lnTo>
                    <a:pt x="90804" y="187898"/>
                  </a:lnTo>
                  <a:lnTo>
                    <a:pt x="107102" y="187900"/>
                  </a:lnTo>
                  <a:lnTo>
                    <a:pt x="123612" y="189311"/>
                  </a:lnTo>
                  <a:lnTo>
                    <a:pt x="140264" y="191664"/>
                  </a:lnTo>
                  <a:lnTo>
                    <a:pt x="157009" y="194643"/>
                  </a:lnTo>
                  <a:lnTo>
                    <a:pt x="172406" y="200862"/>
                  </a:lnTo>
                  <a:lnTo>
                    <a:pt x="186904" y="209242"/>
                  </a:lnTo>
                  <a:lnTo>
                    <a:pt x="200802" y="219062"/>
                  </a:lnTo>
                  <a:lnTo>
                    <a:pt x="212890" y="229842"/>
                  </a:lnTo>
                  <a:lnTo>
                    <a:pt x="223771" y="241261"/>
                  </a:lnTo>
                  <a:lnTo>
                    <a:pt x="233847" y="253108"/>
                  </a:lnTo>
                  <a:lnTo>
                    <a:pt x="244798" y="263828"/>
                  </a:lnTo>
                  <a:lnTo>
                    <a:pt x="256332" y="273797"/>
                  </a:lnTo>
                  <a:lnTo>
                    <a:pt x="268254" y="283265"/>
                  </a:lnTo>
                  <a:lnTo>
                    <a:pt x="280436" y="293811"/>
                  </a:lnTo>
                  <a:lnTo>
                    <a:pt x="292791" y="305074"/>
                  </a:lnTo>
                  <a:lnTo>
                    <a:pt x="326641" y="337390"/>
                  </a:lnTo>
                  <a:lnTo>
                    <a:pt x="368300" y="36570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2019300" y="4483100"/>
              <a:ext cx="355601" cy="431801"/>
            </a:xfrm>
            <a:custGeom>
              <a:avLst/>
              <a:gdLst/>
              <a:ahLst/>
              <a:cxnLst/>
              <a:rect l="0" t="0" r="0" b="0"/>
              <a:pathLst>
                <a:path w="355601" h="4318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3212" y="64986"/>
                  </a:lnTo>
                  <a:lnTo>
                    <a:pt x="43308" y="77191"/>
                  </a:lnTo>
                  <a:lnTo>
                    <a:pt x="54272" y="89560"/>
                  </a:lnTo>
                  <a:lnTo>
                    <a:pt x="64403" y="104862"/>
                  </a:lnTo>
                  <a:lnTo>
                    <a:pt x="73980" y="122119"/>
                  </a:lnTo>
                  <a:lnTo>
                    <a:pt x="83186" y="140679"/>
                  </a:lnTo>
                  <a:lnTo>
                    <a:pt x="92146" y="155875"/>
                  </a:lnTo>
                  <a:lnTo>
                    <a:pt x="100942" y="168828"/>
                  </a:lnTo>
                  <a:lnTo>
                    <a:pt x="109628" y="180285"/>
                  </a:lnTo>
                  <a:lnTo>
                    <a:pt x="126805" y="204304"/>
                  </a:lnTo>
                  <a:lnTo>
                    <a:pt x="135336" y="216636"/>
                  </a:lnTo>
                  <a:lnTo>
                    <a:pt x="143846" y="227679"/>
                  </a:lnTo>
                  <a:lnTo>
                    <a:pt x="152342" y="237864"/>
                  </a:lnTo>
                  <a:lnTo>
                    <a:pt x="160828" y="247475"/>
                  </a:lnTo>
                  <a:lnTo>
                    <a:pt x="169307" y="258117"/>
                  </a:lnTo>
                  <a:lnTo>
                    <a:pt x="177782" y="269445"/>
                  </a:lnTo>
                  <a:lnTo>
                    <a:pt x="186255" y="281230"/>
                  </a:lnTo>
                  <a:lnTo>
                    <a:pt x="194725" y="291908"/>
                  </a:lnTo>
                  <a:lnTo>
                    <a:pt x="203194" y="301850"/>
                  </a:lnTo>
                  <a:lnTo>
                    <a:pt x="211663" y="311300"/>
                  </a:lnTo>
                  <a:lnTo>
                    <a:pt x="228598" y="329326"/>
                  </a:lnTo>
                  <a:lnTo>
                    <a:pt x="270933" y="372418"/>
                  </a:lnTo>
                  <a:lnTo>
                    <a:pt x="287866" y="389415"/>
                  </a:lnTo>
                  <a:lnTo>
                    <a:pt x="297744" y="397899"/>
                  </a:lnTo>
                  <a:lnTo>
                    <a:pt x="308562" y="406377"/>
                  </a:lnTo>
                  <a:lnTo>
                    <a:pt x="355600" y="431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2019300" y="4457700"/>
              <a:ext cx="292101" cy="406401"/>
            </a:xfrm>
            <a:custGeom>
              <a:avLst/>
              <a:gdLst/>
              <a:ahLst/>
              <a:cxnLst/>
              <a:rect l="0" t="0" r="0" b="0"/>
              <a:pathLst>
                <a:path w="292101" h="406401">
                  <a:moveTo>
                    <a:pt x="292100" y="0"/>
                  </a:moveTo>
                  <a:lnTo>
                    <a:pt x="256746" y="53029"/>
                  </a:lnTo>
                  <a:lnTo>
                    <a:pt x="247364" y="64986"/>
                  </a:lnTo>
                  <a:lnTo>
                    <a:pt x="236876" y="77191"/>
                  </a:lnTo>
                  <a:lnTo>
                    <a:pt x="225650" y="89560"/>
                  </a:lnTo>
                  <a:lnTo>
                    <a:pt x="213933" y="103451"/>
                  </a:lnTo>
                  <a:lnTo>
                    <a:pt x="189626" y="133937"/>
                  </a:lnTo>
                  <a:lnTo>
                    <a:pt x="152141" y="182834"/>
                  </a:lnTo>
                  <a:lnTo>
                    <a:pt x="142349" y="198089"/>
                  </a:lnTo>
                  <a:lnTo>
                    <a:pt x="134410" y="212493"/>
                  </a:lnTo>
                  <a:lnTo>
                    <a:pt x="127707" y="226328"/>
                  </a:lnTo>
                  <a:lnTo>
                    <a:pt x="120415" y="238374"/>
                  </a:lnTo>
                  <a:lnTo>
                    <a:pt x="112732" y="249227"/>
                  </a:lnTo>
                  <a:lnTo>
                    <a:pt x="104788" y="259284"/>
                  </a:lnTo>
                  <a:lnTo>
                    <a:pt x="95259" y="273045"/>
                  </a:lnTo>
                  <a:lnTo>
                    <a:pt x="84672" y="289274"/>
                  </a:lnTo>
                  <a:lnTo>
                    <a:pt x="73381" y="307149"/>
                  </a:lnTo>
                  <a:lnTo>
                    <a:pt x="61621" y="324710"/>
                  </a:lnTo>
                  <a:lnTo>
                    <a:pt x="49547" y="342062"/>
                  </a:lnTo>
                  <a:lnTo>
                    <a:pt x="0" y="4064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6" name="Freeform 75"/>
          <p:cNvSpPr/>
          <p:nvPr/>
        </p:nvSpPr>
        <p:spPr>
          <a:xfrm>
            <a:off x="8103048" y="1671664"/>
            <a:ext cx="1072810" cy="2502355"/>
          </a:xfrm>
          <a:custGeom>
            <a:avLst/>
            <a:gdLst/>
            <a:ahLst/>
            <a:cxnLst/>
            <a:rect l="0" t="0" r="0" b="0"/>
            <a:pathLst>
              <a:path w="1072810" h="2502355">
                <a:moveTo>
                  <a:pt x="0" y="948158"/>
                </a:moveTo>
                <a:lnTo>
                  <a:pt x="35937" y="882146"/>
                </a:lnTo>
                <a:lnTo>
                  <a:pt x="106980" y="770927"/>
                </a:lnTo>
                <a:lnTo>
                  <a:pt x="263361" y="536833"/>
                </a:lnTo>
                <a:lnTo>
                  <a:pt x="343553" y="430268"/>
                </a:lnTo>
                <a:lnTo>
                  <a:pt x="420593" y="333697"/>
                </a:lnTo>
                <a:lnTo>
                  <a:pt x="535218" y="211038"/>
                </a:lnTo>
                <a:lnTo>
                  <a:pt x="638612" y="109488"/>
                </a:lnTo>
                <a:lnTo>
                  <a:pt x="722693" y="37154"/>
                </a:lnTo>
                <a:lnTo>
                  <a:pt x="761327" y="16536"/>
                </a:lnTo>
                <a:lnTo>
                  <a:pt x="806327" y="1490"/>
                </a:lnTo>
                <a:lnTo>
                  <a:pt x="838837" y="0"/>
                </a:lnTo>
                <a:lnTo>
                  <a:pt x="855409" y="1579"/>
                </a:lnTo>
                <a:lnTo>
                  <a:pt x="867867" y="8275"/>
                </a:lnTo>
                <a:lnTo>
                  <a:pt x="877585" y="18384"/>
                </a:lnTo>
                <a:lnTo>
                  <a:pt x="885473" y="30768"/>
                </a:lnTo>
                <a:lnTo>
                  <a:pt x="889322" y="46079"/>
                </a:lnTo>
                <a:lnTo>
                  <a:pt x="889834" y="81907"/>
                </a:lnTo>
                <a:lnTo>
                  <a:pt x="882190" y="135002"/>
                </a:lnTo>
                <a:lnTo>
                  <a:pt x="871142" y="165643"/>
                </a:lnTo>
                <a:lnTo>
                  <a:pt x="824638" y="263245"/>
                </a:lnTo>
                <a:lnTo>
                  <a:pt x="781253" y="363752"/>
                </a:lnTo>
                <a:lnTo>
                  <a:pt x="729443" y="466288"/>
                </a:lnTo>
                <a:lnTo>
                  <a:pt x="661716" y="579457"/>
                </a:lnTo>
                <a:lnTo>
                  <a:pt x="595273" y="694932"/>
                </a:lnTo>
                <a:lnTo>
                  <a:pt x="535646" y="793004"/>
                </a:lnTo>
                <a:lnTo>
                  <a:pt x="475942" y="893907"/>
                </a:lnTo>
                <a:lnTo>
                  <a:pt x="419934" y="995369"/>
                </a:lnTo>
                <a:lnTo>
                  <a:pt x="364342" y="1100705"/>
                </a:lnTo>
                <a:lnTo>
                  <a:pt x="266789" y="1280171"/>
                </a:lnTo>
                <a:lnTo>
                  <a:pt x="190099" y="1409936"/>
                </a:lnTo>
                <a:lnTo>
                  <a:pt x="140372" y="1512238"/>
                </a:lnTo>
                <a:lnTo>
                  <a:pt x="86793" y="1616670"/>
                </a:lnTo>
                <a:lnTo>
                  <a:pt x="72280" y="1655449"/>
                </a:lnTo>
                <a:lnTo>
                  <a:pt x="72026" y="1659778"/>
                </a:lnTo>
                <a:lnTo>
                  <a:pt x="74679" y="1658431"/>
                </a:lnTo>
                <a:lnTo>
                  <a:pt x="79270" y="1653299"/>
                </a:lnTo>
                <a:lnTo>
                  <a:pt x="135240" y="1538351"/>
                </a:lnTo>
                <a:lnTo>
                  <a:pt x="158916" y="1484391"/>
                </a:lnTo>
                <a:lnTo>
                  <a:pt x="329776" y="1202711"/>
                </a:lnTo>
                <a:lnTo>
                  <a:pt x="403307" y="1096928"/>
                </a:lnTo>
                <a:lnTo>
                  <a:pt x="447031" y="1037196"/>
                </a:lnTo>
                <a:lnTo>
                  <a:pt x="568111" y="885181"/>
                </a:lnTo>
                <a:lnTo>
                  <a:pt x="659803" y="780990"/>
                </a:lnTo>
                <a:lnTo>
                  <a:pt x="773668" y="676709"/>
                </a:lnTo>
                <a:lnTo>
                  <a:pt x="812179" y="646144"/>
                </a:lnTo>
                <a:lnTo>
                  <a:pt x="841438" y="631765"/>
                </a:lnTo>
                <a:lnTo>
                  <a:pt x="857143" y="625955"/>
                </a:lnTo>
                <a:lnTo>
                  <a:pt x="870434" y="624904"/>
                </a:lnTo>
                <a:lnTo>
                  <a:pt x="882118" y="627026"/>
                </a:lnTo>
                <a:lnTo>
                  <a:pt x="892730" y="631262"/>
                </a:lnTo>
                <a:lnTo>
                  <a:pt x="898392" y="639731"/>
                </a:lnTo>
                <a:lnTo>
                  <a:pt x="900756" y="651021"/>
                </a:lnTo>
                <a:lnTo>
                  <a:pt x="899621" y="677207"/>
                </a:lnTo>
                <a:lnTo>
                  <a:pt x="883546" y="741253"/>
                </a:lnTo>
                <a:lnTo>
                  <a:pt x="834743" y="846695"/>
                </a:lnTo>
                <a:lnTo>
                  <a:pt x="769901" y="979960"/>
                </a:lnTo>
                <a:lnTo>
                  <a:pt x="710745" y="1112622"/>
                </a:lnTo>
                <a:lnTo>
                  <a:pt x="668417" y="1215862"/>
                </a:lnTo>
                <a:lnTo>
                  <a:pt x="619342" y="1321354"/>
                </a:lnTo>
                <a:lnTo>
                  <a:pt x="568073" y="1427142"/>
                </a:lnTo>
                <a:lnTo>
                  <a:pt x="517298" y="1532970"/>
                </a:lnTo>
                <a:lnTo>
                  <a:pt x="473854" y="1638802"/>
                </a:lnTo>
                <a:lnTo>
                  <a:pt x="422899" y="1765802"/>
                </a:lnTo>
                <a:lnTo>
                  <a:pt x="365604" y="1930641"/>
                </a:lnTo>
                <a:lnTo>
                  <a:pt x="335512" y="2045435"/>
                </a:lnTo>
                <a:lnTo>
                  <a:pt x="332312" y="2079172"/>
                </a:lnTo>
                <a:lnTo>
                  <a:pt x="338514" y="2089016"/>
                </a:lnTo>
                <a:lnTo>
                  <a:pt x="349704" y="2094166"/>
                </a:lnTo>
                <a:lnTo>
                  <a:pt x="364220" y="2096190"/>
                </a:lnTo>
                <a:lnTo>
                  <a:pt x="376719" y="2094716"/>
                </a:lnTo>
                <a:lnTo>
                  <a:pt x="387874" y="2090911"/>
                </a:lnTo>
                <a:lnTo>
                  <a:pt x="398133" y="2085553"/>
                </a:lnTo>
                <a:lnTo>
                  <a:pt x="417059" y="2068310"/>
                </a:lnTo>
                <a:lnTo>
                  <a:pt x="508625" y="1956603"/>
                </a:lnTo>
                <a:lnTo>
                  <a:pt x="596514" y="1841772"/>
                </a:lnTo>
                <a:lnTo>
                  <a:pt x="679399" y="1729447"/>
                </a:lnTo>
                <a:lnTo>
                  <a:pt x="794154" y="1609271"/>
                </a:lnTo>
                <a:lnTo>
                  <a:pt x="898282" y="1504457"/>
                </a:lnTo>
                <a:lnTo>
                  <a:pt x="979043" y="1432178"/>
                </a:lnTo>
                <a:lnTo>
                  <a:pt x="1022765" y="1406209"/>
                </a:lnTo>
                <a:lnTo>
                  <a:pt x="1035883" y="1403307"/>
                </a:lnTo>
                <a:lnTo>
                  <a:pt x="1047450" y="1404194"/>
                </a:lnTo>
                <a:lnTo>
                  <a:pt x="1057984" y="1407608"/>
                </a:lnTo>
                <a:lnTo>
                  <a:pt x="1065007" y="1415528"/>
                </a:lnTo>
                <a:lnTo>
                  <a:pt x="1069689" y="1426453"/>
                </a:lnTo>
                <a:lnTo>
                  <a:pt x="1072809" y="1439380"/>
                </a:lnTo>
                <a:lnTo>
                  <a:pt x="1072514" y="1465033"/>
                </a:lnTo>
                <a:lnTo>
                  <a:pt x="1060827" y="1515996"/>
                </a:lnTo>
                <a:lnTo>
                  <a:pt x="1010747" y="1628007"/>
                </a:lnTo>
                <a:lnTo>
                  <a:pt x="973576" y="1703985"/>
                </a:lnTo>
                <a:lnTo>
                  <a:pt x="951740" y="1742091"/>
                </a:lnTo>
                <a:lnTo>
                  <a:pt x="906001" y="1853531"/>
                </a:lnTo>
                <a:lnTo>
                  <a:pt x="853168" y="1960381"/>
                </a:lnTo>
                <a:lnTo>
                  <a:pt x="799748" y="2066348"/>
                </a:lnTo>
                <a:lnTo>
                  <a:pt x="753655" y="2172199"/>
                </a:lnTo>
                <a:lnTo>
                  <a:pt x="725117" y="2210771"/>
                </a:lnTo>
                <a:lnTo>
                  <a:pt x="680671" y="2264220"/>
                </a:lnTo>
                <a:lnTo>
                  <a:pt x="632786" y="2348444"/>
                </a:lnTo>
                <a:lnTo>
                  <a:pt x="585737" y="2462351"/>
                </a:lnTo>
                <a:lnTo>
                  <a:pt x="583665" y="2475702"/>
                </a:lnTo>
                <a:lnTo>
                  <a:pt x="585105" y="2487424"/>
                </a:lnTo>
                <a:lnTo>
                  <a:pt x="588887" y="2498061"/>
                </a:lnTo>
                <a:lnTo>
                  <a:pt x="594231" y="2502330"/>
                </a:lnTo>
                <a:lnTo>
                  <a:pt x="600616" y="2502354"/>
                </a:lnTo>
                <a:lnTo>
                  <a:pt x="607694" y="2499548"/>
                </a:lnTo>
                <a:lnTo>
                  <a:pt x="626848" y="2481378"/>
                </a:lnTo>
                <a:lnTo>
                  <a:pt x="730655" y="2362514"/>
                </a:lnTo>
                <a:lnTo>
                  <a:pt x="801838" y="2284519"/>
                </a:lnTo>
                <a:lnTo>
                  <a:pt x="910315" y="2223134"/>
                </a:lnTo>
                <a:lnTo>
                  <a:pt x="942664" y="2199052"/>
                </a:lnTo>
                <a:lnTo>
                  <a:pt x="966224" y="2187428"/>
                </a:lnTo>
                <a:lnTo>
                  <a:pt x="978433" y="2186586"/>
                </a:lnTo>
                <a:lnTo>
                  <a:pt x="990806" y="2188847"/>
                </a:lnTo>
                <a:lnTo>
                  <a:pt x="1003288" y="2193177"/>
                </a:lnTo>
                <a:lnTo>
                  <a:pt x="1007376" y="2201707"/>
                </a:lnTo>
                <a:lnTo>
                  <a:pt x="1005868" y="2213039"/>
                </a:lnTo>
                <a:lnTo>
                  <a:pt x="964830" y="2328797"/>
                </a:lnTo>
                <a:lnTo>
                  <a:pt x="939352" y="24177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835265" y="797586"/>
            <a:ext cx="1009041" cy="1642388"/>
          </a:xfrm>
          <a:custGeom>
            <a:avLst/>
            <a:gdLst/>
            <a:ahLst/>
            <a:cxnLst/>
            <a:rect l="0" t="0" r="0" b="0"/>
            <a:pathLst>
              <a:path w="1009041" h="1642388">
                <a:moveTo>
                  <a:pt x="0" y="1069741"/>
                </a:moveTo>
                <a:lnTo>
                  <a:pt x="9252" y="1052102"/>
                </a:lnTo>
                <a:lnTo>
                  <a:pt x="59946" y="959007"/>
                </a:lnTo>
                <a:lnTo>
                  <a:pt x="110715" y="861966"/>
                </a:lnTo>
                <a:lnTo>
                  <a:pt x="162916" y="771438"/>
                </a:lnTo>
                <a:lnTo>
                  <a:pt x="243050" y="660518"/>
                </a:lnTo>
                <a:lnTo>
                  <a:pt x="320079" y="550649"/>
                </a:lnTo>
                <a:lnTo>
                  <a:pt x="420548" y="435697"/>
                </a:lnTo>
                <a:lnTo>
                  <a:pt x="516947" y="330073"/>
                </a:lnTo>
                <a:lnTo>
                  <a:pt x="630087" y="223158"/>
                </a:lnTo>
                <a:lnTo>
                  <a:pt x="739806" y="117958"/>
                </a:lnTo>
                <a:lnTo>
                  <a:pt x="813512" y="63603"/>
                </a:lnTo>
                <a:lnTo>
                  <a:pt x="903863" y="12551"/>
                </a:lnTo>
                <a:lnTo>
                  <a:pt x="940644" y="860"/>
                </a:lnTo>
                <a:lnTo>
                  <a:pt x="957507" y="0"/>
                </a:lnTo>
                <a:lnTo>
                  <a:pt x="987533" y="6570"/>
                </a:lnTo>
                <a:lnTo>
                  <a:pt x="997234" y="15096"/>
                </a:lnTo>
                <a:lnTo>
                  <a:pt x="1003701" y="26424"/>
                </a:lnTo>
                <a:lnTo>
                  <a:pt x="1008012" y="39621"/>
                </a:lnTo>
                <a:lnTo>
                  <a:pt x="1009040" y="65572"/>
                </a:lnTo>
                <a:lnTo>
                  <a:pt x="998201" y="116726"/>
                </a:lnTo>
                <a:lnTo>
                  <a:pt x="948318" y="228782"/>
                </a:lnTo>
                <a:lnTo>
                  <a:pt x="899749" y="329288"/>
                </a:lnTo>
                <a:lnTo>
                  <a:pt x="849613" y="423446"/>
                </a:lnTo>
                <a:lnTo>
                  <a:pt x="786818" y="523575"/>
                </a:lnTo>
                <a:lnTo>
                  <a:pt x="720061" y="624885"/>
                </a:lnTo>
                <a:lnTo>
                  <a:pt x="652520" y="736567"/>
                </a:lnTo>
                <a:lnTo>
                  <a:pt x="601754" y="825691"/>
                </a:lnTo>
                <a:lnTo>
                  <a:pt x="534031" y="952464"/>
                </a:lnTo>
                <a:lnTo>
                  <a:pt x="483234" y="1046921"/>
                </a:lnTo>
                <a:lnTo>
                  <a:pt x="428671" y="1146405"/>
                </a:lnTo>
                <a:lnTo>
                  <a:pt x="371582" y="1247378"/>
                </a:lnTo>
                <a:lnTo>
                  <a:pt x="318919" y="1348792"/>
                </a:lnTo>
                <a:lnTo>
                  <a:pt x="250556" y="1484196"/>
                </a:lnTo>
                <a:lnTo>
                  <a:pt x="175837" y="16423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483832" y="618038"/>
            <a:ext cx="771976" cy="1136211"/>
          </a:xfrm>
          <a:custGeom>
            <a:avLst/>
            <a:gdLst/>
            <a:ahLst/>
            <a:cxnLst/>
            <a:rect l="0" t="0" r="0" b="0"/>
            <a:pathLst>
              <a:path w="771976" h="1136211">
                <a:moveTo>
                  <a:pt x="0" y="781791"/>
                </a:moveTo>
                <a:lnTo>
                  <a:pt x="51557" y="696757"/>
                </a:lnTo>
                <a:lnTo>
                  <a:pt x="136175" y="560180"/>
                </a:lnTo>
                <a:lnTo>
                  <a:pt x="203902" y="457443"/>
                </a:lnTo>
                <a:lnTo>
                  <a:pt x="288568" y="341458"/>
                </a:lnTo>
                <a:lnTo>
                  <a:pt x="390168" y="233476"/>
                </a:lnTo>
                <a:lnTo>
                  <a:pt x="529647" y="93392"/>
                </a:lnTo>
                <a:lnTo>
                  <a:pt x="567902" y="61872"/>
                </a:lnTo>
                <a:lnTo>
                  <a:pt x="649547" y="13113"/>
                </a:lnTo>
                <a:lnTo>
                  <a:pt x="678073" y="2081"/>
                </a:lnTo>
                <a:lnTo>
                  <a:pt x="713329" y="0"/>
                </a:lnTo>
                <a:lnTo>
                  <a:pt x="732609" y="1420"/>
                </a:lnTo>
                <a:lnTo>
                  <a:pt x="746873" y="8012"/>
                </a:lnTo>
                <a:lnTo>
                  <a:pt x="757793" y="18051"/>
                </a:lnTo>
                <a:lnTo>
                  <a:pt x="766485" y="30388"/>
                </a:lnTo>
                <a:lnTo>
                  <a:pt x="770868" y="45668"/>
                </a:lnTo>
                <a:lnTo>
                  <a:pt x="771975" y="81461"/>
                </a:lnTo>
                <a:lnTo>
                  <a:pt x="764665" y="127795"/>
                </a:lnTo>
                <a:lnTo>
                  <a:pt x="715506" y="241621"/>
                </a:lnTo>
                <a:lnTo>
                  <a:pt x="655140" y="354504"/>
                </a:lnTo>
                <a:lnTo>
                  <a:pt x="605726" y="450212"/>
                </a:lnTo>
                <a:lnTo>
                  <a:pt x="555200" y="550648"/>
                </a:lnTo>
                <a:lnTo>
                  <a:pt x="495726" y="653429"/>
                </a:lnTo>
                <a:lnTo>
                  <a:pt x="437986" y="767388"/>
                </a:lnTo>
                <a:lnTo>
                  <a:pt x="389284" y="855495"/>
                </a:lnTo>
                <a:lnTo>
                  <a:pt x="342868" y="944160"/>
                </a:lnTo>
                <a:lnTo>
                  <a:pt x="298542" y="1036754"/>
                </a:lnTo>
                <a:lnTo>
                  <a:pt x="249660" y="1131922"/>
                </a:lnTo>
                <a:lnTo>
                  <a:pt x="247465" y="11362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 78"/>
          <p:cNvSpPr/>
          <p:nvPr/>
        </p:nvSpPr>
        <p:spPr>
          <a:xfrm>
            <a:off x="6827977" y="523864"/>
            <a:ext cx="755255" cy="916111"/>
          </a:xfrm>
          <a:custGeom>
            <a:avLst/>
            <a:gdLst/>
            <a:ahLst/>
            <a:cxnLst/>
            <a:rect l="0" t="0" r="0" b="0"/>
            <a:pathLst>
              <a:path w="755255" h="916111">
                <a:moveTo>
                  <a:pt x="0" y="916110"/>
                </a:moveTo>
                <a:lnTo>
                  <a:pt x="32008" y="851899"/>
                </a:lnTo>
                <a:lnTo>
                  <a:pt x="93784" y="736074"/>
                </a:lnTo>
                <a:lnTo>
                  <a:pt x="144374" y="642548"/>
                </a:lnTo>
                <a:lnTo>
                  <a:pt x="207829" y="527326"/>
                </a:lnTo>
                <a:lnTo>
                  <a:pt x="265365" y="434803"/>
                </a:lnTo>
                <a:lnTo>
                  <a:pt x="344090" y="327290"/>
                </a:lnTo>
                <a:lnTo>
                  <a:pt x="433473" y="213873"/>
                </a:lnTo>
                <a:lnTo>
                  <a:pt x="477411" y="166035"/>
                </a:lnTo>
                <a:lnTo>
                  <a:pt x="518653" y="125050"/>
                </a:lnTo>
                <a:lnTo>
                  <a:pt x="564614" y="73275"/>
                </a:lnTo>
                <a:lnTo>
                  <a:pt x="589352" y="55268"/>
                </a:lnTo>
                <a:lnTo>
                  <a:pt x="613047" y="41150"/>
                </a:lnTo>
                <a:lnTo>
                  <a:pt x="645075" y="18746"/>
                </a:lnTo>
                <a:lnTo>
                  <a:pt x="673561" y="7514"/>
                </a:lnTo>
                <a:lnTo>
                  <a:pt x="721331" y="0"/>
                </a:lnTo>
                <a:lnTo>
                  <a:pt x="733606" y="3178"/>
                </a:lnTo>
                <a:lnTo>
                  <a:pt x="743201" y="9531"/>
                </a:lnTo>
                <a:lnTo>
                  <a:pt x="751008" y="17999"/>
                </a:lnTo>
                <a:lnTo>
                  <a:pt x="754802" y="29289"/>
                </a:lnTo>
                <a:lnTo>
                  <a:pt x="755254" y="56885"/>
                </a:lnTo>
                <a:lnTo>
                  <a:pt x="740283" y="157300"/>
                </a:lnTo>
                <a:lnTo>
                  <a:pt x="718521" y="245992"/>
                </a:lnTo>
                <a:lnTo>
                  <a:pt x="672982" y="348149"/>
                </a:lnTo>
                <a:lnTo>
                  <a:pt x="622644" y="459937"/>
                </a:lnTo>
                <a:lnTo>
                  <a:pt x="580350" y="564322"/>
                </a:lnTo>
                <a:lnTo>
                  <a:pt x="527970" y="673727"/>
                </a:lnTo>
                <a:lnTo>
                  <a:pt x="485237" y="772284"/>
                </a:lnTo>
                <a:lnTo>
                  <a:pt x="455510" y="8351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 79"/>
          <p:cNvSpPr/>
          <p:nvPr/>
        </p:nvSpPr>
        <p:spPr>
          <a:xfrm>
            <a:off x="5397500" y="446066"/>
            <a:ext cx="1556300" cy="1078634"/>
          </a:xfrm>
          <a:custGeom>
            <a:avLst/>
            <a:gdLst/>
            <a:ahLst/>
            <a:cxnLst/>
            <a:rect l="0" t="0" r="0" b="0"/>
            <a:pathLst>
              <a:path w="1556300" h="1078634">
                <a:moveTo>
                  <a:pt x="0" y="315934"/>
                </a:moveTo>
                <a:lnTo>
                  <a:pt x="1411" y="276788"/>
                </a:lnTo>
                <a:lnTo>
                  <a:pt x="17676" y="214196"/>
                </a:lnTo>
                <a:lnTo>
                  <a:pt x="62744" y="100813"/>
                </a:lnTo>
                <a:lnTo>
                  <a:pt x="73042" y="76391"/>
                </a:lnTo>
                <a:lnTo>
                  <a:pt x="94706" y="46775"/>
                </a:lnTo>
                <a:lnTo>
                  <a:pt x="135673" y="2901"/>
                </a:lnTo>
                <a:lnTo>
                  <a:pt x="144071" y="0"/>
                </a:lnTo>
                <a:lnTo>
                  <a:pt x="152491" y="889"/>
                </a:lnTo>
                <a:lnTo>
                  <a:pt x="160928" y="4304"/>
                </a:lnTo>
                <a:lnTo>
                  <a:pt x="166551" y="12225"/>
                </a:lnTo>
                <a:lnTo>
                  <a:pt x="172801" y="36078"/>
                </a:lnTo>
                <a:lnTo>
                  <a:pt x="171815" y="61731"/>
                </a:lnTo>
                <a:lnTo>
                  <a:pt x="158163" y="151931"/>
                </a:lnTo>
                <a:lnTo>
                  <a:pt x="127506" y="252530"/>
                </a:lnTo>
                <a:lnTo>
                  <a:pt x="97396" y="370972"/>
                </a:lnTo>
                <a:lnTo>
                  <a:pt x="89646" y="472567"/>
                </a:lnTo>
                <a:lnTo>
                  <a:pt x="95041" y="482445"/>
                </a:lnTo>
                <a:lnTo>
                  <a:pt x="104283" y="487619"/>
                </a:lnTo>
                <a:lnTo>
                  <a:pt x="116089" y="489657"/>
                </a:lnTo>
                <a:lnTo>
                  <a:pt x="126781" y="488194"/>
                </a:lnTo>
                <a:lnTo>
                  <a:pt x="136731" y="484396"/>
                </a:lnTo>
                <a:lnTo>
                  <a:pt x="146187" y="479042"/>
                </a:lnTo>
                <a:lnTo>
                  <a:pt x="164220" y="458041"/>
                </a:lnTo>
                <a:lnTo>
                  <a:pt x="238816" y="347594"/>
                </a:lnTo>
                <a:lnTo>
                  <a:pt x="325489" y="234131"/>
                </a:lnTo>
                <a:lnTo>
                  <a:pt x="421073" y="124046"/>
                </a:lnTo>
                <a:lnTo>
                  <a:pt x="457784" y="93664"/>
                </a:lnTo>
                <a:lnTo>
                  <a:pt x="495473" y="73530"/>
                </a:lnTo>
                <a:lnTo>
                  <a:pt x="509526" y="71076"/>
                </a:lnTo>
                <a:lnTo>
                  <a:pt x="540193" y="72112"/>
                </a:lnTo>
                <a:lnTo>
                  <a:pt x="552039" y="77186"/>
                </a:lnTo>
                <a:lnTo>
                  <a:pt x="561348" y="84802"/>
                </a:lnTo>
                <a:lnTo>
                  <a:pt x="568965" y="94112"/>
                </a:lnTo>
                <a:lnTo>
                  <a:pt x="574044" y="107375"/>
                </a:lnTo>
                <a:lnTo>
                  <a:pt x="579685" y="140926"/>
                </a:lnTo>
                <a:lnTo>
                  <a:pt x="576120" y="199482"/>
                </a:lnTo>
                <a:lnTo>
                  <a:pt x="545949" y="315354"/>
                </a:lnTo>
                <a:lnTo>
                  <a:pt x="510816" y="420333"/>
                </a:lnTo>
                <a:lnTo>
                  <a:pt x="466921" y="534026"/>
                </a:lnTo>
                <a:lnTo>
                  <a:pt x="454464" y="566675"/>
                </a:lnTo>
                <a:lnTo>
                  <a:pt x="446468" y="633626"/>
                </a:lnTo>
                <a:lnTo>
                  <a:pt x="446785" y="665975"/>
                </a:lnTo>
                <a:lnTo>
                  <a:pt x="451630" y="694463"/>
                </a:lnTo>
                <a:lnTo>
                  <a:pt x="462250" y="717472"/>
                </a:lnTo>
                <a:lnTo>
                  <a:pt x="469033" y="727559"/>
                </a:lnTo>
                <a:lnTo>
                  <a:pt x="476377" y="730051"/>
                </a:lnTo>
                <a:lnTo>
                  <a:pt x="484096" y="727478"/>
                </a:lnTo>
                <a:lnTo>
                  <a:pt x="492064" y="721530"/>
                </a:lnTo>
                <a:lnTo>
                  <a:pt x="508443" y="699869"/>
                </a:lnTo>
                <a:lnTo>
                  <a:pt x="529768" y="659703"/>
                </a:lnTo>
                <a:lnTo>
                  <a:pt x="541663" y="635231"/>
                </a:lnTo>
                <a:lnTo>
                  <a:pt x="593373" y="556472"/>
                </a:lnTo>
                <a:lnTo>
                  <a:pt x="644003" y="457354"/>
                </a:lnTo>
                <a:lnTo>
                  <a:pt x="682107" y="392360"/>
                </a:lnTo>
                <a:lnTo>
                  <a:pt x="708745" y="341378"/>
                </a:lnTo>
                <a:lnTo>
                  <a:pt x="774769" y="243498"/>
                </a:lnTo>
                <a:lnTo>
                  <a:pt x="880063" y="128111"/>
                </a:lnTo>
                <a:lnTo>
                  <a:pt x="903372" y="111101"/>
                </a:lnTo>
                <a:lnTo>
                  <a:pt x="927843" y="98838"/>
                </a:lnTo>
                <a:lnTo>
                  <a:pt x="940295" y="97825"/>
                </a:lnTo>
                <a:lnTo>
                  <a:pt x="952830" y="99972"/>
                </a:lnTo>
                <a:lnTo>
                  <a:pt x="965420" y="104226"/>
                </a:lnTo>
                <a:lnTo>
                  <a:pt x="973813" y="114117"/>
                </a:lnTo>
                <a:lnTo>
                  <a:pt x="979408" y="127767"/>
                </a:lnTo>
                <a:lnTo>
                  <a:pt x="987284" y="180688"/>
                </a:lnTo>
                <a:lnTo>
                  <a:pt x="987715" y="217724"/>
                </a:lnTo>
                <a:lnTo>
                  <a:pt x="976493" y="275995"/>
                </a:lnTo>
                <a:lnTo>
                  <a:pt x="967397" y="302416"/>
                </a:lnTo>
                <a:lnTo>
                  <a:pt x="916623" y="415736"/>
                </a:lnTo>
                <a:lnTo>
                  <a:pt x="872183" y="527991"/>
                </a:lnTo>
                <a:lnTo>
                  <a:pt x="828402" y="646156"/>
                </a:lnTo>
                <a:lnTo>
                  <a:pt x="785102" y="757926"/>
                </a:lnTo>
                <a:lnTo>
                  <a:pt x="749375" y="869462"/>
                </a:lnTo>
                <a:lnTo>
                  <a:pt x="743689" y="906257"/>
                </a:lnTo>
                <a:lnTo>
                  <a:pt x="745865" y="941425"/>
                </a:lnTo>
                <a:lnTo>
                  <a:pt x="751243" y="954473"/>
                </a:lnTo>
                <a:lnTo>
                  <a:pt x="759062" y="964582"/>
                </a:lnTo>
                <a:lnTo>
                  <a:pt x="768508" y="972732"/>
                </a:lnTo>
                <a:lnTo>
                  <a:pt x="779038" y="975344"/>
                </a:lnTo>
                <a:lnTo>
                  <a:pt x="790292" y="974263"/>
                </a:lnTo>
                <a:lnTo>
                  <a:pt x="802028" y="970720"/>
                </a:lnTo>
                <a:lnTo>
                  <a:pt x="812674" y="962713"/>
                </a:lnTo>
                <a:lnTo>
                  <a:pt x="832029" y="938765"/>
                </a:lnTo>
                <a:lnTo>
                  <a:pt x="897939" y="823947"/>
                </a:lnTo>
                <a:lnTo>
                  <a:pt x="953965" y="713372"/>
                </a:lnTo>
                <a:lnTo>
                  <a:pt x="1008701" y="612223"/>
                </a:lnTo>
                <a:lnTo>
                  <a:pt x="1069835" y="510663"/>
                </a:lnTo>
                <a:lnTo>
                  <a:pt x="1140281" y="395896"/>
                </a:lnTo>
                <a:lnTo>
                  <a:pt x="1213042" y="285777"/>
                </a:lnTo>
                <a:lnTo>
                  <a:pt x="1239796" y="242087"/>
                </a:lnTo>
                <a:lnTo>
                  <a:pt x="1260809" y="219143"/>
                </a:lnTo>
                <a:lnTo>
                  <a:pt x="1292676" y="186595"/>
                </a:lnTo>
                <a:lnTo>
                  <a:pt x="1354507" y="117573"/>
                </a:lnTo>
                <a:lnTo>
                  <a:pt x="1400052" y="83220"/>
                </a:lnTo>
                <a:lnTo>
                  <a:pt x="1471650" y="40783"/>
                </a:lnTo>
                <a:lnTo>
                  <a:pt x="1484866" y="36544"/>
                </a:lnTo>
                <a:lnTo>
                  <a:pt x="1510841" y="35597"/>
                </a:lnTo>
                <a:lnTo>
                  <a:pt x="1522283" y="40143"/>
                </a:lnTo>
                <a:lnTo>
                  <a:pt x="1542522" y="56482"/>
                </a:lnTo>
                <a:lnTo>
                  <a:pt x="1549048" y="68177"/>
                </a:lnTo>
                <a:lnTo>
                  <a:pt x="1556299" y="96223"/>
                </a:lnTo>
                <a:lnTo>
                  <a:pt x="1555759" y="123740"/>
                </a:lnTo>
                <a:lnTo>
                  <a:pt x="1527985" y="237107"/>
                </a:lnTo>
                <a:lnTo>
                  <a:pt x="1501400" y="337241"/>
                </a:lnTo>
                <a:lnTo>
                  <a:pt x="1439112" y="490249"/>
                </a:lnTo>
                <a:lnTo>
                  <a:pt x="1377579" y="627501"/>
                </a:lnTo>
                <a:lnTo>
                  <a:pt x="1340900" y="723670"/>
                </a:lnTo>
                <a:lnTo>
                  <a:pt x="1298116" y="820435"/>
                </a:lnTo>
                <a:lnTo>
                  <a:pt x="1262069" y="914651"/>
                </a:lnTo>
                <a:lnTo>
                  <a:pt x="1223033" y="1026258"/>
                </a:lnTo>
                <a:lnTo>
                  <a:pt x="1210836" y="10786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2730500" y="2717800"/>
            <a:ext cx="952501" cy="698501"/>
            <a:chOff x="2730500" y="2717800"/>
            <a:chExt cx="952501" cy="698501"/>
          </a:xfrm>
        </p:grpSpPr>
        <p:sp>
          <p:nvSpPr>
            <p:cNvPr id="81" name="Freeform 80"/>
            <p:cNvSpPr/>
            <p:nvPr/>
          </p:nvSpPr>
          <p:spPr>
            <a:xfrm>
              <a:off x="2730500" y="2768600"/>
              <a:ext cx="328385" cy="647701"/>
            </a:xfrm>
            <a:custGeom>
              <a:avLst/>
              <a:gdLst/>
              <a:ahLst/>
              <a:cxnLst/>
              <a:rect l="0" t="0" r="0" b="0"/>
              <a:pathLst>
                <a:path w="328385" h="647701">
                  <a:moveTo>
                    <a:pt x="127000" y="0"/>
                  </a:moveTo>
                  <a:lnTo>
                    <a:pt x="113515" y="20225"/>
                  </a:lnTo>
                  <a:lnTo>
                    <a:pt x="109544" y="31828"/>
                  </a:lnTo>
                  <a:lnTo>
                    <a:pt x="106895" y="45207"/>
                  </a:lnTo>
                  <a:lnTo>
                    <a:pt x="105130" y="59771"/>
                  </a:lnTo>
                  <a:lnTo>
                    <a:pt x="103953" y="75125"/>
                  </a:lnTo>
                  <a:lnTo>
                    <a:pt x="103169" y="91006"/>
                  </a:lnTo>
                  <a:lnTo>
                    <a:pt x="102646" y="107237"/>
                  </a:lnTo>
                  <a:lnTo>
                    <a:pt x="103708" y="122291"/>
                  </a:lnTo>
                  <a:lnTo>
                    <a:pt x="105828" y="136561"/>
                  </a:lnTo>
                  <a:lnTo>
                    <a:pt x="108652" y="150307"/>
                  </a:lnTo>
                  <a:lnTo>
                    <a:pt x="113356" y="162293"/>
                  </a:lnTo>
                  <a:lnTo>
                    <a:pt x="119315" y="173107"/>
                  </a:lnTo>
                  <a:lnTo>
                    <a:pt x="126110" y="183138"/>
                  </a:lnTo>
                  <a:lnTo>
                    <a:pt x="136284" y="189825"/>
                  </a:lnTo>
                  <a:lnTo>
                    <a:pt x="148712" y="194283"/>
                  </a:lnTo>
                  <a:lnTo>
                    <a:pt x="162641" y="197255"/>
                  </a:lnTo>
                  <a:lnTo>
                    <a:pt x="174749" y="196414"/>
                  </a:lnTo>
                  <a:lnTo>
                    <a:pt x="185644" y="193032"/>
                  </a:lnTo>
                  <a:lnTo>
                    <a:pt x="195729" y="187954"/>
                  </a:lnTo>
                  <a:lnTo>
                    <a:pt x="205275" y="181747"/>
                  </a:lnTo>
                  <a:lnTo>
                    <a:pt x="214461" y="174787"/>
                  </a:lnTo>
                  <a:lnTo>
                    <a:pt x="223407" y="167324"/>
                  </a:lnTo>
                  <a:lnTo>
                    <a:pt x="230782" y="158116"/>
                  </a:lnTo>
                  <a:lnTo>
                    <a:pt x="237110" y="147744"/>
                  </a:lnTo>
                  <a:lnTo>
                    <a:pt x="242740" y="136596"/>
                  </a:lnTo>
                  <a:lnTo>
                    <a:pt x="247904" y="124930"/>
                  </a:lnTo>
                  <a:lnTo>
                    <a:pt x="252758" y="112920"/>
                  </a:lnTo>
                  <a:lnTo>
                    <a:pt x="261915" y="88286"/>
                  </a:lnTo>
                  <a:lnTo>
                    <a:pt x="270688" y="63227"/>
                  </a:lnTo>
                  <a:lnTo>
                    <a:pt x="273592" y="49207"/>
                  </a:lnTo>
                  <a:lnTo>
                    <a:pt x="275528" y="34215"/>
                  </a:lnTo>
                  <a:lnTo>
                    <a:pt x="276818" y="18577"/>
                  </a:lnTo>
                  <a:lnTo>
                    <a:pt x="277679" y="13796"/>
                  </a:lnTo>
                  <a:lnTo>
                    <a:pt x="278252" y="16252"/>
                  </a:lnTo>
                  <a:lnTo>
                    <a:pt x="280301" y="32623"/>
                  </a:lnTo>
                  <a:lnTo>
                    <a:pt x="282823" y="42915"/>
                  </a:lnTo>
                  <a:lnTo>
                    <a:pt x="285915" y="54010"/>
                  </a:lnTo>
                  <a:lnTo>
                    <a:pt x="287976" y="67051"/>
                  </a:lnTo>
                  <a:lnTo>
                    <a:pt x="289351" y="81389"/>
                  </a:lnTo>
                  <a:lnTo>
                    <a:pt x="290267" y="96593"/>
                  </a:lnTo>
                  <a:lnTo>
                    <a:pt x="292289" y="110962"/>
                  </a:lnTo>
                  <a:lnTo>
                    <a:pt x="295048" y="124774"/>
                  </a:lnTo>
                  <a:lnTo>
                    <a:pt x="298299" y="138216"/>
                  </a:lnTo>
                  <a:lnTo>
                    <a:pt x="300466" y="152822"/>
                  </a:lnTo>
                  <a:lnTo>
                    <a:pt x="301910" y="168203"/>
                  </a:lnTo>
                  <a:lnTo>
                    <a:pt x="302873" y="184102"/>
                  </a:lnTo>
                  <a:lnTo>
                    <a:pt x="304926" y="198934"/>
                  </a:lnTo>
                  <a:lnTo>
                    <a:pt x="307706" y="213056"/>
                  </a:lnTo>
                  <a:lnTo>
                    <a:pt x="310971" y="226704"/>
                  </a:lnTo>
                  <a:lnTo>
                    <a:pt x="313147" y="241447"/>
                  </a:lnTo>
                  <a:lnTo>
                    <a:pt x="314598" y="256920"/>
                  </a:lnTo>
                  <a:lnTo>
                    <a:pt x="315565" y="272880"/>
                  </a:lnTo>
                  <a:lnTo>
                    <a:pt x="316640" y="305665"/>
                  </a:lnTo>
                  <a:lnTo>
                    <a:pt x="316926" y="322310"/>
                  </a:lnTo>
                  <a:lnTo>
                    <a:pt x="318529" y="339051"/>
                  </a:lnTo>
                  <a:lnTo>
                    <a:pt x="321008" y="355856"/>
                  </a:lnTo>
                  <a:lnTo>
                    <a:pt x="324072" y="372704"/>
                  </a:lnTo>
                  <a:lnTo>
                    <a:pt x="326114" y="389580"/>
                  </a:lnTo>
                  <a:lnTo>
                    <a:pt x="327476" y="406475"/>
                  </a:lnTo>
                  <a:lnTo>
                    <a:pt x="328384" y="423383"/>
                  </a:lnTo>
                  <a:lnTo>
                    <a:pt x="327578" y="440300"/>
                  </a:lnTo>
                  <a:lnTo>
                    <a:pt x="325630" y="457222"/>
                  </a:lnTo>
                  <a:lnTo>
                    <a:pt x="322920" y="474148"/>
                  </a:lnTo>
                  <a:lnTo>
                    <a:pt x="319702" y="489665"/>
                  </a:lnTo>
                  <a:lnTo>
                    <a:pt x="316146" y="504243"/>
                  </a:lnTo>
                  <a:lnTo>
                    <a:pt x="312364" y="518195"/>
                  </a:lnTo>
                  <a:lnTo>
                    <a:pt x="305609" y="531730"/>
                  </a:lnTo>
                  <a:lnTo>
                    <a:pt x="296872" y="544986"/>
                  </a:lnTo>
                  <a:lnTo>
                    <a:pt x="286815" y="558057"/>
                  </a:lnTo>
                  <a:lnTo>
                    <a:pt x="275876" y="569594"/>
                  </a:lnTo>
                  <a:lnTo>
                    <a:pt x="264351" y="580107"/>
                  </a:lnTo>
                  <a:lnTo>
                    <a:pt x="252434" y="589938"/>
                  </a:lnTo>
                  <a:lnTo>
                    <a:pt x="240256" y="597903"/>
                  </a:lnTo>
                  <a:lnTo>
                    <a:pt x="227904" y="604624"/>
                  </a:lnTo>
                  <a:lnTo>
                    <a:pt x="215436" y="610516"/>
                  </a:lnTo>
                  <a:lnTo>
                    <a:pt x="200068" y="615855"/>
                  </a:lnTo>
                  <a:lnTo>
                    <a:pt x="182767" y="620825"/>
                  </a:lnTo>
                  <a:lnTo>
                    <a:pt x="164178" y="625550"/>
                  </a:lnTo>
                  <a:lnTo>
                    <a:pt x="146141" y="628700"/>
                  </a:lnTo>
                  <a:lnTo>
                    <a:pt x="128472" y="630800"/>
                  </a:lnTo>
                  <a:lnTo>
                    <a:pt x="111047" y="632200"/>
                  </a:lnTo>
                  <a:lnTo>
                    <a:pt x="95198" y="634544"/>
                  </a:lnTo>
                  <a:lnTo>
                    <a:pt x="80398" y="637518"/>
                  </a:lnTo>
                  <a:lnTo>
                    <a:pt x="0" y="647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3198977" y="2717800"/>
              <a:ext cx="191924" cy="254001"/>
            </a:xfrm>
            <a:custGeom>
              <a:avLst/>
              <a:gdLst/>
              <a:ahLst/>
              <a:cxnLst/>
              <a:rect l="0" t="0" r="0" b="0"/>
              <a:pathLst>
                <a:path w="191924" h="254001">
                  <a:moveTo>
                    <a:pt x="128423" y="0"/>
                  </a:moveTo>
                  <a:lnTo>
                    <a:pt x="121680" y="20225"/>
                  </a:lnTo>
                  <a:lnTo>
                    <a:pt x="116872" y="30417"/>
                  </a:lnTo>
                  <a:lnTo>
                    <a:pt x="110845" y="41444"/>
                  </a:lnTo>
                  <a:lnTo>
                    <a:pt x="104004" y="53029"/>
                  </a:lnTo>
                  <a:lnTo>
                    <a:pt x="96621" y="63575"/>
                  </a:lnTo>
                  <a:lnTo>
                    <a:pt x="88877" y="73428"/>
                  </a:lnTo>
                  <a:lnTo>
                    <a:pt x="80892" y="82818"/>
                  </a:lnTo>
                  <a:lnTo>
                    <a:pt x="72747" y="91901"/>
                  </a:lnTo>
                  <a:lnTo>
                    <a:pt x="56170" y="109519"/>
                  </a:lnTo>
                  <a:lnTo>
                    <a:pt x="14085" y="152327"/>
                  </a:lnTo>
                  <a:lnTo>
                    <a:pt x="5631" y="160818"/>
                  </a:lnTo>
                  <a:lnTo>
                    <a:pt x="1406" y="170712"/>
                  </a:lnTo>
                  <a:lnTo>
                    <a:pt x="0" y="181541"/>
                  </a:lnTo>
                  <a:lnTo>
                    <a:pt x="474" y="192994"/>
                  </a:lnTo>
                  <a:lnTo>
                    <a:pt x="6435" y="202040"/>
                  </a:lnTo>
                  <a:lnTo>
                    <a:pt x="16053" y="209482"/>
                  </a:lnTo>
                  <a:lnTo>
                    <a:pt x="28110" y="215855"/>
                  </a:lnTo>
                  <a:lnTo>
                    <a:pt x="43203" y="220103"/>
                  </a:lnTo>
                  <a:lnTo>
                    <a:pt x="60320" y="222935"/>
                  </a:lnTo>
                  <a:lnTo>
                    <a:pt x="78788" y="224823"/>
                  </a:lnTo>
                  <a:lnTo>
                    <a:pt x="95333" y="227493"/>
                  </a:lnTo>
                  <a:lnTo>
                    <a:pt x="110596" y="230684"/>
                  </a:lnTo>
                  <a:lnTo>
                    <a:pt x="125005" y="234223"/>
                  </a:lnTo>
                  <a:lnTo>
                    <a:pt x="138844" y="237993"/>
                  </a:lnTo>
                  <a:lnTo>
                    <a:pt x="191923" y="254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3561383" y="2743200"/>
              <a:ext cx="121618" cy="139701"/>
            </a:xfrm>
            <a:custGeom>
              <a:avLst/>
              <a:gdLst/>
              <a:ahLst/>
              <a:cxnLst/>
              <a:rect l="0" t="0" r="0" b="0"/>
              <a:pathLst>
                <a:path w="121618" h="139701">
                  <a:moveTo>
                    <a:pt x="7317" y="0"/>
                  </a:moveTo>
                  <a:lnTo>
                    <a:pt x="7317" y="26967"/>
                  </a:lnTo>
                  <a:lnTo>
                    <a:pt x="5905" y="39145"/>
                  </a:lnTo>
                  <a:lnTo>
                    <a:pt x="3554" y="51496"/>
                  </a:lnTo>
                  <a:lnTo>
                    <a:pt x="574" y="63964"/>
                  </a:lnTo>
                  <a:lnTo>
                    <a:pt x="0" y="76509"/>
                  </a:lnTo>
                  <a:lnTo>
                    <a:pt x="1027" y="89106"/>
                  </a:lnTo>
                  <a:lnTo>
                    <a:pt x="3124" y="101737"/>
                  </a:lnTo>
                  <a:lnTo>
                    <a:pt x="10166" y="110158"/>
                  </a:lnTo>
                  <a:lnTo>
                    <a:pt x="20505" y="115772"/>
                  </a:lnTo>
                  <a:lnTo>
                    <a:pt x="45634" y="123420"/>
                  </a:lnTo>
                  <a:lnTo>
                    <a:pt x="58261" y="127436"/>
                  </a:lnTo>
                  <a:lnTo>
                    <a:pt x="121617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3657600" y="2781300"/>
              <a:ext cx="25401" cy="304801"/>
            </a:xfrm>
            <a:custGeom>
              <a:avLst/>
              <a:gdLst/>
              <a:ahLst/>
              <a:cxnLst/>
              <a:rect l="0" t="0" r="0" b="0"/>
              <a:pathLst>
                <a:path w="25401" h="304801">
                  <a:moveTo>
                    <a:pt x="25400" y="0"/>
                  </a:moveTo>
                  <a:lnTo>
                    <a:pt x="25400" y="26967"/>
                  </a:lnTo>
                  <a:lnTo>
                    <a:pt x="23988" y="39145"/>
                  </a:lnTo>
                  <a:lnTo>
                    <a:pt x="21637" y="51496"/>
                  </a:lnTo>
                  <a:lnTo>
                    <a:pt x="18657" y="63964"/>
                  </a:lnTo>
                  <a:lnTo>
                    <a:pt x="7723" y="115221"/>
                  </a:lnTo>
                  <a:lnTo>
                    <a:pt x="5148" y="133258"/>
                  </a:lnTo>
                  <a:lnTo>
                    <a:pt x="3432" y="150928"/>
                  </a:lnTo>
                  <a:lnTo>
                    <a:pt x="2288" y="168352"/>
                  </a:lnTo>
                  <a:lnTo>
                    <a:pt x="1525" y="185612"/>
                  </a:lnTo>
                  <a:lnTo>
                    <a:pt x="677" y="219842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6" name="Freeform 85"/>
          <p:cNvSpPr/>
          <p:nvPr/>
        </p:nvSpPr>
        <p:spPr>
          <a:xfrm>
            <a:off x="2413155" y="2197100"/>
            <a:ext cx="253828" cy="5562601"/>
          </a:xfrm>
          <a:custGeom>
            <a:avLst/>
            <a:gdLst/>
            <a:ahLst/>
            <a:cxnLst/>
            <a:rect l="0" t="0" r="0" b="0"/>
            <a:pathLst>
              <a:path w="253828" h="5562601">
                <a:moveTo>
                  <a:pt x="12545" y="0"/>
                </a:moveTo>
                <a:lnTo>
                  <a:pt x="5802" y="20225"/>
                </a:lnTo>
                <a:lnTo>
                  <a:pt x="0" y="169226"/>
                </a:lnTo>
                <a:lnTo>
                  <a:pt x="1286" y="235634"/>
                </a:lnTo>
                <a:lnTo>
                  <a:pt x="8582" y="280543"/>
                </a:lnTo>
                <a:lnTo>
                  <a:pt x="16075" y="402084"/>
                </a:lnTo>
                <a:lnTo>
                  <a:pt x="21169" y="435526"/>
                </a:lnTo>
                <a:lnTo>
                  <a:pt x="28202" y="522429"/>
                </a:lnTo>
                <a:lnTo>
                  <a:pt x="36020" y="588774"/>
                </a:lnTo>
                <a:lnTo>
                  <a:pt x="40852" y="633740"/>
                </a:lnTo>
                <a:lnTo>
                  <a:pt x="48710" y="722867"/>
                </a:lnTo>
                <a:lnTo>
                  <a:pt x="54153" y="812106"/>
                </a:lnTo>
                <a:lnTo>
                  <a:pt x="61529" y="880396"/>
                </a:lnTo>
                <a:lnTo>
                  <a:pt x="66301" y="914338"/>
                </a:lnTo>
                <a:lnTo>
                  <a:pt x="80862" y="988863"/>
                </a:lnTo>
                <a:lnTo>
                  <a:pt x="89004" y="1026046"/>
                </a:lnTo>
                <a:lnTo>
                  <a:pt x="95915" y="1061387"/>
                </a:lnTo>
                <a:lnTo>
                  <a:pt x="101217" y="1114428"/>
                </a:lnTo>
                <a:lnTo>
                  <a:pt x="107458" y="1153820"/>
                </a:lnTo>
                <a:lnTo>
                  <a:pt x="114235" y="1227870"/>
                </a:lnTo>
                <a:lnTo>
                  <a:pt x="121070" y="1288248"/>
                </a:lnTo>
                <a:lnTo>
                  <a:pt x="119694" y="1371859"/>
                </a:lnTo>
                <a:lnTo>
                  <a:pt x="122255" y="1414048"/>
                </a:lnTo>
                <a:lnTo>
                  <a:pt x="114544" y="1576529"/>
                </a:lnTo>
                <a:lnTo>
                  <a:pt x="114263" y="1635833"/>
                </a:lnTo>
                <a:lnTo>
                  <a:pt x="118457" y="1656410"/>
                </a:lnTo>
                <a:lnTo>
                  <a:pt x="125486" y="1677185"/>
                </a:lnTo>
                <a:lnTo>
                  <a:pt x="134405" y="1698090"/>
                </a:lnTo>
                <a:lnTo>
                  <a:pt x="140352" y="1717671"/>
                </a:lnTo>
                <a:lnTo>
                  <a:pt x="146959" y="1754479"/>
                </a:lnTo>
                <a:lnTo>
                  <a:pt x="152038" y="1917938"/>
                </a:lnTo>
                <a:lnTo>
                  <a:pt x="158946" y="2002413"/>
                </a:lnTo>
                <a:lnTo>
                  <a:pt x="169909" y="2072622"/>
                </a:lnTo>
                <a:lnTo>
                  <a:pt x="177528" y="2162059"/>
                </a:lnTo>
                <a:lnTo>
                  <a:pt x="183708" y="2205044"/>
                </a:lnTo>
                <a:lnTo>
                  <a:pt x="190444" y="2290130"/>
                </a:lnTo>
                <a:lnTo>
                  <a:pt x="196504" y="2332520"/>
                </a:lnTo>
                <a:lnTo>
                  <a:pt x="207848" y="2402795"/>
                </a:lnTo>
                <a:lnTo>
                  <a:pt x="215282" y="2557995"/>
                </a:lnTo>
                <a:lnTo>
                  <a:pt x="222426" y="2680397"/>
                </a:lnTo>
                <a:lnTo>
                  <a:pt x="228092" y="2846017"/>
                </a:lnTo>
                <a:lnTo>
                  <a:pt x="235140" y="2971960"/>
                </a:lnTo>
                <a:lnTo>
                  <a:pt x="246107" y="3054789"/>
                </a:lnTo>
                <a:lnTo>
                  <a:pt x="253165" y="3212581"/>
                </a:lnTo>
                <a:lnTo>
                  <a:pt x="253827" y="3448428"/>
                </a:lnTo>
                <a:lnTo>
                  <a:pt x="247097" y="3528830"/>
                </a:lnTo>
                <a:lnTo>
                  <a:pt x="241667" y="3689586"/>
                </a:lnTo>
                <a:lnTo>
                  <a:pt x="241149" y="4019371"/>
                </a:lnTo>
                <a:lnTo>
                  <a:pt x="234404" y="4100165"/>
                </a:lnTo>
                <a:lnTo>
                  <a:pt x="228211" y="4203317"/>
                </a:lnTo>
                <a:lnTo>
                  <a:pt x="222226" y="4254329"/>
                </a:lnTo>
                <a:lnTo>
                  <a:pt x="215614" y="4364794"/>
                </a:lnTo>
                <a:lnTo>
                  <a:pt x="209572" y="4417819"/>
                </a:lnTo>
                <a:lnTo>
                  <a:pt x="203618" y="4571844"/>
                </a:lnTo>
                <a:lnTo>
                  <a:pt x="203095" y="4724386"/>
                </a:lnTo>
                <a:lnTo>
                  <a:pt x="196317" y="4793853"/>
                </a:lnTo>
                <a:lnTo>
                  <a:pt x="192105" y="4957320"/>
                </a:lnTo>
                <a:lnTo>
                  <a:pt x="199176" y="5029069"/>
                </a:lnTo>
                <a:lnTo>
                  <a:pt x="202894" y="5191661"/>
                </a:lnTo>
                <a:lnTo>
                  <a:pt x="206802" y="5333731"/>
                </a:lnTo>
                <a:lnTo>
                  <a:pt x="213978" y="5415164"/>
                </a:lnTo>
                <a:lnTo>
                  <a:pt x="228445" y="55626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/>
          <p:nvPr/>
        </p:nvCxnSpPr>
        <p:spPr>
          <a:xfrm>
            <a:off x="4686300" y="1765300"/>
            <a:ext cx="4445000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/>
          <p:cNvGrpSpPr/>
          <p:nvPr/>
        </p:nvGrpSpPr>
        <p:grpSpPr>
          <a:xfrm>
            <a:off x="3200400" y="3251200"/>
            <a:ext cx="101601" cy="25401"/>
            <a:chOff x="3200400" y="3251200"/>
            <a:chExt cx="101601" cy="25401"/>
          </a:xfrm>
        </p:grpSpPr>
        <p:sp>
          <p:nvSpPr>
            <p:cNvPr id="88" name="Freeform 87"/>
            <p:cNvSpPr/>
            <p:nvPr/>
          </p:nvSpPr>
          <p:spPr>
            <a:xfrm>
              <a:off x="3276600" y="3251200"/>
              <a:ext cx="25401" cy="1"/>
            </a:xfrm>
            <a:custGeom>
              <a:avLst/>
              <a:gdLst/>
              <a:ahLst/>
              <a:cxnLst/>
              <a:rect l="0" t="0" r="0" b="0"/>
              <a:pathLst>
                <a:path w="25401" h="1">
                  <a:moveTo>
                    <a:pt x="254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3238500" y="32512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0" y="0"/>
                  </a:move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3200400" y="3251200"/>
              <a:ext cx="38101" cy="1"/>
            </a:xfrm>
            <a:custGeom>
              <a:avLst/>
              <a:gdLst/>
              <a:ahLst/>
              <a:cxnLst/>
              <a:rect l="0" t="0" r="0" b="0"/>
              <a:pathLst>
                <a:path w="38101" h="1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3225800" y="32512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3238500" y="32512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3238500" y="32639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18978" y="3136900"/>
            <a:ext cx="1210123" cy="596901"/>
            <a:chOff x="3018978" y="3136900"/>
            <a:chExt cx="1210123" cy="596901"/>
          </a:xfrm>
        </p:grpSpPr>
        <p:sp>
          <p:nvSpPr>
            <p:cNvPr id="95" name="Freeform 94"/>
            <p:cNvSpPr/>
            <p:nvPr/>
          </p:nvSpPr>
          <p:spPr>
            <a:xfrm>
              <a:off x="3018978" y="3218507"/>
              <a:ext cx="355946" cy="408645"/>
            </a:xfrm>
            <a:custGeom>
              <a:avLst/>
              <a:gdLst/>
              <a:ahLst/>
              <a:cxnLst/>
              <a:rect l="0" t="0" r="0" b="0"/>
              <a:pathLst>
                <a:path w="355946" h="408645">
                  <a:moveTo>
                    <a:pt x="232222" y="19993"/>
                  </a:moveTo>
                  <a:lnTo>
                    <a:pt x="205254" y="19993"/>
                  </a:lnTo>
                  <a:lnTo>
                    <a:pt x="193076" y="21404"/>
                  </a:lnTo>
                  <a:lnTo>
                    <a:pt x="180725" y="23756"/>
                  </a:lnTo>
                  <a:lnTo>
                    <a:pt x="168257" y="26735"/>
                  </a:lnTo>
                  <a:lnTo>
                    <a:pt x="155712" y="31543"/>
                  </a:lnTo>
                  <a:lnTo>
                    <a:pt x="143115" y="37570"/>
                  </a:lnTo>
                  <a:lnTo>
                    <a:pt x="130484" y="44411"/>
                  </a:lnTo>
                  <a:lnTo>
                    <a:pt x="119241" y="51794"/>
                  </a:lnTo>
                  <a:lnTo>
                    <a:pt x="108923" y="59538"/>
                  </a:lnTo>
                  <a:lnTo>
                    <a:pt x="99223" y="67523"/>
                  </a:lnTo>
                  <a:lnTo>
                    <a:pt x="88522" y="77079"/>
                  </a:lnTo>
                  <a:lnTo>
                    <a:pt x="65344" y="98987"/>
                  </a:lnTo>
                  <a:lnTo>
                    <a:pt x="54648" y="110755"/>
                  </a:lnTo>
                  <a:lnTo>
                    <a:pt x="44695" y="122834"/>
                  </a:lnTo>
                  <a:lnTo>
                    <a:pt x="35237" y="135120"/>
                  </a:lnTo>
                  <a:lnTo>
                    <a:pt x="27521" y="148956"/>
                  </a:lnTo>
                  <a:lnTo>
                    <a:pt x="20965" y="163824"/>
                  </a:lnTo>
                  <a:lnTo>
                    <a:pt x="15184" y="179380"/>
                  </a:lnTo>
                  <a:lnTo>
                    <a:pt x="9919" y="195395"/>
                  </a:lnTo>
                  <a:lnTo>
                    <a:pt x="4997" y="211716"/>
                  </a:lnTo>
                  <a:lnTo>
                    <a:pt x="305" y="228242"/>
                  </a:lnTo>
                  <a:lnTo>
                    <a:pt x="0" y="244903"/>
                  </a:lnTo>
                  <a:lnTo>
                    <a:pt x="2618" y="261655"/>
                  </a:lnTo>
                  <a:lnTo>
                    <a:pt x="7186" y="278468"/>
                  </a:lnTo>
                  <a:lnTo>
                    <a:pt x="13053" y="295320"/>
                  </a:lnTo>
                  <a:lnTo>
                    <a:pt x="19787" y="312200"/>
                  </a:lnTo>
                  <a:lnTo>
                    <a:pt x="27099" y="329098"/>
                  </a:lnTo>
                  <a:lnTo>
                    <a:pt x="36206" y="343185"/>
                  </a:lnTo>
                  <a:lnTo>
                    <a:pt x="46511" y="355398"/>
                  </a:lnTo>
                  <a:lnTo>
                    <a:pt x="57615" y="366363"/>
                  </a:lnTo>
                  <a:lnTo>
                    <a:pt x="70661" y="376495"/>
                  </a:lnTo>
                  <a:lnTo>
                    <a:pt x="85004" y="386072"/>
                  </a:lnTo>
                  <a:lnTo>
                    <a:pt x="100210" y="395279"/>
                  </a:lnTo>
                  <a:lnTo>
                    <a:pt x="115991" y="401417"/>
                  </a:lnTo>
                  <a:lnTo>
                    <a:pt x="132157" y="405509"/>
                  </a:lnTo>
                  <a:lnTo>
                    <a:pt x="148579" y="408237"/>
                  </a:lnTo>
                  <a:lnTo>
                    <a:pt x="165171" y="408644"/>
                  </a:lnTo>
                  <a:lnTo>
                    <a:pt x="181877" y="407505"/>
                  </a:lnTo>
                  <a:lnTo>
                    <a:pt x="198658" y="405334"/>
                  </a:lnTo>
                  <a:lnTo>
                    <a:pt x="214079" y="402476"/>
                  </a:lnTo>
                  <a:lnTo>
                    <a:pt x="228593" y="399159"/>
                  </a:lnTo>
                  <a:lnTo>
                    <a:pt x="242503" y="395537"/>
                  </a:lnTo>
                  <a:lnTo>
                    <a:pt x="254598" y="390300"/>
                  </a:lnTo>
                  <a:lnTo>
                    <a:pt x="265483" y="383986"/>
                  </a:lnTo>
                  <a:lnTo>
                    <a:pt x="275563" y="376955"/>
                  </a:lnTo>
                  <a:lnTo>
                    <a:pt x="285105" y="368034"/>
                  </a:lnTo>
                  <a:lnTo>
                    <a:pt x="294288" y="357854"/>
                  </a:lnTo>
                  <a:lnTo>
                    <a:pt x="303233" y="346833"/>
                  </a:lnTo>
                  <a:lnTo>
                    <a:pt x="312018" y="333842"/>
                  </a:lnTo>
                  <a:lnTo>
                    <a:pt x="320697" y="319537"/>
                  </a:lnTo>
                  <a:lnTo>
                    <a:pt x="329305" y="304355"/>
                  </a:lnTo>
                  <a:lnTo>
                    <a:pt x="336455" y="288590"/>
                  </a:lnTo>
                  <a:lnTo>
                    <a:pt x="342633" y="272435"/>
                  </a:lnTo>
                  <a:lnTo>
                    <a:pt x="348162" y="256021"/>
                  </a:lnTo>
                  <a:lnTo>
                    <a:pt x="351849" y="238023"/>
                  </a:lnTo>
                  <a:lnTo>
                    <a:pt x="354306" y="218968"/>
                  </a:lnTo>
                  <a:lnTo>
                    <a:pt x="355945" y="199209"/>
                  </a:lnTo>
                  <a:lnTo>
                    <a:pt x="355626" y="180393"/>
                  </a:lnTo>
                  <a:lnTo>
                    <a:pt x="354002" y="162204"/>
                  </a:lnTo>
                  <a:lnTo>
                    <a:pt x="351509" y="144433"/>
                  </a:lnTo>
                  <a:lnTo>
                    <a:pt x="348435" y="126942"/>
                  </a:lnTo>
                  <a:lnTo>
                    <a:pt x="344975" y="109637"/>
                  </a:lnTo>
                  <a:lnTo>
                    <a:pt x="341257" y="92455"/>
                  </a:lnTo>
                  <a:lnTo>
                    <a:pt x="335956" y="76768"/>
                  </a:lnTo>
                  <a:lnTo>
                    <a:pt x="329600" y="62076"/>
                  </a:lnTo>
                  <a:lnTo>
                    <a:pt x="322541" y="48048"/>
                  </a:lnTo>
                  <a:lnTo>
                    <a:pt x="313601" y="35874"/>
                  </a:lnTo>
                  <a:lnTo>
                    <a:pt x="303408" y="24936"/>
                  </a:lnTo>
                  <a:lnTo>
                    <a:pt x="292379" y="14821"/>
                  </a:lnTo>
                  <a:lnTo>
                    <a:pt x="279382" y="8078"/>
                  </a:lnTo>
                  <a:lnTo>
                    <a:pt x="265073" y="3583"/>
                  </a:lnTo>
                  <a:lnTo>
                    <a:pt x="249889" y="586"/>
                  </a:lnTo>
                  <a:lnTo>
                    <a:pt x="235533" y="0"/>
                  </a:lnTo>
                  <a:lnTo>
                    <a:pt x="221730" y="1019"/>
                  </a:lnTo>
                  <a:lnTo>
                    <a:pt x="208294" y="3110"/>
                  </a:lnTo>
                  <a:lnTo>
                    <a:pt x="193692" y="7327"/>
                  </a:lnTo>
                  <a:lnTo>
                    <a:pt x="178313" y="12960"/>
                  </a:lnTo>
                  <a:lnTo>
                    <a:pt x="117922" y="3269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3526349" y="3238500"/>
              <a:ext cx="296352" cy="317501"/>
            </a:xfrm>
            <a:custGeom>
              <a:avLst/>
              <a:gdLst/>
              <a:ahLst/>
              <a:cxnLst/>
              <a:rect l="0" t="0" r="0" b="0"/>
              <a:pathLst>
                <a:path w="296352" h="317501">
                  <a:moveTo>
                    <a:pt x="207451" y="0"/>
                  </a:moveTo>
                  <a:lnTo>
                    <a:pt x="200708" y="20225"/>
                  </a:lnTo>
                  <a:lnTo>
                    <a:pt x="195900" y="29005"/>
                  </a:lnTo>
                  <a:lnTo>
                    <a:pt x="189873" y="37681"/>
                  </a:lnTo>
                  <a:lnTo>
                    <a:pt x="183032" y="46287"/>
                  </a:lnTo>
                  <a:lnTo>
                    <a:pt x="174238" y="56258"/>
                  </a:lnTo>
                  <a:lnTo>
                    <a:pt x="153178" y="78626"/>
                  </a:lnTo>
                  <a:lnTo>
                    <a:pt x="141636" y="89106"/>
                  </a:lnTo>
                  <a:lnTo>
                    <a:pt x="129708" y="98915"/>
                  </a:lnTo>
                  <a:lnTo>
                    <a:pt x="117522" y="108276"/>
                  </a:lnTo>
                  <a:lnTo>
                    <a:pt x="105165" y="117340"/>
                  </a:lnTo>
                  <a:lnTo>
                    <a:pt x="80146" y="134936"/>
                  </a:lnTo>
                  <a:lnTo>
                    <a:pt x="67547" y="142168"/>
                  </a:lnTo>
                  <a:lnTo>
                    <a:pt x="54915" y="148401"/>
                  </a:lnTo>
                  <a:lnTo>
                    <a:pt x="42260" y="153967"/>
                  </a:lnTo>
                  <a:lnTo>
                    <a:pt x="29590" y="159089"/>
                  </a:lnTo>
                  <a:lnTo>
                    <a:pt x="4224" y="168543"/>
                  </a:lnTo>
                  <a:lnTo>
                    <a:pt x="0" y="173040"/>
                  </a:lnTo>
                  <a:lnTo>
                    <a:pt x="1417" y="177448"/>
                  </a:lnTo>
                  <a:lnTo>
                    <a:pt x="6595" y="181799"/>
                  </a:lnTo>
                  <a:lnTo>
                    <a:pt x="15691" y="184699"/>
                  </a:lnTo>
                  <a:lnTo>
                    <a:pt x="27400" y="186632"/>
                  </a:lnTo>
                  <a:lnTo>
                    <a:pt x="40850" y="187921"/>
                  </a:lnTo>
                  <a:lnTo>
                    <a:pt x="55461" y="191603"/>
                  </a:lnTo>
                  <a:lnTo>
                    <a:pt x="70846" y="196879"/>
                  </a:lnTo>
                  <a:lnTo>
                    <a:pt x="86748" y="203220"/>
                  </a:lnTo>
                  <a:lnTo>
                    <a:pt x="115705" y="214027"/>
                  </a:lnTo>
                  <a:lnTo>
                    <a:pt x="129353" y="218884"/>
                  </a:lnTo>
                  <a:lnTo>
                    <a:pt x="142686" y="224945"/>
                  </a:lnTo>
                  <a:lnTo>
                    <a:pt x="155808" y="231807"/>
                  </a:lnTo>
                  <a:lnTo>
                    <a:pt x="168789" y="239205"/>
                  </a:lnTo>
                  <a:lnTo>
                    <a:pt x="181676" y="246958"/>
                  </a:lnTo>
                  <a:lnTo>
                    <a:pt x="207284" y="263100"/>
                  </a:lnTo>
                  <a:lnTo>
                    <a:pt x="232776" y="279681"/>
                  </a:lnTo>
                  <a:lnTo>
                    <a:pt x="296351" y="317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3951359" y="3200400"/>
              <a:ext cx="214242" cy="190501"/>
            </a:xfrm>
            <a:custGeom>
              <a:avLst/>
              <a:gdLst/>
              <a:ahLst/>
              <a:cxnLst/>
              <a:rect l="0" t="0" r="0" b="0"/>
              <a:pathLst>
                <a:path w="214242" h="190501">
                  <a:moveTo>
                    <a:pt x="49141" y="0"/>
                  </a:moveTo>
                  <a:lnTo>
                    <a:pt x="42398" y="26967"/>
                  </a:lnTo>
                  <a:lnTo>
                    <a:pt x="39001" y="39145"/>
                  </a:lnTo>
                  <a:lnTo>
                    <a:pt x="31464" y="63964"/>
                  </a:lnTo>
                  <a:lnTo>
                    <a:pt x="19287" y="101737"/>
                  </a:lnTo>
                  <a:lnTo>
                    <a:pt x="13716" y="112980"/>
                  </a:lnTo>
                  <a:lnTo>
                    <a:pt x="7179" y="123298"/>
                  </a:lnTo>
                  <a:lnTo>
                    <a:pt x="0" y="132998"/>
                  </a:lnTo>
                  <a:lnTo>
                    <a:pt x="858" y="139465"/>
                  </a:lnTo>
                  <a:lnTo>
                    <a:pt x="7074" y="143777"/>
                  </a:lnTo>
                  <a:lnTo>
                    <a:pt x="16863" y="146651"/>
                  </a:lnTo>
                  <a:lnTo>
                    <a:pt x="29033" y="148567"/>
                  </a:lnTo>
                  <a:lnTo>
                    <a:pt x="42791" y="149845"/>
                  </a:lnTo>
                  <a:lnTo>
                    <a:pt x="57608" y="150696"/>
                  </a:lnTo>
                  <a:lnTo>
                    <a:pt x="89122" y="151643"/>
                  </a:lnTo>
                  <a:lnTo>
                    <a:pt x="105428" y="151895"/>
                  </a:lnTo>
                  <a:lnTo>
                    <a:pt x="120532" y="154885"/>
                  </a:lnTo>
                  <a:lnTo>
                    <a:pt x="134835" y="159701"/>
                  </a:lnTo>
                  <a:lnTo>
                    <a:pt x="148604" y="165734"/>
                  </a:lnTo>
                  <a:lnTo>
                    <a:pt x="162016" y="171167"/>
                  </a:lnTo>
                  <a:lnTo>
                    <a:pt x="214241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4191000" y="3136900"/>
              <a:ext cx="38101" cy="596901"/>
            </a:xfrm>
            <a:custGeom>
              <a:avLst/>
              <a:gdLst/>
              <a:ahLst/>
              <a:cxnLst/>
              <a:rect l="0" t="0" r="0" b="0"/>
              <a:pathLst>
                <a:path w="38101" h="596901">
                  <a:moveTo>
                    <a:pt x="0" y="0"/>
                  </a:moveTo>
                  <a:lnTo>
                    <a:pt x="0" y="313495"/>
                  </a:lnTo>
                  <a:lnTo>
                    <a:pt x="1411" y="335997"/>
                  </a:lnTo>
                  <a:lnTo>
                    <a:pt x="3762" y="359464"/>
                  </a:lnTo>
                  <a:lnTo>
                    <a:pt x="6742" y="383576"/>
                  </a:lnTo>
                  <a:lnTo>
                    <a:pt x="8728" y="406706"/>
                  </a:lnTo>
                  <a:lnTo>
                    <a:pt x="10052" y="429181"/>
                  </a:lnTo>
                  <a:lnTo>
                    <a:pt x="10934" y="451221"/>
                  </a:lnTo>
                  <a:lnTo>
                    <a:pt x="12934" y="472969"/>
                  </a:lnTo>
                  <a:lnTo>
                    <a:pt x="15678" y="494524"/>
                  </a:lnTo>
                  <a:lnTo>
                    <a:pt x="18919" y="515949"/>
                  </a:lnTo>
                  <a:lnTo>
                    <a:pt x="22490" y="534466"/>
                  </a:lnTo>
                  <a:lnTo>
                    <a:pt x="26282" y="551043"/>
                  </a:lnTo>
                  <a:lnTo>
                    <a:pt x="38100" y="596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Freeform 99"/>
          <p:cNvSpPr/>
          <p:nvPr/>
        </p:nvSpPr>
        <p:spPr>
          <a:xfrm>
            <a:off x="4267200" y="3098800"/>
            <a:ext cx="368301" cy="550372"/>
          </a:xfrm>
          <a:custGeom>
            <a:avLst/>
            <a:gdLst/>
            <a:ahLst/>
            <a:cxnLst/>
            <a:rect l="0" t="0" r="0" b="0"/>
            <a:pathLst>
              <a:path w="368301" h="550372">
                <a:moveTo>
                  <a:pt x="0" y="381000"/>
                </a:moveTo>
                <a:lnTo>
                  <a:pt x="29853" y="470560"/>
                </a:lnTo>
                <a:lnTo>
                  <a:pt x="35424" y="483040"/>
                </a:lnTo>
                <a:lnTo>
                  <a:pt x="41961" y="495593"/>
                </a:lnTo>
                <a:lnTo>
                  <a:pt x="49140" y="508195"/>
                </a:lnTo>
                <a:lnTo>
                  <a:pt x="55338" y="520830"/>
                </a:lnTo>
                <a:lnTo>
                  <a:pt x="60881" y="533486"/>
                </a:lnTo>
                <a:lnTo>
                  <a:pt x="65987" y="546157"/>
                </a:lnTo>
                <a:lnTo>
                  <a:pt x="70802" y="550371"/>
                </a:lnTo>
                <a:lnTo>
                  <a:pt x="75424" y="548947"/>
                </a:lnTo>
                <a:lnTo>
                  <a:pt x="85733" y="537488"/>
                </a:lnTo>
                <a:lnTo>
                  <a:pt x="99721" y="522987"/>
                </a:lnTo>
                <a:lnTo>
                  <a:pt x="105992" y="513758"/>
                </a:lnTo>
                <a:lnTo>
                  <a:pt x="111583" y="503372"/>
                </a:lnTo>
                <a:lnTo>
                  <a:pt x="116722" y="492214"/>
                </a:lnTo>
                <a:lnTo>
                  <a:pt x="121559" y="477720"/>
                </a:lnTo>
                <a:lnTo>
                  <a:pt x="126195" y="461002"/>
                </a:lnTo>
                <a:lnTo>
                  <a:pt x="130696" y="442802"/>
                </a:lnTo>
                <a:lnTo>
                  <a:pt x="136519" y="425023"/>
                </a:lnTo>
                <a:lnTo>
                  <a:pt x="143224" y="407527"/>
                </a:lnTo>
                <a:lnTo>
                  <a:pt x="174262" y="332147"/>
                </a:lnTo>
                <a:lnTo>
                  <a:pt x="187046" y="298609"/>
                </a:lnTo>
                <a:lnTo>
                  <a:pt x="192430" y="283740"/>
                </a:lnTo>
                <a:lnTo>
                  <a:pt x="198842" y="269593"/>
                </a:lnTo>
                <a:lnTo>
                  <a:pt x="205939" y="255928"/>
                </a:lnTo>
                <a:lnTo>
                  <a:pt x="213493" y="242585"/>
                </a:lnTo>
                <a:lnTo>
                  <a:pt x="219939" y="229457"/>
                </a:lnTo>
                <a:lnTo>
                  <a:pt x="225648" y="216471"/>
                </a:lnTo>
                <a:lnTo>
                  <a:pt x="230865" y="203580"/>
                </a:lnTo>
                <a:lnTo>
                  <a:pt x="237166" y="190753"/>
                </a:lnTo>
                <a:lnTo>
                  <a:pt x="244188" y="177969"/>
                </a:lnTo>
                <a:lnTo>
                  <a:pt x="282479" y="113549"/>
                </a:lnTo>
                <a:lnTo>
                  <a:pt x="302405" y="81510"/>
                </a:lnTo>
                <a:lnTo>
                  <a:pt x="311670" y="67040"/>
                </a:lnTo>
                <a:lnTo>
                  <a:pt x="322080" y="53160"/>
                </a:lnTo>
                <a:lnTo>
                  <a:pt x="333253" y="39673"/>
                </a:lnTo>
                <a:lnTo>
                  <a:pt x="36830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7858275" y="1876328"/>
            <a:ext cx="1037753" cy="2897559"/>
          </a:xfrm>
          <a:custGeom>
            <a:avLst/>
            <a:gdLst/>
            <a:ahLst/>
            <a:cxnLst/>
            <a:rect l="0" t="0" r="0" b="0"/>
            <a:pathLst>
              <a:path w="1037753" h="2897559">
                <a:moveTo>
                  <a:pt x="0" y="44292"/>
                </a:moveTo>
                <a:lnTo>
                  <a:pt x="23435" y="36512"/>
                </a:lnTo>
                <a:lnTo>
                  <a:pt x="39209" y="36721"/>
                </a:lnTo>
                <a:lnTo>
                  <a:pt x="71789" y="44478"/>
                </a:lnTo>
                <a:lnTo>
                  <a:pt x="86967" y="53321"/>
                </a:lnTo>
                <a:lnTo>
                  <a:pt x="148030" y="110452"/>
                </a:lnTo>
                <a:lnTo>
                  <a:pt x="218801" y="206689"/>
                </a:lnTo>
                <a:lnTo>
                  <a:pt x="259831" y="278728"/>
                </a:lnTo>
                <a:lnTo>
                  <a:pt x="308608" y="388919"/>
                </a:lnTo>
                <a:lnTo>
                  <a:pt x="337220" y="445385"/>
                </a:lnTo>
                <a:lnTo>
                  <a:pt x="378072" y="521776"/>
                </a:lnTo>
                <a:lnTo>
                  <a:pt x="406001" y="613535"/>
                </a:lnTo>
                <a:lnTo>
                  <a:pt x="441831" y="704829"/>
                </a:lnTo>
                <a:lnTo>
                  <a:pt x="470075" y="797234"/>
                </a:lnTo>
                <a:lnTo>
                  <a:pt x="501155" y="918536"/>
                </a:lnTo>
                <a:lnTo>
                  <a:pt x="526008" y="1019442"/>
                </a:lnTo>
                <a:lnTo>
                  <a:pt x="543095" y="1120905"/>
                </a:lnTo>
                <a:lnTo>
                  <a:pt x="551696" y="1218715"/>
                </a:lnTo>
                <a:lnTo>
                  <a:pt x="566566" y="1313138"/>
                </a:lnTo>
                <a:lnTo>
                  <a:pt x="577239" y="1438604"/>
                </a:lnTo>
                <a:lnTo>
                  <a:pt x="584266" y="1518403"/>
                </a:lnTo>
                <a:lnTo>
                  <a:pt x="586348" y="1600844"/>
                </a:lnTo>
                <a:lnTo>
                  <a:pt x="587220" y="1914739"/>
                </a:lnTo>
                <a:lnTo>
                  <a:pt x="580482" y="1979646"/>
                </a:lnTo>
                <a:lnTo>
                  <a:pt x="565883" y="2018545"/>
                </a:lnTo>
                <a:lnTo>
                  <a:pt x="556064" y="2036821"/>
                </a:lnTo>
                <a:lnTo>
                  <a:pt x="545153" y="2075941"/>
                </a:lnTo>
                <a:lnTo>
                  <a:pt x="533428" y="2190545"/>
                </a:lnTo>
                <a:lnTo>
                  <a:pt x="525003" y="2283744"/>
                </a:lnTo>
                <a:lnTo>
                  <a:pt x="523837" y="2387936"/>
                </a:lnTo>
                <a:lnTo>
                  <a:pt x="523739" y="2482224"/>
                </a:lnTo>
                <a:lnTo>
                  <a:pt x="517437" y="2579726"/>
                </a:lnTo>
                <a:lnTo>
                  <a:pt x="529225" y="2682646"/>
                </a:lnTo>
                <a:lnTo>
                  <a:pt x="545141" y="2781685"/>
                </a:lnTo>
                <a:lnTo>
                  <a:pt x="566091" y="2869468"/>
                </a:lnTo>
                <a:lnTo>
                  <a:pt x="573135" y="2880680"/>
                </a:lnTo>
                <a:lnTo>
                  <a:pt x="582065" y="2889566"/>
                </a:lnTo>
                <a:lnTo>
                  <a:pt x="592251" y="2896901"/>
                </a:lnTo>
                <a:lnTo>
                  <a:pt x="601865" y="2897558"/>
                </a:lnTo>
                <a:lnTo>
                  <a:pt x="611096" y="2893763"/>
                </a:lnTo>
                <a:lnTo>
                  <a:pt x="620072" y="2886999"/>
                </a:lnTo>
                <a:lnTo>
                  <a:pt x="637572" y="2864432"/>
                </a:lnTo>
                <a:lnTo>
                  <a:pt x="659527" y="2823756"/>
                </a:lnTo>
                <a:lnTo>
                  <a:pt x="698534" y="2726463"/>
                </a:lnTo>
                <a:lnTo>
                  <a:pt x="730983" y="2632487"/>
                </a:lnTo>
                <a:lnTo>
                  <a:pt x="772304" y="2530356"/>
                </a:lnTo>
                <a:lnTo>
                  <a:pt x="803055" y="2426063"/>
                </a:lnTo>
                <a:lnTo>
                  <a:pt x="828518" y="2327116"/>
                </a:lnTo>
                <a:lnTo>
                  <a:pt x="849690" y="2232532"/>
                </a:lnTo>
                <a:lnTo>
                  <a:pt x="864115" y="2128180"/>
                </a:lnTo>
                <a:lnTo>
                  <a:pt x="876798" y="2085972"/>
                </a:lnTo>
                <a:lnTo>
                  <a:pt x="892313" y="2043694"/>
                </a:lnTo>
                <a:lnTo>
                  <a:pt x="902273" y="1959063"/>
                </a:lnTo>
                <a:lnTo>
                  <a:pt x="900235" y="1891806"/>
                </a:lnTo>
                <a:lnTo>
                  <a:pt x="893646" y="1793228"/>
                </a:lnTo>
                <a:lnTo>
                  <a:pt x="882206" y="1690813"/>
                </a:lnTo>
                <a:lnTo>
                  <a:pt x="871868" y="1607400"/>
                </a:lnTo>
                <a:lnTo>
                  <a:pt x="866767" y="1527024"/>
                </a:lnTo>
                <a:lnTo>
                  <a:pt x="855534" y="1442688"/>
                </a:lnTo>
                <a:lnTo>
                  <a:pt x="830934" y="1337624"/>
                </a:lnTo>
                <a:lnTo>
                  <a:pt x="812067" y="1235340"/>
                </a:lnTo>
                <a:lnTo>
                  <a:pt x="793341" y="1133605"/>
                </a:lnTo>
                <a:lnTo>
                  <a:pt x="767691" y="1031978"/>
                </a:lnTo>
                <a:lnTo>
                  <a:pt x="748618" y="937115"/>
                </a:lnTo>
                <a:lnTo>
                  <a:pt x="716942" y="819050"/>
                </a:lnTo>
                <a:lnTo>
                  <a:pt x="697828" y="725251"/>
                </a:lnTo>
                <a:lnTo>
                  <a:pt x="679053" y="635331"/>
                </a:lnTo>
                <a:lnTo>
                  <a:pt x="653393" y="549627"/>
                </a:lnTo>
                <a:lnTo>
                  <a:pt x="629909" y="452300"/>
                </a:lnTo>
                <a:lnTo>
                  <a:pt x="608438" y="356628"/>
                </a:lnTo>
                <a:lnTo>
                  <a:pt x="587231" y="258945"/>
                </a:lnTo>
                <a:lnTo>
                  <a:pt x="577034" y="162744"/>
                </a:lnTo>
                <a:lnTo>
                  <a:pt x="576431" y="87349"/>
                </a:lnTo>
                <a:lnTo>
                  <a:pt x="581487" y="57573"/>
                </a:lnTo>
                <a:lnTo>
                  <a:pt x="592201" y="33991"/>
                </a:lnTo>
                <a:lnTo>
                  <a:pt x="599008" y="23751"/>
                </a:lnTo>
                <a:lnTo>
                  <a:pt x="607781" y="15513"/>
                </a:lnTo>
                <a:lnTo>
                  <a:pt x="628816" y="2598"/>
                </a:lnTo>
                <a:lnTo>
                  <a:pt x="640352" y="0"/>
                </a:lnTo>
                <a:lnTo>
                  <a:pt x="664459" y="877"/>
                </a:lnTo>
                <a:lnTo>
                  <a:pt x="689284" y="9733"/>
                </a:lnTo>
                <a:lnTo>
                  <a:pt x="713018" y="23077"/>
                </a:lnTo>
                <a:lnTo>
                  <a:pt x="760074" y="62916"/>
                </a:lnTo>
                <a:lnTo>
                  <a:pt x="816845" y="136314"/>
                </a:lnTo>
                <a:lnTo>
                  <a:pt x="876637" y="235489"/>
                </a:lnTo>
                <a:lnTo>
                  <a:pt x="926823" y="344773"/>
                </a:lnTo>
                <a:lnTo>
                  <a:pt x="955235" y="436064"/>
                </a:lnTo>
                <a:lnTo>
                  <a:pt x="980899" y="530470"/>
                </a:lnTo>
                <a:lnTo>
                  <a:pt x="1002088" y="620521"/>
                </a:lnTo>
                <a:lnTo>
                  <a:pt x="1015261" y="688910"/>
                </a:lnTo>
                <a:lnTo>
                  <a:pt x="1028746" y="800709"/>
                </a:lnTo>
                <a:lnTo>
                  <a:pt x="1037752" y="904738"/>
                </a:lnTo>
                <a:lnTo>
                  <a:pt x="1032518" y="998335"/>
                </a:lnTo>
                <a:lnTo>
                  <a:pt x="1028119" y="1069281"/>
                </a:lnTo>
                <a:lnTo>
                  <a:pt x="1020222" y="1163362"/>
                </a:lnTo>
                <a:lnTo>
                  <a:pt x="1012440" y="1258310"/>
                </a:lnTo>
                <a:lnTo>
                  <a:pt x="1003367" y="1352379"/>
                </a:lnTo>
                <a:lnTo>
                  <a:pt x="986179" y="1454277"/>
                </a:lnTo>
                <a:lnTo>
                  <a:pt x="974874" y="1550254"/>
                </a:lnTo>
                <a:lnTo>
                  <a:pt x="955286" y="1644459"/>
                </a:lnTo>
                <a:lnTo>
                  <a:pt x="943055" y="1739057"/>
                </a:lnTo>
                <a:lnTo>
                  <a:pt x="925364" y="1834369"/>
                </a:lnTo>
                <a:lnTo>
                  <a:pt x="908418" y="1930769"/>
                </a:lnTo>
                <a:lnTo>
                  <a:pt x="898712" y="2000831"/>
                </a:lnTo>
                <a:lnTo>
                  <a:pt x="883708" y="2035016"/>
                </a:lnTo>
                <a:lnTo>
                  <a:pt x="865750" y="2069025"/>
                </a:lnTo>
                <a:lnTo>
                  <a:pt x="833424" y="2162000"/>
                </a:lnTo>
                <a:lnTo>
                  <a:pt x="811679" y="2256711"/>
                </a:lnTo>
                <a:lnTo>
                  <a:pt x="794675" y="2349632"/>
                </a:lnTo>
                <a:lnTo>
                  <a:pt x="769259" y="2457737"/>
                </a:lnTo>
                <a:lnTo>
                  <a:pt x="731158" y="2601380"/>
                </a:lnTo>
                <a:lnTo>
                  <a:pt x="722691" y="2629775"/>
                </a:lnTo>
                <a:lnTo>
                  <a:pt x="721750" y="2660269"/>
                </a:lnTo>
                <a:lnTo>
                  <a:pt x="726925" y="27591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7446325" y="3053671"/>
            <a:ext cx="390365" cy="1780926"/>
          </a:xfrm>
          <a:custGeom>
            <a:avLst/>
            <a:gdLst/>
            <a:ahLst/>
            <a:cxnLst/>
            <a:rect l="0" t="0" r="0" b="0"/>
            <a:pathLst>
              <a:path w="390365" h="1780926">
                <a:moveTo>
                  <a:pt x="0" y="0"/>
                </a:moveTo>
                <a:lnTo>
                  <a:pt x="93" y="595"/>
                </a:lnTo>
                <a:lnTo>
                  <a:pt x="6061" y="88064"/>
                </a:lnTo>
                <a:lnTo>
                  <a:pt x="14572" y="169798"/>
                </a:lnTo>
                <a:lnTo>
                  <a:pt x="38363" y="342001"/>
                </a:lnTo>
                <a:lnTo>
                  <a:pt x="44212" y="423779"/>
                </a:lnTo>
                <a:lnTo>
                  <a:pt x="54916" y="535992"/>
                </a:lnTo>
                <a:lnTo>
                  <a:pt x="58494" y="641153"/>
                </a:lnTo>
                <a:lnTo>
                  <a:pt x="65942" y="743456"/>
                </a:lnTo>
                <a:lnTo>
                  <a:pt x="58061" y="794352"/>
                </a:lnTo>
                <a:lnTo>
                  <a:pt x="44679" y="843783"/>
                </a:lnTo>
                <a:lnTo>
                  <a:pt x="36089" y="933007"/>
                </a:lnTo>
                <a:lnTo>
                  <a:pt x="34392" y="1018573"/>
                </a:lnTo>
                <a:lnTo>
                  <a:pt x="33985" y="1198355"/>
                </a:lnTo>
                <a:lnTo>
                  <a:pt x="44028" y="1288845"/>
                </a:lnTo>
                <a:lnTo>
                  <a:pt x="46442" y="1391251"/>
                </a:lnTo>
                <a:lnTo>
                  <a:pt x="56783" y="1496263"/>
                </a:lnTo>
                <a:lnTo>
                  <a:pt x="76524" y="1600142"/>
                </a:lnTo>
                <a:lnTo>
                  <a:pt x="101727" y="1704676"/>
                </a:lnTo>
                <a:lnTo>
                  <a:pt x="121155" y="1745698"/>
                </a:lnTo>
                <a:lnTo>
                  <a:pt x="130195" y="1755986"/>
                </a:lnTo>
                <a:lnTo>
                  <a:pt x="151528" y="1771180"/>
                </a:lnTo>
                <a:lnTo>
                  <a:pt x="178883" y="1778873"/>
                </a:lnTo>
                <a:lnTo>
                  <a:pt x="194080" y="1780925"/>
                </a:lnTo>
                <a:lnTo>
                  <a:pt x="207034" y="1778060"/>
                </a:lnTo>
                <a:lnTo>
                  <a:pt x="218492" y="1771916"/>
                </a:lnTo>
                <a:lnTo>
                  <a:pt x="257159" y="1738380"/>
                </a:lnTo>
                <a:lnTo>
                  <a:pt x="270986" y="1717729"/>
                </a:lnTo>
                <a:lnTo>
                  <a:pt x="304657" y="1632406"/>
                </a:lnTo>
                <a:lnTo>
                  <a:pt x="330286" y="1538732"/>
                </a:lnTo>
                <a:lnTo>
                  <a:pt x="347709" y="1440913"/>
                </a:lnTo>
                <a:lnTo>
                  <a:pt x="361117" y="1336135"/>
                </a:lnTo>
                <a:lnTo>
                  <a:pt x="373344" y="1247834"/>
                </a:lnTo>
                <a:lnTo>
                  <a:pt x="376177" y="1149279"/>
                </a:lnTo>
                <a:lnTo>
                  <a:pt x="376813" y="997563"/>
                </a:lnTo>
                <a:lnTo>
                  <a:pt x="372368" y="894605"/>
                </a:lnTo>
                <a:lnTo>
                  <a:pt x="390120" y="809686"/>
                </a:lnTo>
                <a:lnTo>
                  <a:pt x="390364" y="721965"/>
                </a:lnTo>
                <a:lnTo>
                  <a:pt x="388397" y="632004"/>
                </a:lnTo>
                <a:lnTo>
                  <a:pt x="379505" y="535890"/>
                </a:lnTo>
                <a:lnTo>
                  <a:pt x="367933" y="444226"/>
                </a:lnTo>
                <a:lnTo>
                  <a:pt x="356978" y="354507"/>
                </a:lnTo>
                <a:lnTo>
                  <a:pt x="351694" y="265364"/>
                </a:lnTo>
                <a:lnTo>
                  <a:pt x="341819" y="176392"/>
                </a:lnTo>
                <a:lnTo>
                  <a:pt x="324064" y="4570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6538397" y="2324093"/>
            <a:ext cx="635024" cy="2643349"/>
          </a:xfrm>
          <a:custGeom>
            <a:avLst/>
            <a:gdLst/>
            <a:ahLst/>
            <a:cxnLst/>
            <a:rect l="0" t="0" r="0" b="0"/>
            <a:pathLst>
              <a:path w="635024" h="2643349">
                <a:moveTo>
                  <a:pt x="0" y="0"/>
                </a:moveTo>
                <a:lnTo>
                  <a:pt x="24782" y="41968"/>
                </a:lnTo>
                <a:lnTo>
                  <a:pt x="69477" y="144448"/>
                </a:lnTo>
                <a:lnTo>
                  <a:pt x="103631" y="232470"/>
                </a:lnTo>
                <a:lnTo>
                  <a:pt x="146026" y="356115"/>
                </a:lnTo>
                <a:lnTo>
                  <a:pt x="179900" y="461070"/>
                </a:lnTo>
                <a:lnTo>
                  <a:pt x="201539" y="543488"/>
                </a:lnTo>
                <a:lnTo>
                  <a:pt x="220650" y="625294"/>
                </a:lnTo>
                <a:lnTo>
                  <a:pt x="240424" y="712092"/>
                </a:lnTo>
                <a:lnTo>
                  <a:pt x="255220" y="800369"/>
                </a:lnTo>
                <a:lnTo>
                  <a:pt x="285684" y="1007555"/>
                </a:lnTo>
                <a:lnTo>
                  <a:pt x="298421" y="1103186"/>
                </a:lnTo>
                <a:lnTo>
                  <a:pt x="304389" y="1196276"/>
                </a:lnTo>
                <a:lnTo>
                  <a:pt x="315134" y="1317636"/>
                </a:lnTo>
                <a:lnTo>
                  <a:pt x="318279" y="1412687"/>
                </a:lnTo>
                <a:lnTo>
                  <a:pt x="319014" y="1468887"/>
                </a:lnTo>
                <a:lnTo>
                  <a:pt x="299202" y="1561610"/>
                </a:lnTo>
                <a:lnTo>
                  <a:pt x="286747" y="1647097"/>
                </a:lnTo>
                <a:lnTo>
                  <a:pt x="281127" y="1760562"/>
                </a:lnTo>
                <a:lnTo>
                  <a:pt x="271655" y="1865969"/>
                </a:lnTo>
                <a:lnTo>
                  <a:pt x="269366" y="1968321"/>
                </a:lnTo>
                <a:lnTo>
                  <a:pt x="268803" y="2429177"/>
                </a:lnTo>
                <a:lnTo>
                  <a:pt x="286479" y="2534022"/>
                </a:lnTo>
                <a:lnTo>
                  <a:pt x="298656" y="2585270"/>
                </a:lnTo>
                <a:lnTo>
                  <a:pt x="310763" y="2609983"/>
                </a:lnTo>
                <a:lnTo>
                  <a:pt x="317943" y="2620524"/>
                </a:lnTo>
                <a:lnTo>
                  <a:pt x="326963" y="2628963"/>
                </a:lnTo>
                <a:lnTo>
                  <a:pt x="348274" y="2642102"/>
                </a:lnTo>
                <a:lnTo>
                  <a:pt x="359883" y="2643348"/>
                </a:lnTo>
                <a:lnTo>
                  <a:pt x="371857" y="2641357"/>
                </a:lnTo>
                <a:lnTo>
                  <a:pt x="384071" y="2637206"/>
                </a:lnTo>
                <a:lnTo>
                  <a:pt x="395037" y="2628795"/>
                </a:lnTo>
                <a:lnTo>
                  <a:pt x="414748" y="2604398"/>
                </a:lnTo>
                <a:lnTo>
                  <a:pt x="434969" y="2565670"/>
                </a:lnTo>
                <a:lnTo>
                  <a:pt x="470000" y="2471553"/>
                </a:lnTo>
                <a:lnTo>
                  <a:pt x="496581" y="2377460"/>
                </a:lnTo>
                <a:lnTo>
                  <a:pt x="518461" y="2271709"/>
                </a:lnTo>
                <a:lnTo>
                  <a:pt x="535481" y="2181164"/>
                </a:lnTo>
                <a:lnTo>
                  <a:pt x="552432" y="2082166"/>
                </a:lnTo>
                <a:lnTo>
                  <a:pt x="566901" y="1923608"/>
                </a:lnTo>
                <a:lnTo>
                  <a:pt x="573690" y="1817272"/>
                </a:lnTo>
                <a:lnTo>
                  <a:pt x="583393" y="1714737"/>
                </a:lnTo>
                <a:lnTo>
                  <a:pt x="589243" y="1662398"/>
                </a:lnTo>
                <a:lnTo>
                  <a:pt x="613515" y="1577398"/>
                </a:lnTo>
                <a:lnTo>
                  <a:pt x="629486" y="1489653"/>
                </a:lnTo>
                <a:lnTo>
                  <a:pt x="634846" y="1399685"/>
                </a:lnTo>
                <a:lnTo>
                  <a:pt x="635023" y="1303569"/>
                </a:lnTo>
                <a:lnTo>
                  <a:pt x="628177" y="1210493"/>
                </a:lnTo>
                <a:lnTo>
                  <a:pt x="624109" y="1112046"/>
                </a:lnTo>
                <a:lnTo>
                  <a:pt x="616006" y="1011380"/>
                </a:lnTo>
                <a:lnTo>
                  <a:pt x="610155" y="911468"/>
                </a:lnTo>
                <a:lnTo>
                  <a:pt x="588088" y="784736"/>
                </a:lnTo>
                <a:lnTo>
                  <a:pt x="574132" y="685015"/>
                </a:lnTo>
                <a:lnTo>
                  <a:pt x="563893" y="6094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826000" y="1803400"/>
            <a:ext cx="1371273" cy="3391576"/>
          </a:xfrm>
          <a:custGeom>
            <a:avLst/>
            <a:gdLst/>
            <a:ahLst/>
            <a:cxnLst/>
            <a:rect l="0" t="0" r="0" b="0"/>
            <a:pathLst>
              <a:path w="1371273" h="3391576">
                <a:moveTo>
                  <a:pt x="0" y="0"/>
                </a:moveTo>
                <a:lnTo>
                  <a:pt x="13484" y="13484"/>
                </a:lnTo>
                <a:lnTo>
                  <a:pt x="17455" y="23100"/>
                </a:lnTo>
                <a:lnTo>
                  <a:pt x="34987" y="121567"/>
                </a:lnTo>
                <a:lnTo>
                  <a:pt x="40940" y="172427"/>
                </a:lnTo>
                <a:lnTo>
                  <a:pt x="59986" y="277395"/>
                </a:lnTo>
                <a:lnTo>
                  <a:pt x="66221" y="325842"/>
                </a:lnTo>
                <a:lnTo>
                  <a:pt x="71765" y="357896"/>
                </a:lnTo>
                <a:lnTo>
                  <a:pt x="79087" y="447462"/>
                </a:lnTo>
                <a:lnTo>
                  <a:pt x="86961" y="546685"/>
                </a:lnTo>
                <a:lnTo>
                  <a:pt x="98696" y="675703"/>
                </a:lnTo>
                <a:lnTo>
                  <a:pt x="101217" y="769136"/>
                </a:lnTo>
                <a:lnTo>
                  <a:pt x="102977" y="871949"/>
                </a:lnTo>
                <a:lnTo>
                  <a:pt x="113120" y="975067"/>
                </a:lnTo>
                <a:lnTo>
                  <a:pt x="117830" y="1051449"/>
                </a:lnTo>
                <a:lnTo>
                  <a:pt x="125792" y="1147145"/>
                </a:lnTo>
                <a:lnTo>
                  <a:pt x="133582" y="1242306"/>
                </a:lnTo>
                <a:lnTo>
                  <a:pt x="138894" y="1342692"/>
                </a:lnTo>
                <a:lnTo>
                  <a:pt x="148321" y="1440543"/>
                </a:lnTo>
                <a:lnTo>
                  <a:pt x="153453" y="1566439"/>
                </a:lnTo>
                <a:lnTo>
                  <a:pt x="163287" y="1672180"/>
                </a:lnTo>
                <a:lnTo>
                  <a:pt x="164861" y="1774238"/>
                </a:lnTo>
                <a:lnTo>
                  <a:pt x="173796" y="1872310"/>
                </a:lnTo>
                <a:lnTo>
                  <a:pt x="178859" y="1998236"/>
                </a:lnTo>
                <a:lnTo>
                  <a:pt x="195430" y="2103980"/>
                </a:lnTo>
                <a:lnTo>
                  <a:pt x="212228" y="2199749"/>
                </a:lnTo>
                <a:lnTo>
                  <a:pt x="224144" y="2293142"/>
                </a:lnTo>
                <a:lnTo>
                  <a:pt x="229620" y="2404678"/>
                </a:lnTo>
                <a:lnTo>
                  <a:pt x="239483" y="2499636"/>
                </a:lnTo>
                <a:lnTo>
                  <a:pt x="244823" y="2589944"/>
                </a:lnTo>
                <a:lnTo>
                  <a:pt x="260204" y="2709283"/>
                </a:lnTo>
                <a:lnTo>
                  <a:pt x="272871" y="2804186"/>
                </a:lnTo>
                <a:lnTo>
                  <a:pt x="285568" y="2913839"/>
                </a:lnTo>
                <a:lnTo>
                  <a:pt x="300949" y="3000855"/>
                </a:lnTo>
                <a:lnTo>
                  <a:pt x="321783" y="3093706"/>
                </a:lnTo>
                <a:lnTo>
                  <a:pt x="333985" y="3118173"/>
                </a:lnTo>
                <a:lnTo>
                  <a:pt x="341190" y="3128648"/>
                </a:lnTo>
                <a:lnTo>
                  <a:pt x="348815" y="3132810"/>
                </a:lnTo>
                <a:lnTo>
                  <a:pt x="356721" y="3132762"/>
                </a:lnTo>
                <a:lnTo>
                  <a:pt x="364814" y="3129908"/>
                </a:lnTo>
                <a:lnTo>
                  <a:pt x="381332" y="3115448"/>
                </a:lnTo>
                <a:lnTo>
                  <a:pt x="396669" y="3094910"/>
                </a:lnTo>
                <a:lnTo>
                  <a:pt x="408190" y="3071671"/>
                </a:lnTo>
                <a:lnTo>
                  <a:pt x="435818" y="2975178"/>
                </a:lnTo>
                <a:lnTo>
                  <a:pt x="461414" y="2845415"/>
                </a:lnTo>
                <a:lnTo>
                  <a:pt x="475896" y="2739392"/>
                </a:lnTo>
                <a:lnTo>
                  <a:pt x="485480" y="2640541"/>
                </a:lnTo>
                <a:lnTo>
                  <a:pt x="494007" y="2535627"/>
                </a:lnTo>
                <a:lnTo>
                  <a:pt x="501871" y="2429914"/>
                </a:lnTo>
                <a:lnTo>
                  <a:pt x="506789" y="2336535"/>
                </a:lnTo>
                <a:lnTo>
                  <a:pt x="511523" y="2248683"/>
                </a:lnTo>
                <a:lnTo>
                  <a:pt x="518887" y="2156646"/>
                </a:lnTo>
                <a:lnTo>
                  <a:pt x="520341" y="2065663"/>
                </a:lnTo>
                <a:lnTo>
                  <a:pt x="520653" y="1935773"/>
                </a:lnTo>
                <a:lnTo>
                  <a:pt x="527427" y="1855792"/>
                </a:lnTo>
                <a:lnTo>
                  <a:pt x="531630" y="1771729"/>
                </a:lnTo>
                <a:lnTo>
                  <a:pt x="532875" y="1691005"/>
                </a:lnTo>
                <a:lnTo>
                  <a:pt x="539986" y="1606722"/>
                </a:lnTo>
                <a:lnTo>
                  <a:pt x="537546" y="1525932"/>
                </a:lnTo>
                <a:lnTo>
                  <a:pt x="534219" y="1421370"/>
                </a:lnTo>
                <a:lnTo>
                  <a:pt x="532231" y="1336174"/>
                </a:lnTo>
                <a:lnTo>
                  <a:pt x="524743" y="1249782"/>
                </a:lnTo>
                <a:lnTo>
                  <a:pt x="517735" y="1144023"/>
                </a:lnTo>
                <a:lnTo>
                  <a:pt x="503181" y="1034860"/>
                </a:lnTo>
                <a:lnTo>
                  <a:pt x="490893" y="954325"/>
                </a:lnTo>
                <a:lnTo>
                  <a:pt x="479928" y="825740"/>
                </a:lnTo>
                <a:lnTo>
                  <a:pt x="465139" y="723947"/>
                </a:lnTo>
                <a:lnTo>
                  <a:pt x="448629" y="623720"/>
                </a:lnTo>
                <a:lnTo>
                  <a:pt x="427552" y="512977"/>
                </a:lnTo>
                <a:lnTo>
                  <a:pt x="410161" y="410261"/>
                </a:lnTo>
                <a:lnTo>
                  <a:pt x="395685" y="288092"/>
                </a:lnTo>
                <a:lnTo>
                  <a:pt x="397724" y="183125"/>
                </a:lnTo>
                <a:lnTo>
                  <a:pt x="405366" y="147711"/>
                </a:lnTo>
                <a:lnTo>
                  <a:pt x="418170" y="117860"/>
                </a:lnTo>
                <a:lnTo>
                  <a:pt x="426946" y="106796"/>
                </a:lnTo>
                <a:lnTo>
                  <a:pt x="447987" y="90739"/>
                </a:lnTo>
                <a:lnTo>
                  <a:pt x="460936" y="87303"/>
                </a:lnTo>
                <a:lnTo>
                  <a:pt x="490375" y="87249"/>
                </a:lnTo>
                <a:lnTo>
                  <a:pt x="504716" y="92033"/>
                </a:lnTo>
                <a:lnTo>
                  <a:pt x="531940" y="108636"/>
                </a:lnTo>
                <a:lnTo>
                  <a:pt x="613664" y="182610"/>
                </a:lnTo>
                <a:lnTo>
                  <a:pt x="629280" y="205338"/>
                </a:lnTo>
                <a:lnTo>
                  <a:pt x="690305" y="306294"/>
                </a:lnTo>
                <a:lnTo>
                  <a:pt x="740857" y="402669"/>
                </a:lnTo>
                <a:lnTo>
                  <a:pt x="783170" y="493641"/>
                </a:lnTo>
                <a:lnTo>
                  <a:pt x="817033" y="577653"/>
                </a:lnTo>
                <a:lnTo>
                  <a:pt x="854662" y="670552"/>
                </a:lnTo>
                <a:lnTo>
                  <a:pt x="875150" y="715712"/>
                </a:lnTo>
                <a:lnTo>
                  <a:pt x="927652" y="893026"/>
                </a:lnTo>
                <a:lnTo>
                  <a:pt x="952663" y="975330"/>
                </a:lnTo>
                <a:lnTo>
                  <a:pt x="977948" y="1057101"/>
                </a:lnTo>
                <a:lnTo>
                  <a:pt x="1011776" y="1173226"/>
                </a:lnTo>
                <a:lnTo>
                  <a:pt x="1030427" y="1261709"/>
                </a:lnTo>
                <a:lnTo>
                  <a:pt x="1058113" y="1432606"/>
                </a:lnTo>
                <a:lnTo>
                  <a:pt x="1089523" y="1585638"/>
                </a:lnTo>
                <a:lnTo>
                  <a:pt x="1104107" y="1675848"/>
                </a:lnTo>
                <a:lnTo>
                  <a:pt x="1113602" y="1765136"/>
                </a:lnTo>
                <a:lnTo>
                  <a:pt x="1120178" y="1854151"/>
                </a:lnTo>
                <a:lnTo>
                  <a:pt x="1131064" y="1939322"/>
                </a:lnTo>
                <a:lnTo>
                  <a:pt x="1139463" y="2021943"/>
                </a:lnTo>
                <a:lnTo>
                  <a:pt x="1138189" y="2105220"/>
                </a:lnTo>
                <a:lnTo>
                  <a:pt x="1136400" y="2187280"/>
                </a:lnTo>
                <a:lnTo>
                  <a:pt x="1141044" y="2270390"/>
                </a:lnTo>
                <a:lnTo>
                  <a:pt x="1142420" y="2352400"/>
                </a:lnTo>
                <a:lnTo>
                  <a:pt x="1142885" y="2461864"/>
                </a:lnTo>
                <a:lnTo>
                  <a:pt x="1153036" y="2590544"/>
                </a:lnTo>
                <a:lnTo>
                  <a:pt x="1155174" y="2692349"/>
                </a:lnTo>
                <a:lnTo>
                  <a:pt x="1155699" y="3095757"/>
                </a:lnTo>
                <a:lnTo>
                  <a:pt x="1165752" y="3186741"/>
                </a:lnTo>
                <a:lnTo>
                  <a:pt x="1178190" y="3291107"/>
                </a:lnTo>
                <a:lnTo>
                  <a:pt x="1191369" y="3353492"/>
                </a:lnTo>
                <a:lnTo>
                  <a:pt x="1204949" y="3385563"/>
                </a:lnTo>
                <a:lnTo>
                  <a:pt x="1212522" y="3391575"/>
                </a:lnTo>
                <a:lnTo>
                  <a:pt x="1220392" y="3391350"/>
                </a:lnTo>
                <a:lnTo>
                  <a:pt x="1228461" y="3386966"/>
                </a:lnTo>
                <a:lnTo>
                  <a:pt x="1235252" y="3378399"/>
                </a:lnTo>
                <a:lnTo>
                  <a:pt x="1265317" y="3302203"/>
                </a:lnTo>
                <a:lnTo>
                  <a:pt x="1276922" y="3262548"/>
                </a:lnTo>
                <a:lnTo>
                  <a:pt x="1292331" y="3166043"/>
                </a:lnTo>
                <a:lnTo>
                  <a:pt x="1315257" y="3063479"/>
                </a:lnTo>
                <a:lnTo>
                  <a:pt x="1329041" y="2941667"/>
                </a:lnTo>
                <a:lnTo>
                  <a:pt x="1336381" y="2853638"/>
                </a:lnTo>
                <a:lnTo>
                  <a:pt x="1344260" y="2761879"/>
                </a:lnTo>
                <a:lnTo>
                  <a:pt x="1354544" y="2665672"/>
                </a:lnTo>
                <a:lnTo>
                  <a:pt x="1358039" y="2561374"/>
                </a:lnTo>
                <a:lnTo>
                  <a:pt x="1358729" y="2452813"/>
                </a:lnTo>
                <a:lnTo>
                  <a:pt x="1366183" y="2348427"/>
                </a:lnTo>
                <a:lnTo>
                  <a:pt x="1360137" y="2211609"/>
                </a:lnTo>
                <a:lnTo>
                  <a:pt x="1366008" y="2127394"/>
                </a:lnTo>
                <a:lnTo>
                  <a:pt x="1369943" y="2039882"/>
                </a:lnTo>
                <a:lnTo>
                  <a:pt x="1371272" y="1923229"/>
                </a:lnTo>
                <a:lnTo>
                  <a:pt x="1370091" y="1841727"/>
                </a:lnTo>
                <a:lnTo>
                  <a:pt x="1362843" y="1754235"/>
                </a:lnTo>
                <a:lnTo>
                  <a:pt x="1358656" y="1660264"/>
                </a:lnTo>
                <a:lnTo>
                  <a:pt x="1350518" y="1576134"/>
                </a:lnTo>
                <a:lnTo>
                  <a:pt x="1346068" y="1489274"/>
                </a:lnTo>
                <a:lnTo>
                  <a:pt x="1337851" y="1402389"/>
                </a:lnTo>
                <a:lnTo>
                  <a:pt x="1330596" y="1296464"/>
                </a:lnTo>
                <a:lnTo>
                  <a:pt x="1323702" y="1215752"/>
                </a:lnTo>
                <a:lnTo>
                  <a:pt x="1317897" y="1133041"/>
                </a:lnTo>
                <a:lnTo>
                  <a:pt x="1310035" y="1029241"/>
                </a:lnTo>
                <a:lnTo>
                  <a:pt x="1299754" y="928618"/>
                </a:lnTo>
                <a:lnTo>
                  <a:pt x="1292497" y="839335"/>
                </a:lnTo>
                <a:lnTo>
                  <a:pt x="1284635" y="753757"/>
                </a:lnTo>
                <a:lnTo>
                  <a:pt x="1272902" y="647729"/>
                </a:lnTo>
                <a:lnTo>
                  <a:pt x="1270382" y="552009"/>
                </a:lnTo>
                <a:lnTo>
                  <a:pt x="1270015" y="401448"/>
                </a:lnTo>
                <a:lnTo>
                  <a:pt x="1276746" y="348958"/>
                </a:lnTo>
                <a:lnTo>
                  <a:pt x="1281621" y="33568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4902024" y="2849828"/>
            <a:ext cx="4123169" cy="1816997"/>
          </a:xfrm>
          <a:custGeom>
            <a:avLst/>
            <a:gdLst/>
            <a:ahLst/>
            <a:cxnLst/>
            <a:rect l="0" t="0" r="0" b="0"/>
            <a:pathLst>
              <a:path w="4123169" h="1816997">
                <a:moveTo>
                  <a:pt x="1994978" y="0"/>
                </a:moveTo>
                <a:lnTo>
                  <a:pt x="1905167" y="4955"/>
                </a:lnTo>
                <a:lnTo>
                  <a:pt x="1790872" y="10629"/>
                </a:lnTo>
                <a:lnTo>
                  <a:pt x="1676575" y="21248"/>
                </a:lnTo>
                <a:lnTo>
                  <a:pt x="1566038" y="33331"/>
                </a:lnTo>
                <a:lnTo>
                  <a:pt x="1420810" y="50056"/>
                </a:lnTo>
                <a:lnTo>
                  <a:pt x="1307752" y="69462"/>
                </a:lnTo>
                <a:lnTo>
                  <a:pt x="1164500" y="92575"/>
                </a:lnTo>
                <a:lnTo>
                  <a:pt x="1054479" y="113418"/>
                </a:lnTo>
                <a:lnTo>
                  <a:pt x="949757" y="130569"/>
                </a:lnTo>
                <a:lnTo>
                  <a:pt x="847232" y="151487"/>
                </a:lnTo>
                <a:lnTo>
                  <a:pt x="746769" y="168660"/>
                </a:lnTo>
                <a:lnTo>
                  <a:pt x="623613" y="195269"/>
                </a:lnTo>
                <a:lnTo>
                  <a:pt x="504167" y="221273"/>
                </a:lnTo>
                <a:lnTo>
                  <a:pt x="395592" y="252176"/>
                </a:lnTo>
                <a:lnTo>
                  <a:pt x="273844" y="284654"/>
                </a:lnTo>
                <a:lnTo>
                  <a:pt x="146176" y="329277"/>
                </a:lnTo>
                <a:lnTo>
                  <a:pt x="90320" y="353473"/>
                </a:lnTo>
                <a:lnTo>
                  <a:pt x="38521" y="385011"/>
                </a:lnTo>
                <a:lnTo>
                  <a:pt x="16748" y="405389"/>
                </a:lnTo>
                <a:lnTo>
                  <a:pt x="6990" y="416750"/>
                </a:lnTo>
                <a:lnTo>
                  <a:pt x="1896" y="429968"/>
                </a:lnTo>
                <a:lnTo>
                  <a:pt x="0" y="459707"/>
                </a:lnTo>
                <a:lnTo>
                  <a:pt x="2880" y="472718"/>
                </a:lnTo>
                <a:lnTo>
                  <a:pt x="13607" y="494700"/>
                </a:lnTo>
                <a:lnTo>
                  <a:pt x="24652" y="503101"/>
                </a:lnTo>
                <a:lnTo>
                  <a:pt x="55739" y="516199"/>
                </a:lnTo>
                <a:lnTo>
                  <a:pt x="140503" y="534695"/>
                </a:lnTo>
                <a:lnTo>
                  <a:pt x="238719" y="540232"/>
                </a:lnTo>
                <a:lnTo>
                  <a:pt x="347033" y="530909"/>
                </a:lnTo>
                <a:lnTo>
                  <a:pt x="472008" y="519978"/>
                </a:lnTo>
                <a:lnTo>
                  <a:pt x="585593" y="512759"/>
                </a:lnTo>
                <a:lnTo>
                  <a:pt x="703149" y="504905"/>
                </a:lnTo>
                <a:lnTo>
                  <a:pt x="831629" y="493214"/>
                </a:lnTo>
                <a:lnTo>
                  <a:pt x="932018" y="482834"/>
                </a:lnTo>
                <a:lnTo>
                  <a:pt x="1033260" y="477720"/>
                </a:lnTo>
                <a:lnTo>
                  <a:pt x="1134754" y="469306"/>
                </a:lnTo>
                <a:lnTo>
                  <a:pt x="1236322" y="464774"/>
                </a:lnTo>
                <a:lnTo>
                  <a:pt x="1339324" y="456533"/>
                </a:lnTo>
                <a:lnTo>
                  <a:pt x="1448238" y="452053"/>
                </a:lnTo>
                <a:lnTo>
                  <a:pt x="1554043" y="443826"/>
                </a:lnTo>
                <a:lnTo>
                  <a:pt x="1665199" y="440762"/>
                </a:lnTo>
                <a:lnTo>
                  <a:pt x="1847808" y="439642"/>
                </a:lnTo>
                <a:lnTo>
                  <a:pt x="1951050" y="432780"/>
                </a:lnTo>
                <a:lnTo>
                  <a:pt x="2053137" y="428552"/>
                </a:lnTo>
                <a:lnTo>
                  <a:pt x="2161623" y="427299"/>
                </a:lnTo>
                <a:lnTo>
                  <a:pt x="2267459" y="433670"/>
                </a:lnTo>
                <a:lnTo>
                  <a:pt x="2370314" y="437752"/>
                </a:lnTo>
                <a:lnTo>
                  <a:pt x="2530054" y="439245"/>
                </a:lnTo>
                <a:lnTo>
                  <a:pt x="2663452" y="439427"/>
                </a:lnTo>
                <a:lnTo>
                  <a:pt x="2764694" y="446200"/>
                </a:lnTo>
                <a:lnTo>
                  <a:pt x="2889900" y="452403"/>
                </a:lnTo>
                <a:lnTo>
                  <a:pt x="3009751" y="461990"/>
                </a:lnTo>
                <a:lnTo>
                  <a:pt x="3121803" y="471044"/>
                </a:lnTo>
                <a:lnTo>
                  <a:pt x="3234195" y="477693"/>
                </a:lnTo>
                <a:lnTo>
                  <a:pt x="3358343" y="488336"/>
                </a:lnTo>
                <a:lnTo>
                  <a:pt x="3476920" y="500069"/>
                </a:lnTo>
                <a:lnTo>
                  <a:pt x="3592723" y="512728"/>
                </a:lnTo>
                <a:lnTo>
                  <a:pt x="3755494" y="545355"/>
                </a:lnTo>
                <a:lnTo>
                  <a:pt x="3870144" y="574941"/>
                </a:lnTo>
                <a:lnTo>
                  <a:pt x="3947459" y="596105"/>
                </a:lnTo>
                <a:lnTo>
                  <a:pt x="4068997" y="650195"/>
                </a:lnTo>
                <a:lnTo>
                  <a:pt x="4092659" y="665301"/>
                </a:lnTo>
                <a:lnTo>
                  <a:pt x="4108820" y="685184"/>
                </a:lnTo>
                <a:lnTo>
                  <a:pt x="4115105" y="696414"/>
                </a:lnTo>
                <a:lnTo>
                  <a:pt x="4116473" y="706721"/>
                </a:lnTo>
                <a:lnTo>
                  <a:pt x="4114563" y="716416"/>
                </a:lnTo>
                <a:lnTo>
                  <a:pt x="4104914" y="734714"/>
                </a:lnTo>
                <a:lnTo>
                  <a:pt x="4091219" y="752253"/>
                </a:lnTo>
                <a:lnTo>
                  <a:pt x="4068199" y="765693"/>
                </a:lnTo>
                <a:lnTo>
                  <a:pt x="4054158" y="771252"/>
                </a:lnTo>
                <a:lnTo>
                  <a:pt x="3926752" y="790449"/>
                </a:lnTo>
                <a:lnTo>
                  <a:pt x="3843784" y="794463"/>
                </a:lnTo>
                <a:lnTo>
                  <a:pt x="3724743" y="784083"/>
                </a:lnTo>
                <a:lnTo>
                  <a:pt x="3615811" y="778834"/>
                </a:lnTo>
                <a:lnTo>
                  <a:pt x="3490755" y="769467"/>
                </a:lnTo>
                <a:lnTo>
                  <a:pt x="3377160" y="759858"/>
                </a:lnTo>
                <a:lnTo>
                  <a:pt x="3259602" y="757542"/>
                </a:lnTo>
                <a:lnTo>
                  <a:pt x="2683934" y="756972"/>
                </a:lnTo>
                <a:lnTo>
                  <a:pt x="2500938" y="767024"/>
                </a:lnTo>
                <a:lnTo>
                  <a:pt x="2387438" y="768887"/>
                </a:lnTo>
                <a:lnTo>
                  <a:pt x="2273376" y="773202"/>
                </a:lnTo>
                <a:lnTo>
                  <a:pt x="2159146" y="783418"/>
                </a:lnTo>
                <a:lnTo>
                  <a:pt x="1970082" y="803676"/>
                </a:lnTo>
                <a:lnTo>
                  <a:pt x="1676052" y="837410"/>
                </a:lnTo>
                <a:lnTo>
                  <a:pt x="1568863" y="856848"/>
                </a:lnTo>
                <a:lnTo>
                  <a:pt x="1431507" y="879973"/>
                </a:lnTo>
                <a:lnTo>
                  <a:pt x="1330991" y="900817"/>
                </a:lnTo>
                <a:lnTo>
                  <a:pt x="1204054" y="924981"/>
                </a:lnTo>
                <a:lnTo>
                  <a:pt x="1020823" y="969364"/>
                </a:lnTo>
                <a:lnTo>
                  <a:pt x="908751" y="995854"/>
                </a:lnTo>
                <a:lnTo>
                  <a:pt x="803045" y="1028263"/>
                </a:lnTo>
                <a:lnTo>
                  <a:pt x="684389" y="1063543"/>
                </a:lnTo>
                <a:lnTo>
                  <a:pt x="586396" y="1100662"/>
                </a:lnTo>
                <a:lnTo>
                  <a:pt x="460538" y="1158908"/>
                </a:lnTo>
                <a:lnTo>
                  <a:pt x="357086" y="1233729"/>
                </a:lnTo>
                <a:lnTo>
                  <a:pt x="349594" y="1244143"/>
                </a:lnTo>
                <a:lnTo>
                  <a:pt x="346010" y="1255319"/>
                </a:lnTo>
                <a:lnTo>
                  <a:pt x="345032" y="1267004"/>
                </a:lnTo>
                <a:lnTo>
                  <a:pt x="348613" y="1276204"/>
                </a:lnTo>
                <a:lnTo>
                  <a:pt x="355234" y="1283749"/>
                </a:lnTo>
                <a:lnTo>
                  <a:pt x="373879" y="1295895"/>
                </a:lnTo>
                <a:lnTo>
                  <a:pt x="396277" y="1305997"/>
                </a:lnTo>
                <a:lnTo>
                  <a:pt x="481473" y="1313841"/>
                </a:lnTo>
                <a:lnTo>
                  <a:pt x="594807" y="1315602"/>
                </a:lnTo>
                <a:lnTo>
                  <a:pt x="706007" y="1315749"/>
                </a:lnTo>
                <a:lnTo>
                  <a:pt x="826641" y="1305717"/>
                </a:lnTo>
                <a:lnTo>
                  <a:pt x="934208" y="1303594"/>
                </a:lnTo>
                <a:lnTo>
                  <a:pt x="1471143" y="1303072"/>
                </a:lnTo>
                <a:lnTo>
                  <a:pt x="1571335" y="1309814"/>
                </a:lnTo>
                <a:lnTo>
                  <a:pt x="1699009" y="1314595"/>
                </a:lnTo>
                <a:lnTo>
                  <a:pt x="1874315" y="1315616"/>
                </a:lnTo>
                <a:lnTo>
                  <a:pt x="1976779" y="1322468"/>
                </a:lnTo>
                <a:lnTo>
                  <a:pt x="2078635" y="1326693"/>
                </a:lnTo>
                <a:lnTo>
                  <a:pt x="2180311" y="1327944"/>
                </a:lnTo>
                <a:lnTo>
                  <a:pt x="2349672" y="1338454"/>
                </a:lnTo>
                <a:lnTo>
                  <a:pt x="2451274" y="1344129"/>
                </a:lnTo>
                <a:lnTo>
                  <a:pt x="2552875" y="1350985"/>
                </a:lnTo>
                <a:lnTo>
                  <a:pt x="2681600" y="1360043"/>
                </a:lnTo>
                <a:lnTo>
                  <a:pt x="2810874" y="1375421"/>
                </a:lnTo>
                <a:lnTo>
                  <a:pt x="2962920" y="1396255"/>
                </a:lnTo>
                <a:lnTo>
                  <a:pt x="3073198" y="1411737"/>
                </a:lnTo>
                <a:lnTo>
                  <a:pt x="3184874" y="1420021"/>
                </a:lnTo>
                <a:lnTo>
                  <a:pt x="3288883" y="1441570"/>
                </a:lnTo>
                <a:lnTo>
                  <a:pt x="3416398" y="1471219"/>
                </a:lnTo>
                <a:lnTo>
                  <a:pt x="3565106" y="1509187"/>
                </a:lnTo>
                <a:lnTo>
                  <a:pt x="3695545" y="1547275"/>
                </a:lnTo>
                <a:lnTo>
                  <a:pt x="3809031" y="1595427"/>
                </a:lnTo>
                <a:lnTo>
                  <a:pt x="3928642" y="1654453"/>
                </a:lnTo>
                <a:lnTo>
                  <a:pt x="4051254" y="1718462"/>
                </a:lnTo>
                <a:lnTo>
                  <a:pt x="4120914" y="1768784"/>
                </a:lnTo>
                <a:lnTo>
                  <a:pt x="4123168" y="1778647"/>
                </a:lnTo>
                <a:lnTo>
                  <a:pt x="4120437" y="1789455"/>
                </a:lnTo>
                <a:lnTo>
                  <a:pt x="4114383" y="1800894"/>
                </a:lnTo>
                <a:lnTo>
                  <a:pt x="4104703" y="1808520"/>
                </a:lnTo>
                <a:lnTo>
                  <a:pt x="4092605" y="1813604"/>
                </a:lnTo>
                <a:lnTo>
                  <a:pt x="4078896" y="1816993"/>
                </a:lnTo>
                <a:lnTo>
                  <a:pt x="4044847" y="1816996"/>
                </a:lnTo>
                <a:lnTo>
                  <a:pt x="3923080" y="1801712"/>
                </a:lnTo>
                <a:lnTo>
                  <a:pt x="3810579" y="1785495"/>
                </a:lnTo>
                <a:lnTo>
                  <a:pt x="3627839" y="1747567"/>
                </a:lnTo>
                <a:lnTo>
                  <a:pt x="3514917" y="1735132"/>
                </a:lnTo>
                <a:lnTo>
                  <a:pt x="3401408" y="1724157"/>
                </a:lnTo>
                <a:lnTo>
                  <a:pt x="3276464" y="1712381"/>
                </a:lnTo>
                <a:lnTo>
                  <a:pt x="3149734" y="1701127"/>
                </a:lnTo>
                <a:lnTo>
                  <a:pt x="3022770" y="1697345"/>
                </a:lnTo>
                <a:lnTo>
                  <a:pt x="2533970" y="1696772"/>
                </a:lnTo>
                <a:lnTo>
                  <a:pt x="2401330" y="1706824"/>
                </a:lnTo>
                <a:lnTo>
                  <a:pt x="2292302" y="1715691"/>
                </a:lnTo>
                <a:lnTo>
                  <a:pt x="2185786" y="1720891"/>
                </a:lnTo>
                <a:lnTo>
                  <a:pt x="2079452" y="1725682"/>
                </a:lnTo>
                <a:lnTo>
                  <a:pt x="1970488" y="1733056"/>
                </a:lnTo>
                <a:lnTo>
                  <a:pt x="1841914" y="1738395"/>
                </a:lnTo>
                <a:lnTo>
                  <a:pt x="1733381" y="1745759"/>
                </a:lnTo>
                <a:lnTo>
                  <a:pt x="1611218" y="1751096"/>
                </a:lnTo>
                <a:lnTo>
                  <a:pt x="1487242" y="1759063"/>
                </a:lnTo>
                <a:lnTo>
                  <a:pt x="1369978" y="1760112"/>
                </a:lnTo>
                <a:lnTo>
                  <a:pt x="1258354" y="1770303"/>
                </a:lnTo>
                <a:lnTo>
                  <a:pt x="1134316" y="1772737"/>
                </a:lnTo>
                <a:lnTo>
                  <a:pt x="1029212" y="1776714"/>
                </a:lnTo>
                <a:lnTo>
                  <a:pt x="919779" y="1788648"/>
                </a:lnTo>
                <a:lnTo>
                  <a:pt x="809427" y="1797091"/>
                </a:lnTo>
                <a:lnTo>
                  <a:pt x="727974" y="1801881"/>
                </a:lnTo>
                <a:lnTo>
                  <a:pt x="660576" y="181107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109294" y="2663536"/>
            <a:ext cx="815136" cy="231896"/>
          </a:xfrm>
          <a:custGeom>
            <a:avLst/>
            <a:gdLst/>
            <a:ahLst/>
            <a:cxnLst/>
            <a:rect l="0" t="0" r="0" b="0"/>
            <a:pathLst>
              <a:path w="815136" h="231896">
                <a:moveTo>
                  <a:pt x="8549" y="0"/>
                </a:moveTo>
                <a:lnTo>
                  <a:pt x="110120" y="4413"/>
                </a:lnTo>
                <a:lnTo>
                  <a:pt x="238688" y="16357"/>
                </a:lnTo>
                <a:lnTo>
                  <a:pt x="364415" y="36308"/>
                </a:lnTo>
                <a:lnTo>
                  <a:pt x="488274" y="55071"/>
                </a:lnTo>
                <a:lnTo>
                  <a:pt x="606518" y="79734"/>
                </a:lnTo>
                <a:lnTo>
                  <a:pt x="732585" y="116043"/>
                </a:lnTo>
                <a:lnTo>
                  <a:pt x="790015" y="139165"/>
                </a:lnTo>
                <a:lnTo>
                  <a:pt x="811183" y="153616"/>
                </a:lnTo>
                <a:lnTo>
                  <a:pt x="815135" y="162832"/>
                </a:lnTo>
                <a:lnTo>
                  <a:pt x="814948" y="173209"/>
                </a:lnTo>
                <a:lnTo>
                  <a:pt x="812000" y="184361"/>
                </a:lnTo>
                <a:lnTo>
                  <a:pt x="804391" y="193206"/>
                </a:lnTo>
                <a:lnTo>
                  <a:pt x="780885" y="206797"/>
                </a:lnTo>
                <a:lnTo>
                  <a:pt x="735917" y="222382"/>
                </a:lnTo>
                <a:lnTo>
                  <a:pt x="643330" y="230788"/>
                </a:lnTo>
                <a:lnTo>
                  <a:pt x="529050" y="231895"/>
                </a:lnTo>
                <a:lnTo>
                  <a:pt x="417505" y="225299"/>
                </a:lnTo>
                <a:lnTo>
                  <a:pt x="307156" y="210093"/>
                </a:lnTo>
                <a:lnTo>
                  <a:pt x="201742" y="200599"/>
                </a:lnTo>
                <a:lnTo>
                  <a:pt x="85801" y="193863"/>
                </a:lnTo>
                <a:lnTo>
                  <a:pt x="0" y="1870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5066425" y="2284166"/>
            <a:ext cx="1728379" cy="445266"/>
          </a:xfrm>
          <a:custGeom>
            <a:avLst/>
            <a:gdLst/>
            <a:ahLst/>
            <a:cxnLst/>
            <a:rect l="0" t="0" r="0" b="0"/>
            <a:pathLst>
              <a:path w="1728379" h="445266">
                <a:moveTo>
                  <a:pt x="1274897" y="0"/>
                </a:moveTo>
                <a:lnTo>
                  <a:pt x="1241275" y="1688"/>
                </a:lnTo>
                <a:lnTo>
                  <a:pt x="1141062" y="11511"/>
                </a:lnTo>
                <a:lnTo>
                  <a:pt x="1017991" y="27473"/>
                </a:lnTo>
                <a:lnTo>
                  <a:pt x="781263" y="61110"/>
                </a:lnTo>
                <a:lnTo>
                  <a:pt x="671335" y="81798"/>
                </a:lnTo>
                <a:lnTo>
                  <a:pt x="561662" y="105902"/>
                </a:lnTo>
                <a:lnTo>
                  <a:pt x="446751" y="132364"/>
                </a:lnTo>
                <a:lnTo>
                  <a:pt x="322258" y="166129"/>
                </a:lnTo>
                <a:lnTo>
                  <a:pt x="235630" y="189405"/>
                </a:lnTo>
                <a:lnTo>
                  <a:pt x="102581" y="252951"/>
                </a:lnTo>
                <a:lnTo>
                  <a:pt x="78533" y="264430"/>
                </a:lnTo>
                <a:lnTo>
                  <a:pt x="40099" y="294795"/>
                </a:lnTo>
                <a:lnTo>
                  <a:pt x="13908" y="323352"/>
                </a:lnTo>
                <a:lnTo>
                  <a:pt x="5330" y="334712"/>
                </a:lnTo>
                <a:lnTo>
                  <a:pt x="1023" y="347931"/>
                </a:lnTo>
                <a:lnTo>
                  <a:pt x="0" y="377669"/>
                </a:lnTo>
                <a:lnTo>
                  <a:pt x="5936" y="390680"/>
                </a:lnTo>
                <a:lnTo>
                  <a:pt x="15538" y="402175"/>
                </a:lnTo>
                <a:lnTo>
                  <a:pt x="27583" y="412661"/>
                </a:lnTo>
                <a:lnTo>
                  <a:pt x="63545" y="428076"/>
                </a:lnTo>
                <a:lnTo>
                  <a:pt x="109161" y="438219"/>
                </a:lnTo>
                <a:lnTo>
                  <a:pt x="227620" y="445265"/>
                </a:lnTo>
                <a:lnTo>
                  <a:pt x="352450" y="435305"/>
                </a:lnTo>
                <a:lnTo>
                  <a:pt x="475680" y="430091"/>
                </a:lnTo>
                <a:lnTo>
                  <a:pt x="583535" y="422742"/>
                </a:lnTo>
                <a:lnTo>
                  <a:pt x="697920" y="411152"/>
                </a:lnTo>
                <a:lnTo>
                  <a:pt x="823997" y="395274"/>
                </a:lnTo>
                <a:lnTo>
                  <a:pt x="951180" y="385291"/>
                </a:lnTo>
                <a:lnTo>
                  <a:pt x="1086422" y="374591"/>
                </a:lnTo>
                <a:lnTo>
                  <a:pt x="1196466" y="370043"/>
                </a:lnTo>
                <a:lnTo>
                  <a:pt x="1308094" y="361797"/>
                </a:lnTo>
                <a:lnTo>
                  <a:pt x="1414704" y="357315"/>
                </a:lnTo>
                <a:lnTo>
                  <a:pt x="1526098" y="349088"/>
                </a:lnTo>
                <a:lnTo>
                  <a:pt x="1639537" y="346024"/>
                </a:lnTo>
                <a:lnTo>
                  <a:pt x="1728378" y="34590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7831831" y="2095575"/>
            <a:ext cx="1078312" cy="296413"/>
          </a:xfrm>
          <a:custGeom>
            <a:avLst/>
            <a:gdLst/>
            <a:ahLst/>
            <a:cxnLst/>
            <a:rect l="0" t="0" r="0" b="0"/>
            <a:pathLst>
              <a:path w="1078312" h="296413">
                <a:moveTo>
                  <a:pt x="32870" y="0"/>
                </a:moveTo>
                <a:lnTo>
                  <a:pt x="159385" y="12753"/>
                </a:lnTo>
                <a:lnTo>
                  <a:pt x="283144" y="34517"/>
                </a:lnTo>
                <a:lnTo>
                  <a:pt x="412918" y="48754"/>
                </a:lnTo>
                <a:lnTo>
                  <a:pt x="531720" y="63543"/>
                </a:lnTo>
                <a:lnTo>
                  <a:pt x="709505" y="93631"/>
                </a:lnTo>
                <a:lnTo>
                  <a:pt x="834655" y="122725"/>
                </a:lnTo>
                <a:lnTo>
                  <a:pt x="952608" y="152327"/>
                </a:lnTo>
                <a:lnTo>
                  <a:pt x="1006586" y="169258"/>
                </a:lnTo>
                <a:lnTo>
                  <a:pt x="1028658" y="181488"/>
                </a:lnTo>
                <a:lnTo>
                  <a:pt x="1065823" y="212335"/>
                </a:lnTo>
                <a:lnTo>
                  <a:pt x="1071738" y="223376"/>
                </a:lnTo>
                <a:lnTo>
                  <a:pt x="1078311" y="250695"/>
                </a:lnTo>
                <a:lnTo>
                  <a:pt x="1074419" y="261650"/>
                </a:lnTo>
                <a:lnTo>
                  <a:pt x="1066180" y="270363"/>
                </a:lnTo>
                <a:lnTo>
                  <a:pt x="1041973" y="283809"/>
                </a:lnTo>
                <a:lnTo>
                  <a:pt x="1012400" y="294488"/>
                </a:lnTo>
                <a:lnTo>
                  <a:pt x="972916" y="296412"/>
                </a:lnTo>
                <a:lnTo>
                  <a:pt x="856404" y="288647"/>
                </a:lnTo>
                <a:lnTo>
                  <a:pt x="739679" y="270091"/>
                </a:lnTo>
                <a:lnTo>
                  <a:pt x="696484" y="265343"/>
                </a:lnTo>
                <a:lnTo>
                  <a:pt x="574768" y="244958"/>
                </a:lnTo>
                <a:lnTo>
                  <a:pt x="448463" y="227901"/>
                </a:lnTo>
                <a:lnTo>
                  <a:pt x="282344" y="203070"/>
                </a:lnTo>
                <a:lnTo>
                  <a:pt x="164713" y="192922"/>
                </a:lnTo>
                <a:lnTo>
                  <a:pt x="37630" y="180779"/>
                </a:lnTo>
                <a:lnTo>
                  <a:pt x="0" y="1771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4914789" y="1828800"/>
            <a:ext cx="1175496" cy="251346"/>
          </a:xfrm>
          <a:custGeom>
            <a:avLst/>
            <a:gdLst/>
            <a:ahLst/>
            <a:cxnLst/>
            <a:rect l="0" t="0" r="0" b="0"/>
            <a:pathLst>
              <a:path w="1175496" h="251346">
                <a:moveTo>
                  <a:pt x="1175495" y="3"/>
                </a:moveTo>
                <a:lnTo>
                  <a:pt x="1168593" y="0"/>
                </a:lnTo>
                <a:lnTo>
                  <a:pt x="1048922" y="10934"/>
                </a:lnTo>
                <a:lnTo>
                  <a:pt x="926514" y="12467"/>
                </a:lnTo>
                <a:lnTo>
                  <a:pt x="598314" y="12698"/>
                </a:lnTo>
                <a:lnTo>
                  <a:pt x="481210" y="2647"/>
                </a:lnTo>
                <a:lnTo>
                  <a:pt x="355513" y="348"/>
                </a:lnTo>
                <a:lnTo>
                  <a:pt x="265361" y="3831"/>
                </a:lnTo>
                <a:lnTo>
                  <a:pt x="151268" y="15684"/>
                </a:lnTo>
                <a:lnTo>
                  <a:pt x="81082" y="30222"/>
                </a:lnTo>
                <a:lnTo>
                  <a:pt x="39624" y="49250"/>
                </a:lnTo>
                <a:lnTo>
                  <a:pt x="7271" y="72761"/>
                </a:lnTo>
                <a:lnTo>
                  <a:pt x="2062" y="83785"/>
                </a:lnTo>
                <a:lnTo>
                  <a:pt x="0" y="96779"/>
                </a:lnTo>
                <a:lnTo>
                  <a:pt x="37" y="111086"/>
                </a:lnTo>
                <a:lnTo>
                  <a:pt x="2884" y="123446"/>
                </a:lnTo>
                <a:lnTo>
                  <a:pt x="13573" y="144705"/>
                </a:lnTo>
                <a:lnTo>
                  <a:pt x="21786" y="152915"/>
                </a:lnTo>
                <a:lnTo>
                  <a:pt x="42199" y="165799"/>
                </a:lnTo>
                <a:lnTo>
                  <a:pt x="129865" y="190034"/>
                </a:lnTo>
                <a:lnTo>
                  <a:pt x="240623" y="210194"/>
                </a:lnTo>
                <a:lnTo>
                  <a:pt x="367869" y="225618"/>
                </a:lnTo>
                <a:lnTo>
                  <a:pt x="483778" y="232101"/>
                </a:lnTo>
                <a:lnTo>
                  <a:pt x="609804" y="240492"/>
                </a:lnTo>
                <a:lnTo>
                  <a:pt x="764625" y="241252"/>
                </a:lnTo>
                <a:lnTo>
                  <a:pt x="885679" y="251345"/>
                </a:lnTo>
                <a:lnTo>
                  <a:pt x="955356" y="249450"/>
                </a:lnTo>
                <a:lnTo>
                  <a:pt x="1078561" y="242373"/>
                </a:lnTo>
                <a:lnTo>
                  <a:pt x="1159979" y="24181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7842949" y="1882359"/>
            <a:ext cx="1034352" cy="136942"/>
          </a:xfrm>
          <a:custGeom>
            <a:avLst/>
            <a:gdLst/>
            <a:ahLst/>
            <a:cxnLst/>
            <a:rect l="0" t="0" r="0" b="0"/>
            <a:pathLst>
              <a:path w="1034352" h="136942">
                <a:moveTo>
                  <a:pt x="1034351" y="136941"/>
                </a:moveTo>
                <a:lnTo>
                  <a:pt x="896017" y="136941"/>
                </a:lnTo>
                <a:lnTo>
                  <a:pt x="816540" y="123125"/>
                </a:lnTo>
                <a:lnTo>
                  <a:pt x="767084" y="114973"/>
                </a:lnTo>
                <a:lnTo>
                  <a:pt x="682909" y="101853"/>
                </a:lnTo>
                <a:lnTo>
                  <a:pt x="615236" y="89662"/>
                </a:lnTo>
                <a:lnTo>
                  <a:pt x="489974" y="68670"/>
                </a:lnTo>
                <a:lnTo>
                  <a:pt x="376198" y="43760"/>
                </a:lnTo>
                <a:lnTo>
                  <a:pt x="251009" y="29338"/>
                </a:lnTo>
                <a:lnTo>
                  <a:pt x="124169" y="16487"/>
                </a:lnTo>
                <a:lnTo>
                  <a:pt x="8296" y="751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502905" y="2400300"/>
            <a:ext cx="1423863" cy="558799"/>
          </a:xfrm>
          <a:custGeom>
            <a:avLst/>
            <a:gdLst/>
            <a:ahLst/>
            <a:cxnLst/>
            <a:rect l="0" t="0" r="0" b="0"/>
            <a:pathLst>
              <a:path w="1423863" h="558799">
                <a:moveTo>
                  <a:pt x="1300495" y="203200"/>
                </a:moveTo>
                <a:lnTo>
                  <a:pt x="1287010" y="189715"/>
                </a:lnTo>
                <a:lnTo>
                  <a:pt x="1280216" y="181510"/>
                </a:lnTo>
                <a:lnTo>
                  <a:pt x="1272865" y="171807"/>
                </a:lnTo>
                <a:lnTo>
                  <a:pt x="1265141" y="161104"/>
                </a:lnTo>
                <a:lnTo>
                  <a:pt x="1257170" y="151147"/>
                </a:lnTo>
                <a:lnTo>
                  <a:pt x="1249034" y="141687"/>
                </a:lnTo>
                <a:lnTo>
                  <a:pt x="1240787" y="132558"/>
                </a:lnTo>
                <a:lnTo>
                  <a:pt x="1229645" y="123649"/>
                </a:lnTo>
                <a:lnTo>
                  <a:pt x="1202213" y="106225"/>
                </a:lnTo>
                <a:lnTo>
                  <a:pt x="1171207" y="89074"/>
                </a:lnTo>
                <a:lnTo>
                  <a:pt x="1140022" y="73455"/>
                </a:lnTo>
                <a:lnTo>
                  <a:pt x="1098666" y="56728"/>
                </a:lnTo>
                <a:lnTo>
                  <a:pt x="1059601" y="42835"/>
                </a:lnTo>
                <a:lnTo>
                  <a:pt x="995748" y="21232"/>
                </a:lnTo>
                <a:lnTo>
                  <a:pt x="966555" y="16492"/>
                </a:lnTo>
                <a:lnTo>
                  <a:pt x="934766" y="12974"/>
                </a:lnTo>
                <a:lnTo>
                  <a:pt x="901823" y="6707"/>
                </a:lnTo>
                <a:lnTo>
                  <a:pt x="868366" y="2980"/>
                </a:lnTo>
                <a:lnTo>
                  <a:pt x="833271" y="1324"/>
                </a:lnTo>
                <a:lnTo>
                  <a:pt x="775257" y="392"/>
                </a:lnTo>
                <a:lnTo>
                  <a:pt x="739207" y="174"/>
                </a:lnTo>
                <a:lnTo>
                  <a:pt x="700608" y="3840"/>
                </a:lnTo>
                <a:lnTo>
                  <a:pt x="661345" y="10173"/>
                </a:lnTo>
                <a:lnTo>
                  <a:pt x="566188" y="29858"/>
                </a:lnTo>
                <a:lnTo>
                  <a:pt x="528695" y="41962"/>
                </a:lnTo>
                <a:lnTo>
                  <a:pt x="491806" y="55339"/>
                </a:lnTo>
                <a:lnTo>
                  <a:pt x="451892" y="65987"/>
                </a:lnTo>
                <a:lnTo>
                  <a:pt x="414397" y="79187"/>
                </a:lnTo>
                <a:lnTo>
                  <a:pt x="378918" y="94460"/>
                </a:lnTo>
                <a:lnTo>
                  <a:pt x="344335" y="110656"/>
                </a:lnTo>
                <a:lnTo>
                  <a:pt x="327210" y="120337"/>
                </a:lnTo>
                <a:lnTo>
                  <a:pt x="310149" y="131025"/>
                </a:lnTo>
                <a:lnTo>
                  <a:pt x="293131" y="142383"/>
                </a:lnTo>
                <a:lnTo>
                  <a:pt x="274730" y="152777"/>
                </a:lnTo>
                <a:lnTo>
                  <a:pt x="255407" y="162529"/>
                </a:lnTo>
                <a:lnTo>
                  <a:pt x="235470" y="171853"/>
                </a:lnTo>
                <a:lnTo>
                  <a:pt x="217945" y="182302"/>
                </a:lnTo>
                <a:lnTo>
                  <a:pt x="202028" y="193501"/>
                </a:lnTo>
                <a:lnTo>
                  <a:pt x="187183" y="205200"/>
                </a:lnTo>
                <a:lnTo>
                  <a:pt x="171643" y="215822"/>
                </a:lnTo>
                <a:lnTo>
                  <a:pt x="155638" y="225726"/>
                </a:lnTo>
                <a:lnTo>
                  <a:pt x="139323" y="235150"/>
                </a:lnTo>
                <a:lnTo>
                  <a:pt x="124214" y="245667"/>
                </a:lnTo>
                <a:lnTo>
                  <a:pt x="109907" y="256911"/>
                </a:lnTo>
                <a:lnTo>
                  <a:pt x="96136" y="268640"/>
                </a:lnTo>
                <a:lnTo>
                  <a:pt x="84134" y="280693"/>
                </a:lnTo>
                <a:lnTo>
                  <a:pt x="73309" y="292962"/>
                </a:lnTo>
                <a:lnTo>
                  <a:pt x="63271" y="305375"/>
                </a:lnTo>
                <a:lnTo>
                  <a:pt x="53757" y="316472"/>
                </a:lnTo>
                <a:lnTo>
                  <a:pt x="44592" y="326692"/>
                </a:lnTo>
                <a:lnTo>
                  <a:pt x="35659" y="336328"/>
                </a:lnTo>
                <a:lnTo>
                  <a:pt x="28293" y="346985"/>
                </a:lnTo>
                <a:lnTo>
                  <a:pt x="21971" y="358323"/>
                </a:lnTo>
                <a:lnTo>
                  <a:pt x="16346" y="370115"/>
                </a:lnTo>
                <a:lnTo>
                  <a:pt x="11184" y="383621"/>
                </a:lnTo>
                <a:lnTo>
                  <a:pt x="6332" y="398269"/>
                </a:lnTo>
                <a:lnTo>
                  <a:pt x="1686" y="413679"/>
                </a:lnTo>
                <a:lnTo>
                  <a:pt x="0" y="429597"/>
                </a:lnTo>
                <a:lnTo>
                  <a:pt x="287" y="445854"/>
                </a:lnTo>
                <a:lnTo>
                  <a:pt x="1890" y="462336"/>
                </a:lnTo>
                <a:lnTo>
                  <a:pt x="7191" y="476146"/>
                </a:lnTo>
                <a:lnTo>
                  <a:pt x="14959" y="488175"/>
                </a:lnTo>
                <a:lnTo>
                  <a:pt x="24371" y="499016"/>
                </a:lnTo>
                <a:lnTo>
                  <a:pt x="46117" y="514826"/>
                </a:lnTo>
                <a:lnTo>
                  <a:pt x="82161" y="531659"/>
                </a:lnTo>
                <a:lnTo>
                  <a:pt x="119651" y="545584"/>
                </a:lnTo>
                <a:lnTo>
                  <a:pt x="132266" y="549989"/>
                </a:lnTo>
                <a:lnTo>
                  <a:pt x="172622" y="554884"/>
                </a:lnTo>
                <a:lnTo>
                  <a:pt x="219251" y="557059"/>
                </a:lnTo>
                <a:lnTo>
                  <a:pt x="258790" y="558026"/>
                </a:lnTo>
                <a:lnTo>
                  <a:pt x="548890" y="558798"/>
                </a:lnTo>
                <a:lnTo>
                  <a:pt x="590152" y="555036"/>
                </a:lnTo>
                <a:lnTo>
                  <a:pt x="632009" y="550071"/>
                </a:lnTo>
                <a:lnTo>
                  <a:pt x="674131" y="547865"/>
                </a:lnTo>
                <a:lnTo>
                  <a:pt x="716370" y="543121"/>
                </a:lnTo>
                <a:lnTo>
                  <a:pt x="758661" y="536309"/>
                </a:lnTo>
                <a:lnTo>
                  <a:pt x="800976" y="528578"/>
                </a:lnTo>
                <a:lnTo>
                  <a:pt x="839538" y="524201"/>
                </a:lnTo>
                <a:lnTo>
                  <a:pt x="876903" y="520845"/>
                </a:lnTo>
                <a:lnTo>
                  <a:pt x="917028" y="514649"/>
                </a:lnTo>
                <a:lnTo>
                  <a:pt x="954617" y="507192"/>
                </a:lnTo>
                <a:lnTo>
                  <a:pt x="990138" y="497763"/>
                </a:lnTo>
                <a:lnTo>
                  <a:pt x="1041869" y="477999"/>
                </a:lnTo>
                <a:lnTo>
                  <a:pt x="1075954" y="467384"/>
                </a:lnTo>
                <a:lnTo>
                  <a:pt x="1109917" y="457963"/>
                </a:lnTo>
                <a:lnTo>
                  <a:pt x="1143827" y="447661"/>
                </a:lnTo>
                <a:lnTo>
                  <a:pt x="1177713" y="433675"/>
                </a:lnTo>
                <a:lnTo>
                  <a:pt x="1211588" y="421815"/>
                </a:lnTo>
                <a:lnTo>
                  <a:pt x="1244047" y="410429"/>
                </a:lnTo>
                <a:lnTo>
                  <a:pt x="1272585" y="395961"/>
                </a:lnTo>
                <a:lnTo>
                  <a:pt x="1299379" y="380123"/>
                </a:lnTo>
                <a:lnTo>
                  <a:pt x="1312451" y="371949"/>
                </a:lnTo>
                <a:lnTo>
                  <a:pt x="1326810" y="362265"/>
                </a:lnTo>
                <a:lnTo>
                  <a:pt x="1357816" y="340218"/>
                </a:lnTo>
                <a:lnTo>
                  <a:pt x="1371165" y="327000"/>
                </a:lnTo>
                <a:lnTo>
                  <a:pt x="1382886" y="312545"/>
                </a:lnTo>
                <a:lnTo>
                  <a:pt x="1393522" y="297263"/>
                </a:lnTo>
                <a:lnTo>
                  <a:pt x="1402024" y="282842"/>
                </a:lnTo>
                <a:lnTo>
                  <a:pt x="1409103" y="268994"/>
                </a:lnTo>
                <a:lnTo>
                  <a:pt x="1415233" y="255529"/>
                </a:lnTo>
                <a:lnTo>
                  <a:pt x="1419321" y="240908"/>
                </a:lnTo>
                <a:lnTo>
                  <a:pt x="1422045" y="225517"/>
                </a:lnTo>
                <a:lnTo>
                  <a:pt x="1423862" y="209611"/>
                </a:lnTo>
                <a:lnTo>
                  <a:pt x="1422250" y="191952"/>
                </a:lnTo>
                <a:lnTo>
                  <a:pt x="1418354" y="173123"/>
                </a:lnTo>
                <a:lnTo>
                  <a:pt x="1412934" y="153515"/>
                </a:lnTo>
                <a:lnTo>
                  <a:pt x="1406499" y="137621"/>
                </a:lnTo>
                <a:lnTo>
                  <a:pt x="1399386" y="124203"/>
                </a:lnTo>
                <a:lnTo>
                  <a:pt x="1391822" y="112435"/>
                </a:lnTo>
                <a:lnTo>
                  <a:pt x="1383957" y="101768"/>
                </a:lnTo>
                <a:lnTo>
                  <a:pt x="1375892" y="91834"/>
                </a:lnTo>
                <a:lnTo>
                  <a:pt x="1367693" y="82389"/>
                </a:lnTo>
                <a:lnTo>
                  <a:pt x="1357993" y="73270"/>
                </a:lnTo>
                <a:lnTo>
                  <a:pt x="1347294" y="64369"/>
                </a:lnTo>
                <a:lnTo>
                  <a:pt x="1324116" y="48364"/>
                </a:lnTo>
                <a:lnTo>
                  <a:pt x="1299704" y="36546"/>
                </a:lnTo>
                <a:lnTo>
                  <a:pt x="1278506" y="22828"/>
                </a:lnTo>
                <a:lnTo>
                  <a:pt x="1224295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5283200" y="5003800"/>
            <a:ext cx="1672981" cy="760387"/>
            <a:chOff x="5283200" y="5003800"/>
            <a:chExt cx="1672981" cy="760387"/>
          </a:xfrm>
        </p:grpSpPr>
        <p:sp>
          <p:nvSpPr>
            <p:cNvPr id="112" name="Freeform 111"/>
            <p:cNvSpPr/>
            <p:nvPr/>
          </p:nvSpPr>
          <p:spPr>
            <a:xfrm>
              <a:off x="5372100" y="5003800"/>
              <a:ext cx="355601" cy="482601"/>
            </a:xfrm>
            <a:custGeom>
              <a:avLst/>
              <a:gdLst/>
              <a:ahLst/>
              <a:cxnLst/>
              <a:rect l="0" t="0" r="0" b="0"/>
              <a:pathLst>
                <a:path w="355601" h="482601">
                  <a:moveTo>
                    <a:pt x="0" y="0"/>
                  </a:moveTo>
                  <a:lnTo>
                    <a:pt x="6742" y="20225"/>
                  </a:lnTo>
                  <a:lnTo>
                    <a:pt x="10139" y="31828"/>
                  </a:lnTo>
                  <a:lnTo>
                    <a:pt x="17676" y="59771"/>
                  </a:lnTo>
                  <a:lnTo>
                    <a:pt x="24484" y="75125"/>
                  </a:lnTo>
                  <a:lnTo>
                    <a:pt x="33256" y="91006"/>
                  </a:lnTo>
                  <a:lnTo>
                    <a:pt x="52880" y="122291"/>
                  </a:lnTo>
                  <a:lnTo>
                    <a:pt x="97083" y="189879"/>
                  </a:lnTo>
                  <a:lnTo>
                    <a:pt x="105644" y="201375"/>
                  </a:lnTo>
                  <a:lnTo>
                    <a:pt x="114174" y="211861"/>
                  </a:lnTo>
                  <a:lnTo>
                    <a:pt x="122682" y="221674"/>
                  </a:lnTo>
                  <a:lnTo>
                    <a:pt x="132588" y="233860"/>
                  </a:lnTo>
                  <a:lnTo>
                    <a:pt x="154883" y="262452"/>
                  </a:lnTo>
                  <a:lnTo>
                    <a:pt x="165344" y="275157"/>
                  </a:lnTo>
                  <a:lnTo>
                    <a:pt x="175140" y="286449"/>
                  </a:lnTo>
                  <a:lnTo>
                    <a:pt x="184493" y="296799"/>
                  </a:lnTo>
                  <a:lnTo>
                    <a:pt x="202412" y="315825"/>
                  </a:lnTo>
                  <a:lnTo>
                    <a:pt x="236911" y="351035"/>
                  </a:lnTo>
                  <a:lnTo>
                    <a:pt x="246840" y="359612"/>
                  </a:lnTo>
                  <a:lnTo>
                    <a:pt x="257693" y="368152"/>
                  </a:lnTo>
                  <a:lnTo>
                    <a:pt x="269162" y="376668"/>
                  </a:lnTo>
                  <a:lnTo>
                    <a:pt x="279630" y="386579"/>
                  </a:lnTo>
                  <a:lnTo>
                    <a:pt x="289431" y="397419"/>
                  </a:lnTo>
                  <a:lnTo>
                    <a:pt x="298787" y="408879"/>
                  </a:lnTo>
                  <a:lnTo>
                    <a:pt x="307847" y="420752"/>
                  </a:lnTo>
                  <a:lnTo>
                    <a:pt x="316709" y="432902"/>
                  </a:lnTo>
                  <a:lnTo>
                    <a:pt x="35560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5283200" y="5041900"/>
              <a:ext cx="406401" cy="482601"/>
            </a:xfrm>
            <a:custGeom>
              <a:avLst/>
              <a:gdLst/>
              <a:ahLst/>
              <a:cxnLst/>
              <a:rect l="0" t="0" r="0" b="0"/>
              <a:pathLst>
                <a:path w="406401" h="482601">
                  <a:moveTo>
                    <a:pt x="406400" y="0"/>
                  </a:moveTo>
                  <a:lnTo>
                    <a:pt x="371046" y="53029"/>
                  </a:lnTo>
                  <a:lnTo>
                    <a:pt x="351176" y="80953"/>
                  </a:lnTo>
                  <a:lnTo>
                    <a:pt x="339950" y="96302"/>
                  </a:lnTo>
                  <a:lnTo>
                    <a:pt x="329644" y="109357"/>
                  </a:lnTo>
                  <a:lnTo>
                    <a:pt x="319952" y="120882"/>
                  </a:lnTo>
                  <a:lnTo>
                    <a:pt x="310668" y="131388"/>
                  </a:lnTo>
                  <a:lnTo>
                    <a:pt x="301656" y="142625"/>
                  </a:lnTo>
                  <a:lnTo>
                    <a:pt x="292826" y="154350"/>
                  </a:lnTo>
                  <a:lnTo>
                    <a:pt x="284117" y="166400"/>
                  </a:lnTo>
                  <a:lnTo>
                    <a:pt x="275489" y="177255"/>
                  </a:lnTo>
                  <a:lnTo>
                    <a:pt x="266915" y="187314"/>
                  </a:lnTo>
                  <a:lnTo>
                    <a:pt x="258376" y="196843"/>
                  </a:lnTo>
                  <a:lnTo>
                    <a:pt x="249862" y="207428"/>
                  </a:lnTo>
                  <a:lnTo>
                    <a:pt x="241363" y="218719"/>
                  </a:lnTo>
                  <a:lnTo>
                    <a:pt x="232875" y="230479"/>
                  </a:lnTo>
                  <a:lnTo>
                    <a:pt x="222984" y="241141"/>
                  </a:lnTo>
                  <a:lnTo>
                    <a:pt x="212156" y="251072"/>
                  </a:lnTo>
                  <a:lnTo>
                    <a:pt x="200704" y="260514"/>
                  </a:lnTo>
                  <a:lnTo>
                    <a:pt x="190246" y="271043"/>
                  </a:lnTo>
                  <a:lnTo>
                    <a:pt x="180453" y="282295"/>
                  </a:lnTo>
                  <a:lnTo>
                    <a:pt x="171102" y="294030"/>
                  </a:lnTo>
                  <a:lnTo>
                    <a:pt x="162045" y="304675"/>
                  </a:lnTo>
                  <a:lnTo>
                    <a:pt x="153185" y="314595"/>
                  </a:lnTo>
                  <a:lnTo>
                    <a:pt x="135816" y="333142"/>
                  </a:lnTo>
                  <a:lnTo>
                    <a:pt x="101668" y="368044"/>
                  </a:lnTo>
                  <a:lnTo>
                    <a:pt x="67747" y="402116"/>
                  </a:lnTo>
                  <a:lnTo>
                    <a:pt x="59275" y="412010"/>
                  </a:lnTo>
                  <a:lnTo>
                    <a:pt x="50805" y="422840"/>
                  </a:lnTo>
                  <a:lnTo>
                    <a:pt x="42337" y="434293"/>
                  </a:lnTo>
                  <a:lnTo>
                    <a:pt x="33869" y="444751"/>
                  </a:lnTo>
                  <a:lnTo>
                    <a:pt x="25401" y="454545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5883064" y="5130800"/>
              <a:ext cx="289137" cy="342901"/>
            </a:xfrm>
            <a:custGeom>
              <a:avLst/>
              <a:gdLst/>
              <a:ahLst/>
              <a:cxnLst/>
              <a:rect l="0" t="0" r="0" b="0"/>
              <a:pathLst>
                <a:path w="289137" h="342901">
                  <a:moveTo>
                    <a:pt x="200236" y="0"/>
                  </a:moveTo>
                  <a:lnTo>
                    <a:pt x="104504" y="95731"/>
                  </a:lnTo>
                  <a:lnTo>
                    <a:pt x="94081" y="104743"/>
                  </a:lnTo>
                  <a:lnTo>
                    <a:pt x="82899" y="113573"/>
                  </a:lnTo>
                  <a:lnTo>
                    <a:pt x="71211" y="122282"/>
                  </a:lnTo>
                  <a:lnTo>
                    <a:pt x="46936" y="139484"/>
                  </a:lnTo>
                  <a:lnTo>
                    <a:pt x="34536" y="148023"/>
                  </a:lnTo>
                  <a:lnTo>
                    <a:pt x="23447" y="156537"/>
                  </a:lnTo>
                  <a:lnTo>
                    <a:pt x="13231" y="165036"/>
                  </a:lnTo>
                  <a:lnTo>
                    <a:pt x="3599" y="173524"/>
                  </a:lnTo>
                  <a:lnTo>
                    <a:pt x="0" y="182005"/>
                  </a:lnTo>
                  <a:lnTo>
                    <a:pt x="423" y="190481"/>
                  </a:lnTo>
                  <a:lnTo>
                    <a:pt x="3527" y="198954"/>
                  </a:lnTo>
                  <a:lnTo>
                    <a:pt x="11241" y="206013"/>
                  </a:lnTo>
                  <a:lnTo>
                    <a:pt x="22028" y="212131"/>
                  </a:lnTo>
                  <a:lnTo>
                    <a:pt x="34864" y="217620"/>
                  </a:lnTo>
                  <a:lnTo>
                    <a:pt x="47655" y="222691"/>
                  </a:lnTo>
                  <a:lnTo>
                    <a:pt x="73155" y="232088"/>
                  </a:lnTo>
                  <a:lnTo>
                    <a:pt x="85882" y="237981"/>
                  </a:lnTo>
                  <a:lnTo>
                    <a:pt x="98600" y="244731"/>
                  </a:lnTo>
                  <a:lnTo>
                    <a:pt x="111311" y="252054"/>
                  </a:lnTo>
                  <a:lnTo>
                    <a:pt x="140488" y="267716"/>
                  </a:lnTo>
                  <a:lnTo>
                    <a:pt x="156170" y="275844"/>
                  </a:lnTo>
                  <a:lnTo>
                    <a:pt x="170859" y="284085"/>
                  </a:lnTo>
                  <a:lnTo>
                    <a:pt x="184884" y="292401"/>
                  </a:lnTo>
                  <a:lnTo>
                    <a:pt x="198468" y="300767"/>
                  </a:lnTo>
                  <a:lnTo>
                    <a:pt x="211757" y="307756"/>
                  </a:lnTo>
                  <a:lnTo>
                    <a:pt x="289136" y="342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6375400" y="5106446"/>
              <a:ext cx="580781" cy="657741"/>
            </a:xfrm>
            <a:custGeom>
              <a:avLst/>
              <a:gdLst/>
              <a:ahLst/>
              <a:cxnLst/>
              <a:rect l="0" t="0" r="0" b="0"/>
              <a:pathLst>
                <a:path w="580781" h="657741">
                  <a:moveTo>
                    <a:pt x="0" y="24354"/>
                  </a:moveTo>
                  <a:lnTo>
                    <a:pt x="20225" y="10869"/>
                  </a:lnTo>
                  <a:lnTo>
                    <a:pt x="31828" y="6898"/>
                  </a:lnTo>
                  <a:lnTo>
                    <a:pt x="45208" y="4250"/>
                  </a:lnTo>
                  <a:lnTo>
                    <a:pt x="59771" y="2484"/>
                  </a:lnTo>
                  <a:lnTo>
                    <a:pt x="76536" y="1307"/>
                  </a:lnTo>
                  <a:lnTo>
                    <a:pt x="94769" y="523"/>
                  </a:lnTo>
                  <a:lnTo>
                    <a:pt x="113979" y="0"/>
                  </a:lnTo>
                  <a:lnTo>
                    <a:pt x="131019" y="1062"/>
                  </a:lnTo>
                  <a:lnTo>
                    <a:pt x="146612" y="3181"/>
                  </a:lnTo>
                  <a:lnTo>
                    <a:pt x="161242" y="6005"/>
                  </a:lnTo>
                  <a:lnTo>
                    <a:pt x="192548" y="12906"/>
                  </a:lnTo>
                  <a:lnTo>
                    <a:pt x="208798" y="16722"/>
                  </a:lnTo>
                  <a:lnTo>
                    <a:pt x="225276" y="22088"/>
                  </a:lnTo>
                  <a:lnTo>
                    <a:pt x="241906" y="28488"/>
                  </a:lnTo>
                  <a:lnTo>
                    <a:pt x="258637" y="35576"/>
                  </a:lnTo>
                  <a:lnTo>
                    <a:pt x="274025" y="44535"/>
                  </a:lnTo>
                  <a:lnTo>
                    <a:pt x="288517" y="54741"/>
                  </a:lnTo>
                  <a:lnTo>
                    <a:pt x="302411" y="65779"/>
                  </a:lnTo>
                  <a:lnTo>
                    <a:pt x="314496" y="75959"/>
                  </a:lnTo>
                  <a:lnTo>
                    <a:pt x="325375" y="85568"/>
                  </a:lnTo>
                  <a:lnTo>
                    <a:pt x="335450" y="94797"/>
                  </a:lnTo>
                  <a:lnTo>
                    <a:pt x="340755" y="105182"/>
                  </a:lnTo>
                  <a:lnTo>
                    <a:pt x="342881" y="116339"/>
                  </a:lnTo>
                  <a:lnTo>
                    <a:pt x="342887" y="128011"/>
                  </a:lnTo>
                  <a:lnTo>
                    <a:pt x="337247" y="138614"/>
                  </a:lnTo>
                  <a:lnTo>
                    <a:pt x="327842" y="148505"/>
                  </a:lnTo>
                  <a:lnTo>
                    <a:pt x="315928" y="157921"/>
                  </a:lnTo>
                  <a:lnTo>
                    <a:pt x="302341" y="165610"/>
                  </a:lnTo>
                  <a:lnTo>
                    <a:pt x="287638" y="172146"/>
                  </a:lnTo>
                  <a:lnTo>
                    <a:pt x="272192" y="177915"/>
                  </a:lnTo>
                  <a:lnTo>
                    <a:pt x="256250" y="181761"/>
                  </a:lnTo>
                  <a:lnTo>
                    <a:pt x="239977" y="184326"/>
                  </a:lnTo>
                  <a:lnTo>
                    <a:pt x="223484" y="186035"/>
                  </a:lnTo>
                  <a:lnTo>
                    <a:pt x="206845" y="187175"/>
                  </a:lnTo>
                  <a:lnTo>
                    <a:pt x="190107" y="187934"/>
                  </a:lnTo>
                  <a:lnTo>
                    <a:pt x="173304" y="188441"/>
                  </a:lnTo>
                  <a:lnTo>
                    <a:pt x="167747" y="188778"/>
                  </a:lnTo>
                  <a:lnTo>
                    <a:pt x="176624" y="189153"/>
                  </a:lnTo>
                  <a:lnTo>
                    <a:pt x="213356" y="189365"/>
                  </a:lnTo>
                  <a:lnTo>
                    <a:pt x="228315" y="192217"/>
                  </a:lnTo>
                  <a:lnTo>
                    <a:pt x="243932" y="196940"/>
                  </a:lnTo>
                  <a:lnTo>
                    <a:pt x="259988" y="202911"/>
                  </a:lnTo>
                  <a:lnTo>
                    <a:pt x="277748" y="208303"/>
                  </a:lnTo>
                  <a:lnTo>
                    <a:pt x="296642" y="213309"/>
                  </a:lnTo>
                  <a:lnTo>
                    <a:pt x="316295" y="218057"/>
                  </a:lnTo>
                  <a:lnTo>
                    <a:pt x="335041" y="225456"/>
                  </a:lnTo>
                  <a:lnTo>
                    <a:pt x="353183" y="234622"/>
                  </a:lnTo>
                  <a:lnTo>
                    <a:pt x="370922" y="244966"/>
                  </a:lnTo>
                  <a:lnTo>
                    <a:pt x="388392" y="256095"/>
                  </a:lnTo>
                  <a:lnTo>
                    <a:pt x="405683" y="267748"/>
                  </a:lnTo>
                  <a:lnTo>
                    <a:pt x="422856" y="279750"/>
                  </a:lnTo>
                  <a:lnTo>
                    <a:pt x="437126" y="290573"/>
                  </a:lnTo>
                  <a:lnTo>
                    <a:pt x="449461" y="300611"/>
                  </a:lnTo>
                  <a:lnTo>
                    <a:pt x="460507" y="310125"/>
                  </a:lnTo>
                  <a:lnTo>
                    <a:pt x="470693" y="319290"/>
                  </a:lnTo>
                  <a:lnTo>
                    <a:pt x="489538" y="337000"/>
                  </a:lnTo>
                  <a:lnTo>
                    <a:pt x="499925" y="349906"/>
                  </a:lnTo>
                  <a:lnTo>
                    <a:pt x="511083" y="365566"/>
                  </a:lnTo>
                  <a:lnTo>
                    <a:pt x="522755" y="383062"/>
                  </a:lnTo>
                  <a:lnTo>
                    <a:pt x="533358" y="400370"/>
                  </a:lnTo>
                  <a:lnTo>
                    <a:pt x="543250" y="417554"/>
                  </a:lnTo>
                  <a:lnTo>
                    <a:pt x="552667" y="434654"/>
                  </a:lnTo>
                  <a:lnTo>
                    <a:pt x="560355" y="450287"/>
                  </a:lnTo>
                  <a:lnTo>
                    <a:pt x="566892" y="464942"/>
                  </a:lnTo>
                  <a:lnTo>
                    <a:pt x="572661" y="478946"/>
                  </a:lnTo>
                  <a:lnTo>
                    <a:pt x="576507" y="493926"/>
                  </a:lnTo>
                  <a:lnTo>
                    <a:pt x="579071" y="509558"/>
                  </a:lnTo>
                  <a:lnTo>
                    <a:pt x="580780" y="525623"/>
                  </a:lnTo>
                  <a:lnTo>
                    <a:pt x="580509" y="541978"/>
                  </a:lnTo>
                  <a:lnTo>
                    <a:pt x="578917" y="558525"/>
                  </a:lnTo>
                  <a:lnTo>
                    <a:pt x="576444" y="575201"/>
                  </a:lnTo>
                  <a:lnTo>
                    <a:pt x="570563" y="589141"/>
                  </a:lnTo>
                  <a:lnTo>
                    <a:pt x="562409" y="601256"/>
                  </a:lnTo>
                  <a:lnTo>
                    <a:pt x="552739" y="612155"/>
                  </a:lnTo>
                  <a:lnTo>
                    <a:pt x="539237" y="622243"/>
                  </a:lnTo>
                  <a:lnTo>
                    <a:pt x="523180" y="631791"/>
                  </a:lnTo>
                  <a:lnTo>
                    <a:pt x="505420" y="640979"/>
                  </a:lnTo>
                  <a:lnTo>
                    <a:pt x="485113" y="647103"/>
                  </a:lnTo>
                  <a:lnTo>
                    <a:pt x="463108" y="651187"/>
                  </a:lnTo>
                  <a:lnTo>
                    <a:pt x="439972" y="653909"/>
                  </a:lnTo>
                  <a:lnTo>
                    <a:pt x="414670" y="655724"/>
                  </a:lnTo>
                  <a:lnTo>
                    <a:pt x="387924" y="656933"/>
                  </a:lnTo>
                  <a:lnTo>
                    <a:pt x="360216" y="657740"/>
                  </a:lnTo>
                  <a:lnTo>
                    <a:pt x="333277" y="656867"/>
                  </a:lnTo>
                  <a:lnTo>
                    <a:pt x="306851" y="654874"/>
                  </a:lnTo>
                  <a:lnTo>
                    <a:pt x="280768" y="652133"/>
                  </a:lnTo>
                  <a:lnTo>
                    <a:pt x="256323" y="648896"/>
                  </a:lnTo>
                  <a:lnTo>
                    <a:pt x="232971" y="645326"/>
                  </a:lnTo>
                  <a:lnTo>
                    <a:pt x="210347" y="641535"/>
                  </a:lnTo>
                  <a:lnTo>
                    <a:pt x="189620" y="637597"/>
                  </a:lnTo>
                  <a:lnTo>
                    <a:pt x="151538" y="629458"/>
                  </a:lnTo>
                  <a:lnTo>
                    <a:pt x="134892" y="625312"/>
                  </a:lnTo>
                  <a:lnTo>
                    <a:pt x="119561" y="621137"/>
                  </a:lnTo>
                  <a:lnTo>
                    <a:pt x="50800" y="60855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7" name="Straight Connector 116"/>
          <p:cNvCxnSpPr/>
          <p:nvPr/>
        </p:nvCxnSpPr>
        <p:spPr>
          <a:xfrm>
            <a:off x="7581900" y="482600"/>
            <a:ext cx="0" cy="45466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5448549" y="5753100"/>
            <a:ext cx="1085893" cy="736601"/>
            <a:chOff x="5448549" y="5753100"/>
            <a:chExt cx="1085893" cy="736601"/>
          </a:xfrm>
        </p:grpSpPr>
        <p:sp>
          <p:nvSpPr>
            <p:cNvPr id="118" name="Freeform 117"/>
            <p:cNvSpPr/>
            <p:nvPr/>
          </p:nvSpPr>
          <p:spPr>
            <a:xfrm>
              <a:off x="5601554" y="5803900"/>
              <a:ext cx="283652" cy="425566"/>
            </a:xfrm>
            <a:custGeom>
              <a:avLst/>
              <a:gdLst/>
              <a:ahLst/>
              <a:cxnLst/>
              <a:rect l="0" t="0" r="0" b="0"/>
              <a:pathLst>
                <a:path w="283652" h="425566">
                  <a:moveTo>
                    <a:pt x="215046" y="0"/>
                  </a:moveTo>
                  <a:lnTo>
                    <a:pt x="162016" y="17676"/>
                  </a:lnTo>
                  <a:lnTo>
                    <a:pt x="151470" y="23073"/>
                  </a:lnTo>
                  <a:lnTo>
                    <a:pt x="141617" y="29493"/>
                  </a:lnTo>
                  <a:lnTo>
                    <a:pt x="132227" y="36595"/>
                  </a:lnTo>
                  <a:lnTo>
                    <a:pt x="123144" y="44152"/>
                  </a:lnTo>
                  <a:lnTo>
                    <a:pt x="114267" y="52012"/>
                  </a:lnTo>
                  <a:lnTo>
                    <a:pt x="105526" y="60075"/>
                  </a:lnTo>
                  <a:lnTo>
                    <a:pt x="96877" y="69683"/>
                  </a:lnTo>
                  <a:lnTo>
                    <a:pt x="88289" y="80322"/>
                  </a:lnTo>
                  <a:lnTo>
                    <a:pt x="79741" y="91648"/>
                  </a:lnTo>
                  <a:lnTo>
                    <a:pt x="69809" y="103432"/>
                  </a:lnTo>
                  <a:lnTo>
                    <a:pt x="58955" y="115521"/>
                  </a:lnTo>
                  <a:lnTo>
                    <a:pt x="47485" y="127814"/>
                  </a:lnTo>
                  <a:lnTo>
                    <a:pt x="38427" y="141654"/>
                  </a:lnTo>
                  <a:lnTo>
                    <a:pt x="30978" y="156525"/>
                  </a:lnTo>
                  <a:lnTo>
                    <a:pt x="24601" y="172083"/>
                  </a:lnTo>
                  <a:lnTo>
                    <a:pt x="18938" y="189511"/>
                  </a:lnTo>
                  <a:lnTo>
                    <a:pt x="13751" y="208184"/>
                  </a:lnTo>
                  <a:lnTo>
                    <a:pt x="8883" y="227689"/>
                  </a:lnTo>
                  <a:lnTo>
                    <a:pt x="5637" y="246337"/>
                  </a:lnTo>
                  <a:lnTo>
                    <a:pt x="3473" y="264413"/>
                  </a:lnTo>
                  <a:lnTo>
                    <a:pt x="2031" y="282109"/>
                  </a:lnTo>
                  <a:lnTo>
                    <a:pt x="1069" y="299550"/>
                  </a:lnTo>
                  <a:lnTo>
                    <a:pt x="0" y="333981"/>
                  </a:lnTo>
                  <a:lnTo>
                    <a:pt x="2538" y="348243"/>
                  </a:lnTo>
                  <a:lnTo>
                    <a:pt x="7051" y="360573"/>
                  </a:lnTo>
                  <a:lnTo>
                    <a:pt x="12883" y="371615"/>
                  </a:lnTo>
                  <a:lnTo>
                    <a:pt x="19593" y="383210"/>
                  </a:lnTo>
                  <a:lnTo>
                    <a:pt x="26888" y="395173"/>
                  </a:lnTo>
                  <a:lnTo>
                    <a:pt x="34574" y="407382"/>
                  </a:lnTo>
                  <a:lnTo>
                    <a:pt x="45342" y="415521"/>
                  </a:lnTo>
                  <a:lnTo>
                    <a:pt x="58166" y="420947"/>
                  </a:lnTo>
                  <a:lnTo>
                    <a:pt x="72359" y="424565"/>
                  </a:lnTo>
                  <a:lnTo>
                    <a:pt x="86055" y="425565"/>
                  </a:lnTo>
                  <a:lnTo>
                    <a:pt x="99418" y="424821"/>
                  </a:lnTo>
                  <a:lnTo>
                    <a:pt x="112561" y="422914"/>
                  </a:lnTo>
                  <a:lnTo>
                    <a:pt x="125556" y="417409"/>
                  </a:lnTo>
                  <a:lnTo>
                    <a:pt x="138452" y="409506"/>
                  </a:lnTo>
                  <a:lnTo>
                    <a:pt x="151283" y="400003"/>
                  </a:lnTo>
                  <a:lnTo>
                    <a:pt x="164071" y="389435"/>
                  </a:lnTo>
                  <a:lnTo>
                    <a:pt x="176829" y="378157"/>
                  </a:lnTo>
                  <a:lnTo>
                    <a:pt x="189568" y="366404"/>
                  </a:lnTo>
                  <a:lnTo>
                    <a:pt x="200883" y="352925"/>
                  </a:lnTo>
                  <a:lnTo>
                    <a:pt x="211248" y="338294"/>
                  </a:lnTo>
                  <a:lnTo>
                    <a:pt x="220981" y="322896"/>
                  </a:lnTo>
                  <a:lnTo>
                    <a:pt x="230291" y="306986"/>
                  </a:lnTo>
                  <a:lnTo>
                    <a:pt x="239320" y="290735"/>
                  </a:lnTo>
                  <a:lnTo>
                    <a:pt x="248162" y="274257"/>
                  </a:lnTo>
                  <a:lnTo>
                    <a:pt x="255468" y="257626"/>
                  </a:lnTo>
                  <a:lnTo>
                    <a:pt x="261749" y="240895"/>
                  </a:lnTo>
                  <a:lnTo>
                    <a:pt x="267348" y="224097"/>
                  </a:lnTo>
                  <a:lnTo>
                    <a:pt x="272492" y="207253"/>
                  </a:lnTo>
                  <a:lnTo>
                    <a:pt x="281970" y="173486"/>
                  </a:lnTo>
                  <a:lnTo>
                    <a:pt x="283651" y="156579"/>
                  </a:lnTo>
                  <a:lnTo>
                    <a:pt x="283360" y="139664"/>
                  </a:lnTo>
                  <a:lnTo>
                    <a:pt x="281755" y="122742"/>
                  </a:lnTo>
                  <a:lnTo>
                    <a:pt x="279274" y="105817"/>
                  </a:lnTo>
                  <a:lnTo>
                    <a:pt x="276209" y="88889"/>
                  </a:lnTo>
                  <a:lnTo>
                    <a:pt x="272754" y="71959"/>
                  </a:lnTo>
                  <a:lnTo>
                    <a:pt x="267629" y="57851"/>
                  </a:lnTo>
                  <a:lnTo>
                    <a:pt x="261390" y="45622"/>
                  </a:lnTo>
                  <a:lnTo>
                    <a:pt x="254409" y="34648"/>
                  </a:lnTo>
                  <a:lnTo>
                    <a:pt x="244110" y="27332"/>
                  </a:lnTo>
                  <a:lnTo>
                    <a:pt x="231599" y="22455"/>
                  </a:lnTo>
                  <a:lnTo>
                    <a:pt x="217615" y="19203"/>
                  </a:lnTo>
                  <a:lnTo>
                    <a:pt x="204058" y="18446"/>
                  </a:lnTo>
                  <a:lnTo>
                    <a:pt x="190787" y="19353"/>
                  </a:lnTo>
                  <a:lnTo>
                    <a:pt x="177707" y="21368"/>
                  </a:lnTo>
                  <a:lnTo>
                    <a:pt x="166164" y="25534"/>
                  </a:lnTo>
                  <a:lnTo>
                    <a:pt x="155647" y="31134"/>
                  </a:lnTo>
                  <a:lnTo>
                    <a:pt x="113446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956300" y="6070600"/>
              <a:ext cx="37790" cy="330201"/>
            </a:xfrm>
            <a:custGeom>
              <a:avLst/>
              <a:gdLst/>
              <a:ahLst/>
              <a:cxnLst/>
              <a:rect l="0" t="0" r="0" b="0"/>
              <a:pathLst>
                <a:path w="37790" h="330201">
                  <a:moveTo>
                    <a:pt x="12700" y="0"/>
                  </a:moveTo>
                  <a:lnTo>
                    <a:pt x="26184" y="26967"/>
                  </a:lnTo>
                  <a:lnTo>
                    <a:pt x="30155" y="40556"/>
                  </a:lnTo>
                  <a:lnTo>
                    <a:pt x="32804" y="55260"/>
                  </a:lnTo>
                  <a:lnTo>
                    <a:pt x="34569" y="70706"/>
                  </a:lnTo>
                  <a:lnTo>
                    <a:pt x="35746" y="86648"/>
                  </a:lnTo>
                  <a:lnTo>
                    <a:pt x="36531" y="102921"/>
                  </a:lnTo>
                  <a:lnTo>
                    <a:pt x="37402" y="136054"/>
                  </a:lnTo>
                  <a:lnTo>
                    <a:pt x="37789" y="169594"/>
                  </a:lnTo>
                  <a:lnTo>
                    <a:pt x="36482" y="186440"/>
                  </a:lnTo>
                  <a:lnTo>
                    <a:pt x="34199" y="203315"/>
                  </a:lnTo>
                  <a:lnTo>
                    <a:pt x="31266" y="220210"/>
                  </a:lnTo>
                  <a:lnTo>
                    <a:pt x="27899" y="237118"/>
                  </a:lnTo>
                  <a:lnTo>
                    <a:pt x="24244" y="254034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6109578" y="5807972"/>
              <a:ext cx="226700" cy="370428"/>
            </a:xfrm>
            <a:custGeom>
              <a:avLst/>
              <a:gdLst/>
              <a:ahLst/>
              <a:cxnLst/>
              <a:rect l="0" t="0" r="0" b="0"/>
              <a:pathLst>
                <a:path w="226700" h="370428">
                  <a:moveTo>
                    <a:pt x="49922" y="59428"/>
                  </a:moveTo>
                  <a:lnTo>
                    <a:pt x="43180" y="79653"/>
                  </a:lnTo>
                  <a:lnTo>
                    <a:pt x="38371" y="91256"/>
                  </a:lnTo>
                  <a:lnTo>
                    <a:pt x="32344" y="104636"/>
                  </a:lnTo>
                  <a:lnTo>
                    <a:pt x="25503" y="119199"/>
                  </a:lnTo>
                  <a:lnTo>
                    <a:pt x="19531" y="134553"/>
                  </a:lnTo>
                  <a:lnTo>
                    <a:pt x="14139" y="150434"/>
                  </a:lnTo>
                  <a:lnTo>
                    <a:pt x="9133" y="166665"/>
                  </a:lnTo>
                  <a:lnTo>
                    <a:pt x="5796" y="183130"/>
                  </a:lnTo>
                  <a:lnTo>
                    <a:pt x="3571" y="199752"/>
                  </a:lnTo>
                  <a:lnTo>
                    <a:pt x="2088" y="216477"/>
                  </a:lnTo>
                  <a:lnTo>
                    <a:pt x="1099" y="233272"/>
                  </a:lnTo>
                  <a:lnTo>
                    <a:pt x="0" y="266984"/>
                  </a:lnTo>
                  <a:lnTo>
                    <a:pt x="2529" y="283876"/>
                  </a:lnTo>
                  <a:lnTo>
                    <a:pt x="7038" y="300782"/>
                  </a:lnTo>
                  <a:lnTo>
                    <a:pt x="12866" y="317697"/>
                  </a:lnTo>
                  <a:lnTo>
                    <a:pt x="20984" y="331796"/>
                  </a:lnTo>
                  <a:lnTo>
                    <a:pt x="30630" y="344018"/>
                  </a:lnTo>
                  <a:lnTo>
                    <a:pt x="41294" y="354988"/>
                  </a:lnTo>
                  <a:lnTo>
                    <a:pt x="55458" y="362301"/>
                  </a:lnTo>
                  <a:lnTo>
                    <a:pt x="71957" y="367177"/>
                  </a:lnTo>
                  <a:lnTo>
                    <a:pt x="90012" y="370427"/>
                  </a:lnTo>
                  <a:lnTo>
                    <a:pt x="104870" y="369771"/>
                  </a:lnTo>
                  <a:lnTo>
                    <a:pt x="117599" y="366512"/>
                  </a:lnTo>
                  <a:lnTo>
                    <a:pt x="128907" y="361517"/>
                  </a:lnTo>
                  <a:lnTo>
                    <a:pt x="140678" y="355365"/>
                  </a:lnTo>
                  <a:lnTo>
                    <a:pt x="152759" y="348441"/>
                  </a:lnTo>
                  <a:lnTo>
                    <a:pt x="165047" y="341003"/>
                  </a:lnTo>
                  <a:lnTo>
                    <a:pt x="176060" y="331811"/>
                  </a:lnTo>
                  <a:lnTo>
                    <a:pt x="186225" y="321450"/>
                  </a:lnTo>
                  <a:lnTo>
                    <a:pt x="195824" y="310309"/>
                  </a:lnTo>
                  <a:lnTo>
                    <a:pt x="203634" y="298649"/>
                  </a:lnTo>
                  <a:lnTo>
                    <a:pt x="210252" y="286642"/>
                  </a:lnTo>
                  <a:lnTo>
                    <a:pt x="216075" y="274404"/>
                  </a:lnTo>
                  <a:lnTo>
                    <a:pt x="219957" y="260600"/>
                  </a:lnTo>
                  <a:lnTo>
                    <a:pt x="222545" y="245754"/>
                  </a:lnTo>
                  <a:lnTo>
                    <a:pt x="224271" y="230212"/>
                  </a:lnTo>
                  <a:lnTo>
                    <a:pt x="225421" y="212795"/>
                  </a:lnTo>
                  <a:lnTo>
                    <a:pt x="226188" y="194128"/>
                  </a:lnTo>
                  <a:lnTo>
                    <a:pt x="226699" y="174628"/>
                  </a:lnTo>
                  <a:lnTo>
                    <a:pt x="225629" y="155983"/>
                  </a:lnTo>
                  <a:lnTo>
                    <a:pt x="223504" y="137909"/>
                  </a:lnTo>
                  <a:lnTo>
                    <a:pt x="220677" y="120215"/>
                  </a:lnTo>
                  <a:lnTo>
                    <a:pt x="215969" y="104186"/>
                  </a:lnTo>
                  <a:lnTo>
                    <a:pt x="210009" y="89266"/>
                  </a:lnTo>
                  <a:lnTo>
                    <a:pt x="203213" y="75087"/>
                  </a:lnTo>
                  <a:lnTo>
                    <a:pt x="197271" y="61400"/>
                  </a:lnTo>
                  <a:lnTo>
                    <a:pt x="191899" y="48043"/>
                  </a:lnTo>
                  <a:lnTo>
                    <a:pt x="186907" y="34905"/>
                  </a:lnTo>
                  <a:lnTo>
                    <a:pt x="179345" y="24734"/>
                  </a:lnTo>
                  <a:lnTo>
                    <a:pt x="170071" y="16543"/>
                  </a:lnTo>
                  <a:lnTo>
                    <a:pt x="159654" y="9671"/>
                  </a:lnTo>
                  <a:lnTo>
                    <a:pt x="147066" y="5090"/>
                  </a:lnTo>
                  <a:lnTo>
                    <a:pt x="133029" y="2036"/>
                  </a:lnTo>
                  <a:lnTo>
                    <a:pt x="118026" y="0"/>
                  </a:lnTo>
                  <a:lnTo>
                    <a:pt x="103791" y="1464"/>
                  </a:lnTo>
                  <a:lnTo>
                    <a:pt x="90068" y="5263"/>
                  </a:lnTo>
                  <a:lnTo>
                    <a:pt x="49922" y="2132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5448549" y="5753100"/>
              <a:ext cx="241052" cy="736601"/>
            </a:xfrm>
            <a:custGeom>
              <a:avLst/>
              <a:gdLst/>
              <a:ahLst/>
              <a:cxnLst/>
              <a:rect l="0" t="0" r="0" b="0"/>
              <a:pathLst>
                <a:path w="241052" h="736601">
                  <a:moveTo>
                    <a:pt x="241051" y="0"/>
                  </a:moveTo>
                  <a:lnTo>
                    <a:pt x="220825" y="6742"/>
                  </a:lnTo>
                  <a:lnTo>
                    <a:pt x="210633" y="12961"/>
                  </a:lnTo>
                  <a:lnTo>
                    <a:pt x="199606" y="21340"/>
                  </a:lnTo>
                  <a:lnTo>
                    <a:pt x="188021" y="31160"/>
                  </a:lnTo>
                  <a:lnTo>
                    <a:pt x="177475" y="40529"/>
                  </a:lnTo>
                  <a:lnTo>
                    <a:pt x="158232" y="58465"/>
                  </a:lnTo>
                  <a:lnTo>
                    <a:pt x="147738" y="70021"/>
                  </a:lnTo>
                  <a:lnTo>
                    <a:pt x="136509" y="83370"/>
                  </a:lnTo>
                  <a:lnTo>
                    <a:pt x="124789" y="97913"/>
                  </a:lnTo>
                  <a:lnTo>
                    <a:pt x="114154" y="111842"/>
                  </a:lnTo>
                  <a:lnTo>
                    <a:pt x="94811" y="138607"/>
                  </a:lnTo>
                  <a:lnTo>
                    <a:pt x="87113" y="151671"/>
                  </a:lnTo>
                  <a:lnTo>
                    <a:pt x="80570" y="164614"/>
                  </a:lnTo>
                  <a:lnTo>
                    <a:pt x="74797" y="177475"/>
                  </a:lnTo>
                  <a:lnTo>
                    <a:pt x="66715" y="193106"/>
                  </a:lnTo>
                  <a:lnTo>
                    <a:pt x="57094" y="210582"/>
                  </a:lnTo>
                  <a:lnTo>
                    <a:pt x="46446" y="229287"/>
                  </a:lnTo>
                  <a:lnTo>
                    <a:pt x="37936" y="245991"/>
                  </a:lnTo>
                  <a:lnTo>
                    <a:pt x="30852" y="261361"/>
                  </a:lnTo>
                  <a:lnTo>
                    <a:pt x="24718" y="275840"/>
                  </a:lnTo>
                  <a:lnTo>
                    <a:pt x="19218" y="289727"/>
                  </a:lnTo>
                  <a:lnTo>
                    <a:pt x="9343" y="316445"/>
                  </a:lnTo>
                  <a:lnTo>
                    <a:pt x="6146" y="335141"/>
                  </a:lnTo>
                  <a:lnTo>
                    <a:pt x="4014" y="357483"/>
                  </a:lnTo>
                  <a:lnTo>
                    <a:pt x="2593" y="382255"/>
                  </a:lnTo>
                  <a:lnTo>
                    <a:pt x="1014" y="432358"/>
                  </a:lnTo>
                  <a:lnTo>
                    <a:pt x="0" y="520026"/>
                  </a:lnTo>
                  <a:lnTo>
                    <a:pt x="1328" y="537184"/>
                  </a:lnTo>
                  <a:lnTo>
                    <a:pt x="3625" y="552855"/>
                  </a:lnTo>
                  <a:lnTo>
                    <a:pt x="6566" y="567537"/>
                  </a:lnTo>
                  <a:lnTo>
                    <a:pt x="9939" y="581558"/>
                  </a:lnTo>
                  <a:lnTo>
                    <a:pt x="13598" y="595138"/>
                  </a:lnTo>
                  <a:lnTo>
                    <a:pt x="17449" y="608426"/>
                  </a:lnTo>
                  <a:lnTo>
                    <a:pt x="24249" y="624339"/>
                  </a:lnTo>
                  <a:lnTo>
                    <a:pt x="33017" y="642003"/>
                  </a:lnTo>
                  <a:lnTo>
                    <a:pt x="43095" y="660836"/>
                  </a:lnTo>
                  <a:lnTo>
                    <a:pt x="52636" y="677623"/>
                  </a:lnTo>
                  <a:lnTo>
                    <a:pt x="61818" y="693049"/>
                  </a:lnTo>
                  <a:lnTo>
                    <a:pt x="88651" y="736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6350000" y="5854700"/>
              <a:ext cx="184442" cy="520701"/>
            </a:xfrm>
            <a:custGeom>
              <a:avLst/>
              <a:gdLst/>
              <a:ahLst/>
              <a:cxnLst/>
              <a:rect l="0" t="0" r="0" b="0"/>
              <a:pathLst>
                <a:path w="184442" h="520701">
                  <a:moveTo>
                    <a:pt x="0" y="0"/>
                  </a:moveTo>
                  <a:lnTo>
                    <a:pt x="20225" y="6741"/>
                  </a:lnTo>
                  <a:lnTo>
                    <a:pt x="30417" y="12961"/>
                  </a:lnTo>
                  <a:lnTo>
                    <a:pt x="41445" y="21340"/>
                  </a:lnTo>
                  <a:lnTo>
                    <a:pt x="53030" y="31160"/>
                  </a:lnTo>
                  <a:lnTo>
                    <a:pt x="63575" y="41940"/>
                  </a:lnTo>
                  <a:lnTo>
                    <a:pt x="73428" y="53360"/>
                  </a:lnTo>
                  <a:lnTo>
                    <a:pt x="93312" y="78749"/>
                  </a:lnTo>
                  <a:lnTo>
                    <a:pt x="116261" y="108847"/>
                  </a:lnTo>
                  <a:lnTo>
                    <a:pt x="126896" y="124776"/>
                  </a:lnTo>
                  <a:lnTo>
                    <a:pt x="136808" y="141039"/>
                  </a:lnTo>
                  <a:lnTo>
                    <a:pt x="146239" y="157526"/>
                  </a:lnTo>
                  <a:lnTo>
                    <a:pt x="153937" y="175573"/>
                  </a:lnTo>
                  <a:lnTo>
                    <a:pt x="160480" y="194659"/>
                  </a:lnTo>
                  <a:lnTo>
                    <a:pt x="166253" y="214439"/>
                  </a:lnTo>
                  <a:lnTo>
                    <a:pt x="170102" y="233271"/>
                  </a:lnTo>
                  <a:lnTo>
                    <a:pt x="172668" y="251469"/>
                  </a:lnTo>
                  <a:lnTo>
                    <a:pt x="174378" y="269245"/>
                  </a:lnTo>
                  <a:lnTo>
                    <a:pt x="176930" y="285330"/>
                  </a:lnTo>
                  <a:lnTo>
                    <a:pt x="180042" y="300287"/>
                  </a:lnTo>
                  <a:lnTo>
                    <a:pt x="183528" y="314491"/>
                  </a:lnTo>
                  <a:lnTo>
                    <a:pt x="184441" y="328194"/>
                  </a:lnTo>
                  <a:lnTo>
                    <a:pt x="183638" y="341562"/>
                  </a:lnTo>
                  <a:lnTo>
                    <a:pt x="181692" y="354708"/>
                  </a:lnTo>
                  <a:lnTo>
                    <a:pt x="180395" y="369116"/>
                  </a:lnTo>
                  <a:lnTo>
                    <a:pt x="179530" y="384366"/>
                  </a:lnTo>
                  <a:lnTo>
                    <a:pt x="178953" y="400177"/>
                  </a:lnTo>
                  <a:lnTo>
                    <a:pt x="177158" y="414951"/>
                  </a:lnTo>
                  <a:lnTo>
                    <a:pt x="174549" y="429034"/>
                  </a:lnTo>
                  <a:lnTo>
                    <a:pt x="171399" y="442656"/>
                  </a:lnTo>
                  <a:lnTo>
                    <a:pt x="167888" y="455970"/>
                  </a:lnTo>
                  <a:lnTo>
                    <a:pt x="164136" y="469080"/>
                  </a:lnTo>
                  <a:lnTo>
                    <a:pt x="152400" y="520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5870129" y="5867400"/>
            <a:ext cx="1521272" cy="1072926"/>
            <a:chOff x="5870129" y="5867400"/>
            <a:chExt cx="1521272" cy="1072926"/>
          </a:xfrm>
        </p:grpSpPr>
        <p:sp>
          <p:nvSpPr>
            <p:cNvPr id="124" name="Freeform 123"/>
            <p:cNvSpPr/>
            <p:nvPr/>
          </p:nvSpPr>
          <p:spPr>
            <a:xfrm>
              <a:off x="5870129" y="6459388"/>
              <a:ext cx="289084" cy="480938"/>
            </a:xfrm>
            <a:custGeom>
              <a:avLst/>
              <a:gdLst/>
              <a:ahLst/>
              <a:cxnLst/>
              <a:rect l="0" t="0" r="0" b="0"/>
              <a:pathLst>
                <a:path w="289084" h="480938">
                  <a:moveTo>
                    <a:pt x="136971" y="93812"/>
                  </a:moveTo>
                  <a:lnTo>
                    <a:pt x="116745" y="107296"/>
                  </a:lnTo>
                  <a:lnTo>
                    <a:pt x="107965" y="116912"/>
                  </a:lnTo>
                  <a:lnTo>
                    <a:pt x="99289" y="128967"/>
                  </a:lnTo>
                  <a:lnTo>
                    <a:pt x="82123" y="156003"/>
                  </a:lnTo>
                  <a:lnTo>
                    <a:pt x="65087" y="182130"/>
                  </a:lnTo>
                  <a:lnTo>
                    <a:pt x="56592" y="196435"/>
                  </a:lnTo>
                  <a:lnTo>
                    <a:pt x="48107" y="211616"/>
                  </a:lnTo>
                  <a:lnTo>
                    <a:pt x="39628" y="227381"/>
                  </a:lnTo>
                  <a:lnTo>
                    <a:pt x="32564" y="243536"/>
                  </a:lnTo>
                  <a:lnTo>
                    <a:pt x="26444" y="259950"/>
                  </a:lnTo>
                  <a:lnTo>
                    <a:pt x="20953" y="276537"/>
                  </a:lnTo>
                  <a:lnTo>
                    <a:pt x="15881" y="293240"/>
                  </a:lnTo>
                  <a:lnTo>
                    <a:pt x="6483" y="326850"/>
                  </a:lnTo>
                  <a:lnTo>
                    <a:pt x="3412" y="343715"/>
                  </a:lnTo>
                  <a:lnTo>
                    <a:pt x="1365" y="360602"/>
                  </a:lnTo>
                  <a:lnTo>
                    <a:pt x="0" y="377506"/>
                  </a:lnTo>
                  <a:lnTo>
                    <a:pt x="501" y="393007"/>
                  </a:lnTo>
                  <a:lnTo>
                    <a:pt x="2247" y="407575"/>
                  </a:lnTo>
                  <a:lnTo>
                    <a:pt x="4821" y="421521"/>
                  </a:lnTo>
                  <a:lnTo>
                    <a:pt x="9360" y="435051"/>
                  </a:lnTo>
                  <a:lnTo>
                    <a:pt x="15208" y="448305"/>
                  </a:lnTo>
                  <a:lnTo>
                    <a:pt x="21929" y="461374"/>
                  </a:lnTo>
                  <a:lnTo>
                    <a:pt x="32054" y="470086"/>
                  </a:lnTo>
                  <a:lnTo>
                    <a:pt x="44448" y="475894"/>
                  </a:lnTo>
                  <a:lnTo>
                    <a:pt x="58356" y="479767"/>
                  </a:lnTo>
                  <a:lnTo>
                    <a:pt x="71861" y="480937"/>
                  </a:lnTo>
                  <a:lnTo>
                    <a:pt x="85097" y="480307"/>
                  </a:lnTo>
                  <a:lnTo>
                    <a:pt x="98155" y="478475"/>
                  </a:lnTo>
                  <a:lnTo>
                    <a:pt x="111093" y="474432"/>
                  </a:lnTo>
                  <a:lnTo>
                    <a:pt x="123952" y="468913"/>
                  </a:lnTo>
                  <a:lnTo>
                    <a:pt x="136758" y="462413"/>
                  </a:lnTo>
                  <a:lnTo>
                    <a:pt x="149529" y="453845"/>
                  </a:lnTo>
                  <a:lnTo>
                    <a:pt x="162276" y="443901"/>
                  </a:lnTo>
                  <a:lnTo>
                    <a:pt x="175008" y="433037"/>
                  </a:lnTo>
                  <a:lnTo>
                    <a:pt x="186317" y="422974"/>
                  </a:lnTo>
                  <a:lnTo>
                    <a:pt x="206410" y="404265"/>
                  </a:lnTo>
                  <a:lnTo>
                    <a:pt x="215719" y="391092"/>
                  </a:lnTo>
                  <a:lnTo>
                    <a:pt x="224747" y="375254"/>
                  </a:lnTo>
                  <a:lnTo>
                    <a:pt x="259515" y="305882"/>
                  </a:lnTo>
                  <a:lnTo>
                    <a:pt x="266645" y="290225"/>
                  </a:lnTo>
                  <a:lnTo>
                    <a:pt x="272809" y="275553"/>
                  </a:lnTo>
                  <a:lnTo>
                    <a:pt x="278330" y="261539"/>
                  </a:lnTo>
                  <a:lnTo>
                    <a:pt x="282010" y="246553"/>
                  </a:lnTo>
                  <a:lnTo>
                    <a:pt x="284463" y="230916"/>
                  </a:lnTo>
                  <a:lnTo>
                    <a:pt x="286099" y="214848"/>
                  </a:lnTo>
                  <a:lnTo>
                    <a:pt x="287190" y="197080"/>
                  </a:lnTo>
                  <a:lnTo>
                    <a:pt x="288401" y="158524"/>
                  </a:lnTo>
                  <a:lnTo>
                    <a:pt x="289083" y="103892"/>
                  </a:lnTo>
                  <a:lnTo>
                    <a:pt x="287768" y="87832"/>
                  </a:lnTo>
                  <a:lnTo>
                    <a:pt x="285480" y="72892"/>
                  </a:lnTo>
                  <a:lnTo>
                    <a:pt x="282543" y="58698"/>
                  </a:lnTo>
                  <a:lnTo>
                    <a:pt x="277763" y="45003"/>
                  </a:lnTo>
                  <a:lnTo>
                    <a:pt x="271755" y="31639"/>
                  </a:lnTo>
                  <a:lnTo>
                    <a:pt x="264926" y="18497"/>
                  </a:lnTo>
                  <a:lnTo>
                    <a:pt x="254730" y="9735"/>
                  </a:lnTo>
                  <a:lnTo>
                    <a:pt x="242288" y="3894"/>
                  </a:lnTo>
                  <a:lnTo>
                    <a:pt x="228349" y="0"/>
                  </a:lnTo>
                  <a:lnTo>
                    <a:pt x="214823" y="226"/>
                  </a:lnTo>
                  <a:lnTo>
                    <a:pt x="201572" y="3198"/>
                  </a:lnTo>
                  <a:lnTo>
                    <a:pt x="188505" y="8003"/>
                  </a:lnTo>
                  <a:lnTo>
                    <a:pt x="175560" y="15439"/>
                  </a:lnTo>
                  <a:lnTo>
                    <a:pt x="162697" y="24630"/>
                  </a:lnTo>
                  <a:lnTo>
                    <a:pt x="149888" y="34990"/>
                  </a:lnTo>
                  <a:lnTo>
                    <a:pt x="138527" y="44720"/>
                  </a:lnTo>
                  <a:lnTo>
                    <a:pt x="128130" y="54028"/>
                  </a:lnTo>
                  <a:lnTo>
                    <a:pt x="118377" y="63056"/>
                  </a:lnTo>
                  <a:lnTo>
                    <a:pt x="107642" y="74719"/>
                  </a:lnTo>
                  <a:lnTo>
                    <a:pt x="96252" y="88139"/>
                  </a:lnTo>
                  <a:lnTo>
                    <a:pt x="84424" y="102730"/>
                  </a:lnTo>
                  <a:lnTo>
                    <a:pt x="73718" y="115279"/>
                  </a:lnTo>
                  <a:lnTo>
                    <a:pt x="63758" y="126468"/>
                  </a:lnTo>
                  <a:lnTo>
                    <a:pt x="35371" y="1573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6238521" y="6388100"/>
              <a:ext cx="225780" cy="317501"/>
            </a:xfrm>
            <a:custGeom>
              <a:avLst/>
              <a:gdLst/>
              <a:ahLst/>
              <a:cxnLst/>
              <a:rect l="0" t="0" r="0" b="0"/>
              <a:pathLst>
                <a:path w="225780" h="317501">
                  <a:moveTo>
                    <a:pt x="187679" y="0"/>
                  </a:moveTo>
                  <a:lnTo>
                    <a:pt x="102881" y="127195"/>
                  </a:lnTo>
                  <a:lnTo>
                    <a:pt x="94458" y="138419"/>
                  </a:lnTo>
                  <a:lnTo>
                    <a:pt x="86021" y="148724"/>
                  </a:lnTo>
                  <a:lnTo>
                    <a:pt x="77573" y="158415"/>
                  </a:lnTo>
                  <a:lnTo>
                    <a:pt x="69119" y="167699"/>
                  </a:lnTo>
                  <a:lnTo>
                    <a:pt x="52200" y="185540"/>
                  </a:lnTo>
                  <a:lnTo>
                    <a:pt x="1411" y="237002"/>
                  </a:lnTo>
                  <a:lnTo>
                    <a:pt x="0" y="241257"/>
                  </a:lnTo>
                  <a:lnTo>
                    <a:pt x="3293" y="242682"/>
                  </a:lnTo>
                  <a:lnTo>
                    <a:pt x="9722" y="242221"/>
                  </a:lnTo>
                  <a:lnTo>
                    <a:pt x="35679" y="241710"/>
                  </a:lnTo>
                  <a:lnTo>
                    <a:pt x="52479" y="241573"/>
                  </a:lnTo>
                  <a:lnTo>
                    <a:pt x="70734" y="242893"/>
                  </a:lnTo>
                  <a:lnTo>
                    <a:pt x="89960" y="245185"/>
                  </a:lnTo>
                  <a:lnTo>
                    <a:pt x="109832" y="248122"/>
                  </a:lnTo>
                  <a:lnTo>
                    <a:pt x="127315" y="252903"/>
                  </a:lnTo>
                  <a:lnTo>
                    <a:pt x="143202" y="258914"/>
                  </a:lnTo>
                  <a:lnTo>
                    <a:pt x="158028" y="265742"/>
                  </a:lnTo>
                  <a:lnTo>
                    <a:pt x="172145" y="273117"/>
                  </a:lnTo>
                  <a:lnTo>
                    <a:pt x="185789" y="280855"/>
                  </a:lnTo>
                  <a:lnTo>
                    <a:pt x="225779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6540500" y="6332206"/>
              <a:ext cx="274488" cy="525795"/>
            </a:xfrm>
            <a:custGeom>
              <a:avLst/>
              <a:gdLst/>
              <a:ahLst/>
              <a:cxnLst/>
              <a:rect l="0" t="0" r="0" b="0"/>
              <a:pathLst>
                <a:path w="274488" h="525795">
                  <a:moveTo>
                    <a:pt x="0" y="55894"/>
                  </a:moveTo>
                  <a:lnTo>
                    <a:pt x="13484" y="35668"/>
                  </a:lnTo>
                  <a:lnTo>
                    <a:pt x="23100" y="28298"/>
                  </a:lnTo>
                  <a:lnTo>
                    <a:pt x="35155" y="21975"/>
                  </a:lnTo>
                  <a:lnTo>
                    <a:pt x="48837" y="16347"/>
                  </a:lnTo>
                  <a:lnTo>
                    <a:pt x="62191" y="11185"/>
                  </a:lnTo>
                  <a:lnTo>
                    <a:pt x="88318" y="1686"/>
                  </a:lnTo>
                  <a:lnTo>
                    <a:pt x="102623" y="0"/>
                  </a:lnTo>
                  <a:lnTo>
                    <a:pt x="117804" y="286"/>
                  </a:lnTo>
                  <a:lnTo>
                    <a:pt x="133569" y="1889"/>
                  </a:lnTo>
                  <a:lnTo>
                    <a:pt x="146901" y="5779"/>
                  </a:lnTo>
                  <a:lnTo>
                    <a:pt x="158612" y="11195"/>
                  </a:lnTo>
                  <a:lnTo>
                    <a:pt x="169241" y="17628"/>
                  </a:lnTo>
                  <a:lnTo>
                    <a:pt x="174916" y="27561"/>
                  </a:lnTo>
                  <a:lnTo>
                    <a:pt x="177288" y="39827"/>
                  </a:lnTo>
                  <a:lnTo>
                    <a:pt x="177458" y="53649"/>
                  </a:lnTo>
                  <a:lnTo>
                    <a:pt x="174750" y="67097"/>
                  </a:lnTo>
                  <a:lnTo>
                    <a:pt x="170122" y="80296"/>
                  </a:lnTo>
                  <a:lnTo>
                    <a:pt x="164214" y="93328"/>
                  </a:lnTo>
                  <a:lnTo>
                    <a:pt x="157453" y="104839"/>
                  </a:lnTo>
                  <a:lnTo>
                    <a:pt x="150124" y="115335"/>
                  </a:lnTo>
                  <a:lnTo>
                    <a:pt x="142416" y="125155"/>
                  </a:lnTo>
                  <a:lnTo>
                    <a:pt x="133044" y="134523"/>
                  </a:lnTo>
                  <a:lnTo>
                    <a:pt x="122563" y="143591"/>
                  </a:lnTo>
                  <a:lnTo>
                    <a:pt x="111342" y="152459"/>
                  </a:lnTo>
                  <a:lnTo>
                    <a:pt x="101038" y="161192"/>
                  </a:lnTo>
                  <a:lnTo>
                    <a:pt x="91347" y="169837"/>
                  </a:lnTo>
                  <a:lnTo>
                    <a:pt x="82065" y="178422"/>
                  </a:lnTo>
                  <a:lnTo>
                    <a:pt x="78699" y="179913"/>
                  </a:lnTo>
                  <a:lnTo>
                    <a:pt x="79277" y="176673"/>
                  </a:lnTo>
                  <a:lnTo>
                    <a:pt x="82484" y="170280"/>
                  </a:lnTo>
                  <a:lnTo>
                    <a:pt x="91678" y="166018"/>
                  </a:lnTo>
                  <a:lnTo>
                    <a:pt x="104864" y="163176"/>
                  </a:lnTo>
                  <a:lnTo>
                    <a:pt x="120708" y="161282"/>
                  </a:lnTo>
                  <a:lnTo>
                    <a:pt x="135506" y="161430"/>
                  </a:lnTo>
                  <a:lnTo>
                    <a:pt x="149604" y="162940"/>
                  </a:lnTo>
                  <a:lnTo>
                    <a:pt x="163235" y="165358"/>
                  </a:lnTo>
                  <a:lnTo>
                    <a:pt x="176557" y="168381"/>
                  </a:lnTo>
                  <a:lnTo>
                    <a:pt x="189672" y="171807"/>
                  </a:lnTo>
                  <a:lnTo>
                    <a:pt x="202648" y="175502"/>
                  </a:lnTo>
                  <a:lnTo>
                    <a:pt x="214121" y="182200"/>
                  </a:lnTo>
                  <a:lnTo>
                    <a:pt x="224591" y="190898"/>
                  </a:lnTo>
                  <a:lnTo>
                    <a:pt x="234394" y="200930"/>
                  </a:lnTo>
                  <a:lnTo>
                    <a:pt x="243751" y="211851"/>
                  </a:lnTo>
                  <a:lnTo>
                    <a:pt x="252812" y="223365"/>
                  </a:lnTo>
                  <a:lnTo>
                    <a:pt x="261674" y="235275"/>
                  </a:lnTo>
                  <a:lnTo>
                    <a:pt x="267582" y="248858"/>
                  </a:lnTo>
                  <a:lnTo>
                    <a:pt x="271522" y="263559"/>
                  </a:lnTo>
                  <a:lnTo>
                    <a:pt x="274148" y="279004"/>
                  </a:lnTo>
                  <a:lnTo>
                    <a:pt x="274487" y="293534"/>
                  </a:lnTo>
                  <a:lnTo>
                    <a:pt x="273302" y="307453"/>
                  </a:lnTo>
                  <a:lnTo>
                    <a:pt x="271102" y="320967"/>
                  </a:lnTo>
                  <a:lnTo>
                    <a:pt x="268223" y="334209"/>
                  </a:lnTo>
                  <a:lnTo>
                    <a:pt x="264893" y="347271"/>
                  </a:lnTo>
                  <a:lnTo>
                    <a:pt x="261262" y="360211"/>
                  </a:lnTo>
                  <a:lnTo>
                    <a:pt x="254608" y="373073"/>
                  </a:lnTo>
                  <a:lnTo>
                    <a:pt x="245938" y="385880"/>
                  </a:lnTo>
                  <a:lnTo>
                    <a:pt x="235925" y="398651"/>
                  </a:lnTo>
                  <a:lnTo>
                    <a:pt x="226428" y="409987"/>
                  </a:lnTo>
                  <a:lnTo>
                    <a:pt x="217274" y="420367"/>
                  </a:lnTo>
                  <a:lnTo>
                    <a:pt x="208350" y="430109"/>
                  </a:lnTo>
                  <a:lnTo>
                    <a:pt x="196755" y="439427"/>
                  </a:lnTo>
                  <a:lnTo>
                    <a:pt x="183381" y="448460"/>
                  </a:lnTo>
                  <a:lnTo>
                    <a:pt x="168820" y="457305"/>
                  </a:lnTo>
                  <a:lnTo>
                    <a:pt x="156291" y="466023"/>
                  </a:lnTo>
                  <a:lnTo>
                    <a:pt x="145116" y="474658"/>
                  </a:lnTo>
                  <a:lnTo>
                    <a:pt x="134844" y="483236"/>
                  </a:lnTo>
                  <a:lnTo>
                    <a:pt x="123762" y="490366"/>
                  </a:lnTo>
                  <a:lnTo>
                    <a:pt x="112141" y="496531"/>
                  </a:lnTo>
                  <a:lnTo>
                    <a:pt x="63500" y="52579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934200" y="5867400"/>
              <a:ext cx="457201" cy="838780"/>
            </a:xfrm>
            <a:custGeom>
              <a:avLst/>
              <a:gdLst/>
              <a:ahLst/>
              <a:cxnLst/>
              <a:rect l="0" t="0" r="0" b="0"/>
              <a:pathLst>
                <a:path w="457201" h="838780">
                  <a:moveTo>
                    <a:pt x="0" y="660400"/>
                  </a:moveTo>
                  <a:lnTo>
                    <a:pt x="35352" y="695752"/>
                  </a:lnTo>
                  <a:lnTo>
                    <a:pt x="44735" y="702312"/>
                  </a:lnTo>
                  <a:lnTo>
                    <a:pt x="55223" y="708097"/>
                  </a:lnTo>
                  <a:lnTo>
                    <a:pt x="66448" y="713364"/>
                  </a:lnTo>
                  <a:lnTo>
                    <a:pt x="78165" y="721110"/>
                  </a:lnTo>
                  <a:lnTo>
                    <a:pt x="90210" y="730506"/>
                  </a:lnTo>
                  <a:lnTo>
                    <a:pt x="102473" y="741004"/>
                  </a:lnTo>
                  <a:lnTo>
                    <a:pt x="116293" y="750824"/>
                  </a:lnTo>
                  <a:lnTo>
                    <a:pt x="131151" y="760194"/>
                  </a:lnTo>
                  <a:lnTo>
                    <a:pt x="146701" y="769263"/>
                  </a:lnTo>
                  <a:lnTo>
                    <a:pt x="159889" y="779542"/>
                  </a:lnTo>
                  <a:lnTo>
                    <a:pt x="171504" y="790627"/>
                  </a:lnTo>
                  <a:lnTo>
                    <a:pt x="191935" y="812823"/>
                  </a:lnTo>
                  <a:lnTo>
                    <a:pt x="210423" y="832095"/>
                  </a:lnTo>
                  <a:lnTo>
                    <a:pt x="220715" y="836952"/>
                  </a:lnTo>
                  <a:lnTo>
                    <a:pt x="231809" y="838779"/>
                  </a:lnTo>
                  <a:lnTo>
                    <a:pt x="243440" y="838586"/>
                  </a:lnTo>
                  <a:lnTo>
                    <a:pt x="251193" y="832812"/>
                  </a:lnTo>
                  <a:lnTo>
                    <a:pt x="256361" y="823320"/>
                  </a:lnTo>
                  <a:lnTo>
                    <a:pt x="259808" y="811346"/>
                  </a:lnTo>
                  <a:lnTo>
                    <a:pt x="262104" y="796308"/>
                  </a:lnTo>
                  <a:lnTo>
                    <a:pt x="263636" y="779228"/>
                  </a:lnTo>
                  <a:lnTo>
                    <a:pt x="264657" y="760785"/>
                  </a:lnTo>
                  <a:lnTo>
                    <a:pt x="266749" y="738612"/>
                  </a:lnTo>
                  <a:lnTo>
                    <a:pt x="272836" y="687634"/>
                  </a:lnTo>
                  <a:lnTo>
                    <a:pt x="296500" y="515884"/>
                  </a:lnTo>
                  <a:lnTo>
                    <a:pt x="300677" y="490678"/>
                  </a:lnTo>
                  <a:lnTo>
                    <a:pt x="304874" y="468229"/>
                  </a:lnTo>
                  <a:lnTo>
                    <a:pt x="309082" y="447619"/>
                  </a:lnTo>
                  <a:lnTo>
                    <a:pt x="313299" y="429646"/>
                  </a:lnTo>
                  <a:lnTo>
                    <a:pt x="317521" y="413430"/>
                  </a:lnTo>
                  <a:lnTo>
                    <a:pt x="325976" y="382713"/>
                  </a:lnTo>
                  <a:lnTo>
                    <a:pt x="334437" y="350246"/>
                  </a:lnTo>
                  <a:lnTo>
                    <a:pt x="338669" y="335097"/>
                  </a:lnTo>
                  <a:lnTo>
                    <a:pt x="347134" y="306976"/>
                  </a:lnTo>
                  <a:lnTo>
                    <a:pt x="349956" y="292140"/>
                  </a:lnTo>
                  <a:lnTo>
                    <a:pt x="351838" y="276604"/>
                  </a:lnTo>
                  <a:lnTo>
                    <a:pt x="353091" y="260603"/>
                  </a:lnTo>
                  <a:lnTo>
                    <a:pt x="355338" y="245702"/>
                  </a:lnTo>
                  <a:lnTo>
                    <a:pt x="358248" y="231534"/>
                  </a:lnTo>
                  <a:lnTo>
                    <a:pt x="361598" y="217856"/>
                  </a:lnTo>
                  <a:lnTo>
                    <a:pt x="368065" y="201681"/>
                  </a:lnTo>
                  <a:lnTo>
                    <a:pt x="376611" y="183843"/>
                  </a:lnTo>
                  <a:lnTo>
                    <a:pt x="413999" y="111260"/>
                  </a:lnTo>
                  <a:lnTo>
                    <a:pt x="421344" y="93929"/>
                  </a:lnTo>
                  <a:lnTo>
                    <a:pt x="427652" y="76730"/>
                  </a:lnTo>
                  <a:lnTo>
                    <a:pt x="4572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6096000" y="431800"/>
            <a:ext cx="1460501" cy="980075"/>
            <a:chOff x="6096000" y="431800"/>
            <a:chExt cx="1460501" cy="980075"/>
          </a:xfrm>
        </p:grpSpPr>
        <p:sp>
          <p:nvSpPr>
            <p:cNvPr id="129" name="Freeform 128"/>
            <p:cNvSpPr/>
            <p:nvPr/>
          </p:nvSpPr>
          <p:spPr>
            <a:xfrm>
              <a:off x="7099300" y="482600"/>
              <a:ext cx="457201" cy="635001"/>
            </a:xfrm>
            <a:custGeom>
              <a:avLst/>
              <a:gdLst/>
              <a:ahLst/>
              <a:cxnLst/>
              <a:rect l="0" t="0" r="0" b="0"/>
              <a:pathLst>
                <a:path w="457201" h="635001">
                  <a:moveTo>
                    <a:pt x="0" y="0"/>
                  </a:moveTo>
                  <a:lnTo>
                    <a:pt x="20225" y="6741"/>
                  </a:lnTo>
                  <a:lnTo>
                    <a:pt x="27595" y="12961"/>
                  </a:lnTo>
                  <a:lnTo>
                    <a:pt x="39545" y="31160"/>
                  </a:lnTo>
                  <a:lnTo>
                    <a:pt x="53323" y="49597"/>
                  </a:lnTo>
                  <a:lnTo>
                    <a:pt x="60948" y="58464"/>
                  </a:lnTo>
                  <a:lnTo>
                    <a:pt x="70266" y="68609"/>
                  </a:lnTo>
                  <a:lnTo>
                    <a:pt x="91907" y="91171"/>
                  </a:lnTo>
                  <a:lnTo>
                    <a:pt x="102193" y="104525"/>
                  </a:lnTo>
                  <a:lnTo>
                    <a:pt x="111873" y="119072"/>
                  </a:lnTo>
                  <a:lnTo>
                    <a:pt x="121149" y="134414"/>
                  </a:lnTo>
                  <a:lnTo>
                    <a:pt x="130154" y="147465"/>
                  </a:lnTo>
                  <a:lnTo>
                    <a:pt x="138981" y="158988"/>
                  </a:lnTo>
                  <a:lnTo>
                    <a:pt x="147687" y="169492"/>
                  </a:lnTo>
                  <a:lnTo>
                    <a:pt x="156313" y="179316"/>
                  </a:lnTo>
                  <a:lnTo>
                    <a:pt x="164886" y="188689"/>
                  </a:lnTo>
                  <a:lnTo>
                    <a:pt x="173425" y="197759"/>
                  </a:lnTo>
                  <a:lnTo>
                    <a:pt x="183350" y="210861"/>
                  </a:lnTo>
                  <a:lnTo>
                    <a:pt x="194199" y="226652"/>
                  </a:lnTo>
                  <a:lnTo>
                    <a:pt x="205666" y="244234"/>
                  </a:lnTo>
                  <a:lnTo>
                    <a:pt x="216133" y="258778"/>
                  </a:lnTo>
                  <a:lnTo>
                    <a:pt x="225933" y="271296"/>
                  </a:lnTo>
                  <a:lnTo>
                    <a:pt x="235288" y="282464"/>
                  </a:lnTo>
                  <a:lnTo>
                    <a:pt x="244347" y="294143"/>
                  </a:lnTo>
                  <a:lnTo>
                    <a:pt x="253209" y="306162"/>
                  </a:lnTo>
                  <a:lnTo>
                    <a:pt x="261939" y="318408"/>
                  </a:lnTo>
                  <a:lnTo>
                    <a:pt x="269171" y="330805"/>
                  </a:lnTo>
                  <a:lnTo>
                    <a:pt x="275403" y="343303"/>
                  </a:lnTo>
                  <a:lnTo>
                    <a:pt x="280968" y="355869"/>
                  </a:lnTo>
                  <a:lnTo>
                    <a:pt x="288912" y="371301"/>
                  </a:lnTo>
                  <a:lnTo>
                    <a:pt x="298441" y="388645"/>
                  </a:lnTo>
                  <a:lnTo>
                    <a:pt x="332078" y="446765"/>
                  </a:lnTo>
                  <a:lnTo>
                    <a:pt x="344152" y="467176"/>
                  </a:lnTo>
                  <a:lnTo>
                    <a:pt x="355024" y="486429"/>
                  </a:lnTo>
                  <a:lnTo>
                    <a:pt x="374629" y="522872"/>
                  </a:lnTo>
                  <a:lnTo>
                    <a:pt x="385219" y="540492"/>
                  </a:lnTo>
                  <a:lnTo>
                    <a:pt x="396513" y="557883"/>
                  </a:lnTo>
                  <a:lnTo>
                    <a:pt x="408275" y="575122"/>
                  </a:lnTo>
                  <a:lnTo>
                    <a:pt x="418939" y="589437"/>
                  </a:lnTo>
                  <a:lnTo>
                    <a:pt x="428869" y="601802"/>
                  </a:lnTo>
                  <a:lnTo>
                    <a:pt x="457200" y="635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6553200" y="431800"/>
              <a:ext cx="816567" cy="929873"/>
            </a:xfrm>
            <a:custGeom>
              <a:avLst/>
              <a:gdLst/>
              <a:ahLst/>
              <a:cxnLst/>
              <a:rect l="0" t="0" r="0" b="0"/>
              <a:pathLst>
                <a:path w="816567" h="929873">
                  <a:moveTo>
                    <a:pt x="0" y="0"/>
                  </a:moveTo>
                  <a:lnTo>
                    <a:pt x="6741" y="26967"/>
                  </a:lnTo>
                  <a:lnTo>
                    <a:pt x="17577" y="47733"/>
                  </a:lnTo>
                  <a:lnTo>
                    <a:pt x="39544" y="75291"/>
                  </a:lnTo>
                  <a:lnTo>
                    <a:pt x="67691" y="105093"/>
                  </a:lnTo>
                  <a:lnTo>
                    <a:pt x="171653" y="209741"/>
                  </a:lnTo>
                  <a:lnTo>
                    <a:pt x="193413" y="227744"/>
                  </a:lnTo>
                  <a:lnTo>
                    <a:pt x="217194" y="246564"/>
                  </a:lnTo>
                  <a:lnTo>
                    <a:pt x="241875" y="269039"/>
                  </a:lnTo>
                  <a:lnTo>
                    <a:pt x="263193" y="293139"/>
                  </a:lnTo>
                  <a:lnTo>
                    <a:pt x="283485" y="317962"/>
                  </a:lnTo>
                  <a:lnTo>
                    <a:pt x="306616" y="343105"/>
                  </a:lnTo>
                  <a:lnTo>
                    <a:pt x="327244" y="368391"/>
                  </a:lnTo>
                  <a:lnTo>
                    <a:pt x="347230" y="392329"/>
                  </a:lnTo>
                  <a:lnTo>
                    <a:pt x="370224" y="412375"/>
                  </a:lnTo>
                  <a:lnTo>
                    <a:pt x="394554" y="434456"/>
                  </a:lnTo>
                  <a:lnTo>
                    <a:pt x="418069" y="458380"/>
                  </a:lnTo>
                  <a:lnTo>
                    <a:pt x="448584" y="495649"/>
                  </a:lnTo>
                  <a:lnTo>
                    <a:pt x="471715" y="520855"/>
                  </a:lnTo>
                  <a:lnTo>
                    <a:pt x="492344" y="546169"/>
                  </a:lnTo>
                  <a:lnTo>
                    <a:pt x="512330" y="571530"/>
                  </a:lnTo>
                  <a:lnTo>
                    <a:pt x="535324" y="596913"/>
                  </a:lnTo>
                  <a:lnTo>
                    <a:pt x="559654" y="622306"/>
                  </a:lnTo>
                  <a:lnTo>
                    <a:pt x="583169" y="647702"/>
                  </a:lnTo>
                  <a:lnTo>
                    <a:pt x="603026" y="673101"/>
                  </a:lnTo>
                  <a:lnTo>
                    <a:pt x="621260" y="698500"/>
                  </a:lnTo>
                  <a:lnTo>
                    <a:pt x="640182" y="723900"/>
                  </a:lnTo>
                  <a:lnTo>
                    <a:pt x="662702" y="749300"/>
                  </a:lnTo>
                  <a:lnTo>
                    <a:pt x="692440" y="780658"/>
                  </a:lnTo>
                  <a:lnTo>
                    <a:pt x="719125" y="814565"/>
                  </a:lnTo>
                  <a:lnTo>
                    <a:pt x="751647" y="858165"/>
                  </a:lnTo>
                  <a:lnTo>
                    <a:pt x="775744" y="886584"/>
                  </a:lnTo>
                  <a:lnTo>
                    <a:pt x="800564" y="913326"/>
                  </a:lnTo>
                  <a:lnTo>
                    <a:pt x="816566" y="92987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6096000" y="444500"/>
              <a:ext cx="926096" cy="967375"/>
            </a:xfrm>
            <a:custGeom>
              <a:avLst/>
              <a:gdLst/>
              <a:ahLst/>
              <a:cxnLst/>
              <a:rect l="0" t="0" r="0" b="0"/>
              <a:pathLst>
                <a:path w="926096" h="967375">
                  <a:moveTo>
                    <a:pt x="0" y="0"/>
                  </a:moveTo>
                  <a:lnTo>
                    <a:pt x="1411" y="39145"/>
                  </a:lnTo>
                  <a:lnTo>
                    <a:pt x="6741" y="63964"/>
                  </a:lnTo>
                  <a:lnTo>
                    <a:pt x="24418" y="101737"/>
                  </a:lnTo>
                  <a:lnTo>
                    <a:pt x="47530" y="139740"/>
                  </a:lnTo>
                  <a:lnTo>
                    <a:pt x="78994" y="184554"/>
                  </a:lnTo>
                  <a:lnTo>
                    <a:pt x="108386" y="220096"/>
                  </a:lnTo>
                  <a:lnTo>
                    <a:pt x="145012" y="257389"/>
                  </a:lnTo>
                  <a:lnTo>
                    <a:pt x="177962" y="284794"/>
                  </a:lnTo>
                  <a:lnTo>
                    <a:pt x="218859" y="327502"/>
                  </a:lnTo>
                  <a:lnTo>
                    <a:pt x="254877" y="358563"/>
                  </a:lnTo>
                  <a:lnTo>
                    <a:pt x="292359" y="394578"/>
                  </a:lnTo>
                  <a:lnTo>
                    <a:pt x="330277" y="428297"/>
                  </a:lnTo>
                  <a:lnTo>
                    <a:pt x="387757" y="471716"/>
                  </a:lnTo>
                  <a:lnTo>
                    <a:pt x="430039" y="508538"/>
                  </a:lnTo>
                  <a:lnTo>
                    <a:pt x="469378" y="546259"/>
                  </a:lnTo>
                  <a:lnTo>
                    <a:pt x="498831" y="571570"/>
                  </a:lnTo>
                  <a:lnTo>
                    <a:pt x="529325" y="598342"/>
                  </a:lnTo>
                  <a:lnTo>
                    <a:pt x="556988" y="629055"/>
                  </a:lnTo>
                  <a:lnTo>
                    <a:pt x="587157" y="657758"/>
                  </a:lnTo>
                  <a:lnTo>
                    <a:pt x="619381" y="684625"/>
                  </a:lnTo>
                  <a:lnTo>
                    <a:pt x="652517" y="710678"/>
                  </a:lnTo>
                  <a:lnTo>
                    <a:pt x="682297" y="740131"/>
                  </a:lnTo>
                  <a:lnTo>
                    <a:pt x="711054" y="772036"/>
                  </a:lnTo>
                  <a:lnTo>
                    <a:pt x="742650" y="805030"/>
                  </a:lnTo>
                  <a:lnTo>
                    <a:pt x="775507" y="834747"/>
                  </a:lnTo>
                  <a:lnTo>
                    <a:pt x="808925" y="863476"/>
                  </a:lnTo>
                  <a:lnTo>
                    <a:pt x="842592" y="895059"/>
                  </a:lnTo>
                  <a:lnTo>
                    <a:pt x="876371" y="924148"/>
                  </a:lnTo>
                  <a:lnTo>
                    <a:pt x="910197" y="952599"/>
                  </a:lnTo>
                  <a:lnTo>
                    <a:pt x="926095" y="96737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610100" y="419100"/>
            <a:ext cx="2997201" cy="4559301"/>
            <a:chOff x="4610100" y="419100"/>
            <a:chExt cx="2997201" cy="4559301"/>
          </a:xfrm>
        </p:grpSpPr>
        <p:sp>
          <p:nvSpPr>
            <p:cNvPr id="133" name="Freeform 132"/>
            <p:cNvSpPr/>
            <p:nvPr/>
          </p:nvSpPr>
          <p:spPr>
            <a:xfrm>
              <a:off x="5499100" y="419100"/>
              <a:ext cx="1193280" cy="1079892"/>
            </a:xfrm>
            <a:custGeom>
              <a:avLst/>
              <a:gdLst/>
              <a:ahLst/>
              <a:cxnLst/>
              <a:rect l="0" t="0" r="0" b="0"/>
              <a:pathLst>
                <a:path w="1193280" h="1079892">
                  <a:moveTo>
                    <a:pt x="0" y="0"/>
                  </a:moveTo>
                  <a:lnTo>
                    <a:pt x="13484" y="20225"/>
                  </a:lnTo>
                  <a:lnTo>
                    <a:pt x="70641" y="71884"/>
                  </a:lnTo>
                  <a:lnTo>
                    <a:pt x="109804" y="107228"/>
                  </a:lnTo>
                  <a:lnTo>
                    <a:pt x="169804" y="149748"/>
                  </a:lnTo>
                  <a:lnTo>
                    <a:pt x="237949" y="202967"/>
                  </a:lnTo>
                  <a:lnTo>
                    <a:pt x="301857" y="264031"/>
                  </a:lnTo>
                  <a:lnTo>
                    <a:pt x="356884" y="310093"/>
                  </a:lnTo>
                  <a:lnTo>
                    <a:pt x="419268" y="362255"/>
                  </a:lnTo>
                  <a:lnTo>
                    <a:pt x="482622" y="419976"/>
                  </a:lnTo>
                  <a:lnTo>
                    <a:pt x="571501" y="508051"/>
                  </a:lnTo>
                  <a:lnTo>
                    <a:pt x="645052" y="571506"/>
                  </a:lnTo>
                  <a:lnTo>
                    <a:pt x="704719" y="629043"/>
                  </a:lnTo>
                  <a:lnTo>
                    <a:pt x="762130" y="684623"/>
                  </a:lnTo>
                  <a:lnTo>
                    <a:pt x="822599" y="736367"/>
                  </a:lnTo>
                  <a:lnTo>
                    <a:pt x="897346" y="801480"/>
                  </a:lnTo>
                  <a:lnTo>
                    <a:pt x="955402" y="860945"/>
                  </a:lnTo>
                  <a:lnTo>
                    <a:pt x="1000397" y="904676"/>
                  </a:lnTo>
                  <a:lnTo>
                    <a:pt x="1044302" y="949618"/>
                  </a:lnTo>
                  <a:lnTo>
                    <a:pt x="1125037" y="1015620"/>
                  </a:lnTo>
                  <a:lnTo>
                    <a:pt x="1183823" y="1070487"/>
                  </a:lnTo>
                  <a:lnTo>
                    <a:pt x="1193279" y="10798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953000" y="508000"/>
              <a:ext cx="1367710" cy="1107736"/>
            </a:xfrm>
            <a:custGeom>
              <a:avLst/>
              <a:gdLst/>
              <a:ahLst/>
              <a:cxnLst/>
              <a:rect l="0" t="0" r="0" b="0"/>
              <a:pathLst>
                <a:path w="1367710" h="1107736">
                  <a:moveTo>
                    <a:pt x="0" y="0"/>
                  </a:moveTo>
                  <a:lnTo>
                    <a:pt x="54874" y="52052"/>
                  </a:lnTo>
                  <a:lnTo>
                    <a:pt x="132327" y="103716"/>
                  </a:lnTo>
                  <a:lnTo>
                    <a:pt x="215252" y="160309"/>
                  </a:lnTo>
                  <a:lnTo>
                    <a:pt x="292043" y="211617"/>
                  </a:lnTo>
                  <a:lnTo>
                    <a:pt x="369407" y="264045"/>
                  </a:lnTo>
                  <a:lnTo>
                    <a:pt x="436252" y="306784"/>
                  </a:lnTo>
                  <a:lnTo>
                    <a:pt x="503809" y="364719"/>
                  </a:lnTo>
                  <a:lnTo>
                    <a:pt x="571508" y="418392"/>
                  </a:lnTo>
                  <a:lnTo>
                    <a:pt x="639235" y="469760"/>
                  </a:lnTo>
                  <a:lnTo>
                    <a:pt x="747575" y="563764"/>
                  </a:lnTo>
                  <a:lnTo>
                    <a:pt x="841178" y="647796"/>
                  </a:lnTo>
                  <a:lnTo>
                    <a:pt x="923455" y="715452"/>
                  </a:lnTo>
                  <a:lnTo>
                    <a:pt x="1018725" y="800102"/>
                  </a:lnTo>
                  <a:lnTo>
                    <a:pt x="1094463" y="867833"/>
                  </a:lnTo>
                  <a:lnTo>
                    <a:pt x="1173916" y="935566"/>
                  </a:lnTo>
                  <a:lnTo>
                    <a:pt x="1253790" y="1003300"/>
                  </a:lnTo>
                  <a:lnTo>
                    <a:pt x="1350232" y="1089377"/>
                  </a:lnTo>
                  <a:lnTo>
                    <a:pt x="1367709" y="11077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4724400" y="647700"/>
              <a:ext cx="1362841" cy="1187494"/>
            </a:xfrm>
            <a:custGeom>
              <a:avLst/>
              <a:gdLst/>
              <a:ahLst/>
              <a:cxnLst/>
              <a:rect l="0" t="0" r="0" b="0"/>
              <a:pathLst>
                <a:path w="1362841" h="1187494">
                  <a:moveTo>
                    <a:pt x="0" y="0"/>
                  </a:moveTo>
                  <a:lnTo>
                    <a:pt x="63964" y="35353"/>
                  </a:lnTo>
                  <a:lnTo>
                    <a:pt x="153202" y="107947"/>
                  </a:lnTo>
                  <a:lnTo>
                    <a:pt x="176745" y="121354"/>
                  </a:lnTo>
                  <a:lnTo>
                    <a:pt x="266823" y="194806"/>
                  </a:lnTo>
                  <a:lnTo>
                    <a:pt x="343774" y="267819"/>
                  </a:lnTo>
                  <a:lnTo>
                    <a:pt x="422939" y="332946"/>
                  </a:lnTo>
                  <a:lnTo>
                    <a:pt x="510985" y="406641"/>
                  </a:lnTo>
                  <a:lnTo>
                    <a:pt x="593059" y="478659"/>
                  </a:lnTo>
                  <a:lnTo>
                    <a:pt x="677385" y="552323"/>
                  </a:lnTo>
                  <a:lnTo>
                    <a:pt x="762006" y="631499"/>
                  </a:lnTo>
                  <a:lnTo>
                    <a:pt x="848078" y="708178"/>
                  </a:lnTo>
                  <a:lnTo>
                    <a:pt x="924452" y="774939"/>
                  </a:lnTo>
                  <a:lnTo>
                    <a:pt x="994310" y="842480"/>
                  </a:lnTo>
                  <a:lnTo>
                    <a:pt x="1089483" y="927106"/>
                  </a:lnTo>
                  <a:lnTo>
                    <a:pt x="1159396" y="994834"/>
                  </a:lnTo>
                  <a:lnTo>
                    <a:pt x="1261486" y="1096433"/>
                  </a:lnTo>
                  <a:lnTo>
                    <a:pt x="1356245" y="1181100"/>
                  </a:lnTo>
                  <a:lnTo>
                    <a:pt x="1362840" y="1187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6590822" y="2320086"/>
              <a:ext cx="221119" cy="192333"/>
            </a:xfrm>
            <a:custGeom>
              <a:avLst/>
              <a:gdLst/>
              <a:ahLst/>
              <a:cxnLst/>
              <a:rect l="0" t="0" r="0" b="0"/>
              <a:pathLst>
                <a:path w="221119" h="192333">
                  <a:moveTo>
                    <a:pt x="0" y="0"/>
                  </a:moveTo>
                  <a:lnTo>
                    <a:pt x="83740" y="67123"/>
                  </a:lnTo>
                  <a:lnTo>
                    <a:pt x="175222" y="152407"/>
                  </a:lnTo>
                  <a:lnTo>
                    <a:pt x="221118" y="19233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7404770" y="3034798"/>
              <a:ext cx="202531" cy="165603"/>
            </a:xfrm>
            <a:custGeom>
              <a:avLst/>
              <a:gdLst/>
              <a:ahLst/>
              <a:cxnLst/>
              <a:rect l="0" t="0" r="0" b="0"/>
              <a:pathLst>
                <a:path w="202531" h="165603">
                  <a:moveTo>
                    <a:pt x="0" y="0"/>
                  </a:moveTo>
                  <a:lnTo>
                    <a:pt x="71824" y="62964"/>
                  </a:lnTo>
                  <a:lnTo>
                    <a:pt x="144529" y="130283"/>
                  </a:lnTo>
                  <a:lnTo>
                    <a:pt x="202530" y="16560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4610100" y="1054100"/>
              <a:ext cx="2971801" cy="2641601"/>
            </a:xfrm>
            <a:custGeom>
              <a:avLst/>
              <a:gdLst/>
              <a:ahLst/>
              <a:cxnLst/>
              <a:rect l="0" t="0" r="0" b="0"/>
              <a:pathLst>
                <a:path w="2971801" h="2641601">
                  <a:moveTo>
                    <a:pt x="0" y="0"/>
                  </a:moveTo>
                  <a:lnTo>
                    <a:pt x="13484" y="20225"/>
                  </a:lnTo>
                  <a:lnTo>
                    <a:pt x="42095" y="46287"/>
                  </a:lnTo>
                  <a:lnTo>
                    <a:pt x="121327" y="107228"/>
                  </a:lnTo>
                  <a:lnTo>
                    <a:pt x="213915" y="169566"/>
                  </a:lnTo>
                  <a:lnTo>
                    <a:pt x="304683" y="244209"/>
                  </a:lnTo>
                  <a:lnTo>
                    <a:pt x="384752" y="307703"/>
                  </a:lnTo>
                  <a:lnTo>
                    <a:pt x="550398" y="431850"/>
                  </a:lnTo>
                  <a:lnTo>
                    <a:pt x="638771" y="505358"/>
                  </a:lnTo>
                  <a:lnTo>
                    <a:pt x="720411" y="565020"/>
                  </a:lnTo>
                  <a:lnTo>
                    <a:pt x="803069" y="631159"/>
                  </a:lnTo>
                  <a:lnTo>
                    <a:pt x="878977" y="698577"/>
                  </a:lnTo>
                  <a:lnTo>
                    <a:pt x="961495" y="772990"/>
                  </a:lnTo>
                  <a:lnTo>
                    <a:pt x="1045737" y="845492"/>
                  </a:lnTo>
                  <a:lnTo>
                    <a:pt x="1151480" y="931178"/>
                  </a:lnTo>
                  <a:lnTo>
                    <a:pt x="1257301" y="1026031"/>
                  </a:lnTo>
                  <a:lnTo>
                    <a:pt x="1341967" y="1095906"/>
                  </a:lnTo>
                  <a:lnTo>
                    <a:pt x="1447800" y="1191082"/>
                  </a:lnTo>
                  <a:lnTo>
                    <a:pt x="1552222" y="1278108"/>
                  </a:lnTo>
                  <a:lnTo>
                    <a:pt x="1628247" y="1349892"/>
                  </a:lnTo>
                  <a:lnTo>
                    <a:pt x="1710789" y="1424854"/>
                  </a:lnTo>
                  <a:lnTo>
                    <a:pt x="1793625" y="1502743"/>
                  </a:lnTo>
                  <a:lnTo>
                    <a:pt x="1869568" y="1573945"/>
                  </a:lnTo>
                  <a:lnTo>
                    <a:pt x="1945351" y="1649106"/>
                  </a:lnTo>
                  <a:lnTo>
                    <a:pt x="2016086" y="1721756"/>
                  </a:lnTo>
                  <a:lnTo>
                    <a:pt x="2092774" y="1790460"/>
                  </a:lnTo>
                  <a:lnTo>
                    <a:pt x="2162695" y="1858385"/>
                  </a:lnTo>
                  <a:lnTo>
                    <a:pt x="2315619" y="2010832"/>
                  </a:lnTo>
                  <a:lnTo>
                    <a:pt x="2390245" y="2091736"/>
                  </a:lnTo>
                  <a:lnTo>
                    <a:pt x="2435420" y="2136247"/>
                  </a:lnTo>
                  <a:lnTo>
                    <a:pt x="2479380" y="2181421"/>
                  </a:lnTo>
                  <a:lnTo>
                    <a:pt x="2549995" y="2247507"/>
                  </a:lnTo>
                  <a:lnTo>
                    <a:pt x="2617263" y="2322654"/>
                  </a:lnTo>
                  <a:lnTo>
                    <a:pt x="2682354" y="2380045"/>
                  </a:lnTo>
                  <a:lnTo>
                    <a:pt x="2736005" y="2441412"/>
                  </a:lnTo>
                  <a:lnTo>
                    <a:pt x="2821380" y="2517061"/>
                  </a:lnTo>
                  <a:lnTo>
                    <a:pt x="2899688" y="2593504"/>
                  </a:lnTo>
                  <a:lnTo>
                    <a:pt x="2971800" y="2641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4635500" y="1676400"/>
              <a:ext cx="2921001" cy="2400301"/>
            </a:xfrm>
            <a:custGeom>
              <a:avLst/>
              <a:gdLst/>
              <a:ahLst/>
              <a:cxnLst/>
              <a:rect l="0" t="0" r="0" b="0"/>
              <a:pathLst>
                <a:path w="2921001" h="2400301">
                  <a:moveTo>
                    <a:pt x="0" y="0"/>
                  </a:moveTo>
                  <a:lnTo>
                    <a:pt x="82818" y="82818"/>
                  </a:lnTo>
                  <a:lnTo>
                    <a:pt x="104541" y="97015"/>
                  </a:lnTo>
                  <a:lnTo>
                    <a:pt x="190672" y="148641"/>
                  </a:lnTo>
                  <a:lnTo>
                    <a:pt x="254022" y="194325"/>
                  </a:lnTo>
                  <a:lnTo>
                    <a:pt x="333965" y="256983"/>
                  </a:lnTo>
                  <a:lnTo>
                    <a:pt x="415362" y="309164"/>
                  </a:lnTo>
                  <a:lnTo>
                    <a:pt x="499598" y="368874"/>
                  </a:lnTo>
                  <a:lnTo>
                    <a:pt x="601138" y="444550"/>
                  </a:lnTo>
                  <a:lnTo>
                    <a:pt x="772452" y="577720"/>
                  </a:lnTo>
                  <a:lnTo>
                    <a:pt x="876561" y="650609"/>
                  </a:lnTo>
                  <a:lnTo>
                    <a:pt x="961018" y="709266"/>
                  </a:lnTo>
                  <a:lnTo>
                    <a:pt x="1045643" y="771757"/>
                  </a:lnTo>
                  <a:lnTo>
                    <a:pt x="1468966" y="1109133"/>
                  </a:lnTo>
                  <a:lnTo>
                    <a:pt x="1539208" y="1153191"/>
                  </a:lnTo>
                  <a:lnTo>
                    <a:pt x="1627245" y="1216143"/>
                  </a:lnTo>
                  <a:lnTo>
                    <a:pt x="1704215" y="1282932"/>
                  </a:lnTo>
                  <a:lnTo>
                    <a:pt x="1807951" y="1367397"/>
                  </a:lnTo>
                  <a:lnTo>
                    <a:pt x="1888600" y="1435105"/>
                  </a:lnTo>
                  <a:lnTo>
                    <a:pt x="1966044" y="1502834"/>
                  </a:lnTo>
                  <a:lnTo>
                    <a:pt x="2039145" y="1570566"/>
                  </a:lnTo>
                  <a:lnTo>
                    <a:pt x="2111701" y="1638300"/>
                  </a:lnTo>
                  <a:lnTo>
                    <a:pt x="2180074" y="1699291"/>
                  </a:lnTo>
                  <a:lnTo>
                    <a:pt x="2244484" y="1762243"/>
                  </a:lnTo>
                  <a:lnTo>
                    <a:pt x="2311561" y="1825269"/>
                  </a:lnTo>
                  <a:lnTo>
                    <a:pt x="2385948" y="1893246"/>
                  </a:lnTo>
                  <a:lnTo>
                    <a:pt x="2457624" y="1966673"/>
                  </a:lnTo>
                  <a:lnTo>
                    <a:pt x="2530249" y="2031759"/>
                  </a:lnTo>
                  <a:lnTo>
                    <a:pt x="2559655" y="2057293"/>
                  </a:lnTo>
                  <a:lnTo>
                    <a:pt x="2629696" y="2132179"/>
                  </a:lnTo>
                  <a:lnTo>
                    <a:pt x="2676094" y="2174346"/>
                  </a:lnTo>
                  <a:lnTo>
                    <a:pt x="2696441" y="2196865"/>
                  </a:lnTo>
                  <a:lnTo>
                    <a:pt x="2740235" y="2238080"/>
                  </a:lnTo>
                  <a:lnTo>
                    <a:pt x="2797502" y="2301600"/>
                  </a:lnTo>
                  <a:lnTo>
                    <a:pt x="2822368" y="2323978"/>
                  </a:lnTo>
                  <a:lnTo>
                    <a:pt x="2876796" y="2361339"/>
                  </a:lnTo>
                  <a:lnTo>
                    <a:pt x="2921000" y="2400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4737100" y="2552700"/>
              <a:ext cx="2819401" cy="2006601"/>
            </a:xfrm>
            <a:custGeom>
              <a:avLst/>
              <a:gdLst/>
              <a:ahLst/>
              <a:cxnLst/>
              <a:rect l="0" t="0" r="0" b="0"/>
              <a:pathLst>
                <a:path w="2819401" h="2006601">
                  <a:moveTo>
                    <a:pt x="0" y="0"/>
                  </a:moveTo>
                  <a:lnTo>
                    <a:pt x="77191" y="47697"/>
                  </a:lnTo>
                  <a:lnTo>
                    <a:pt x="127195" y="73862"/>
                  </a:lnTo>
                  <a:lnTo>
                    <a:pt x="203217" y="122933"/>
                  </a:lnTo>
                  <a:lnTo>
                    <a:pt x="284280" y="165121"/>
                  </a:lnTo>
                  <a:lnTo>
                    <a:pt x="340583" y="194269"/>
                  </a:lnTo>
                  <a:lnTo>
                    <a:pt x="428672" y="253085"/>
                  </a:lnTo>
                  <a:lnTo>
                    <a:pt x="509054" y="294846"/>
                  </a:lnTo>
                  <a:lnTo>
                    <a:pt x="592875" y="343442"/>
                  </a:lnTo>
                  <a:lnTo>
                    <a:pt x="813064" y="490988"/>
                  </a:lnTo>
                  <a:lnTo>
                    <a:pt x="904678" y="549011"/>
                  </a:lnTo>
                  <a:lnTo>
                    <a:pt x="1155751" y="715483"/>
                  </a:lnTo>
                  <a:lnTo>
                    <a:pt x="1320568" y="833969"/>
                  </a:lnTo>
                  <a:lnTo>
                    <a:pt x="1388621" y="884767"/>
                  </a:lnTo>
                  <a:lnTo>
                    <a:pt x="1461780" y="935566"/>
                  </a:lnTo>
                  <a:lnTo>
                    <a:pt x="1587668" y="1020233"/>
                  </a:lnTo>
                  <a:lnTo>
                    <a:pt x="1752375" y="1138766"/>
                  </a:lnTo>
                  <a:lnTo>
                    <a:pt x="1819012" y="1189566"/>
                  </a:lnTo>
                  <a:lnTo>
                    <a:pt x="1884853" y="1240366"/>
                  </a:lnTo>
                  <a:lnTo>
                    <a:pt x="1955945" y="1291166"/>
                  </a:lnTo>
                  <a:lnTo>
                    <a:pt x="2019499" y="1341966"/>
                  </a:lnTo>
                  <a:lnTo>
                    <a:pt x="2067807" y="1392766"/>
                  </a:lnTo>
                  <a:lnTo>
                    <a:pt x="2118652" y="1442155"/>
                  </a:lnTo>
                  <a:lnTo>
                    <a:pt x="2194566" y="1501247"/>
                  </a:lnTo>
                  <a:lnTo>
                    <a:pt x="2264332" y="1560114"/>
                  </a:lnTo>
                  <a:lnTo>
                    <a:pt x="2332467" y="1612507"/>
                  </a:lnTo>
                  <a:lnTo>
                    <a:pt x="2417220" y="1676348"/>
                  </a:lnTo>
                  <a:lnTo>
                    <a:pt x="2488083" y="1736130"/>
                  </a:lnTo>
                  <a:lnTo>
                    <a:pt x="2551141" y="1790464"/>
                  </a:lnTo>
                  <a:lnTo>
                    <a:pt x="2615952" y="1845341"/>
                  </a:lnTo>
                  <a:lnTo>
                    <a:pt x="2691117" y="1905226"/>
                  </a:lnTo>
                  <a:lnTo>
                    <a:pt x="2771158" y="1959681"/>
                  </a:lnTo>
                  <a:lnTo>
                    <a:pt x="2783006" y="1968265"/>
                  </a:lnTo>
                  <a:lnTo>
                    <a:pt x="2819400" y="2006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4737100" y="2921000"/>
              <a:ext cx="2540001" cy="1892301"/>
            </a:xfrm>
            <a:custGeom>
              <a:avLst/>
              <a:gdLst/>
              <a:ahLst/>
              <a:cxnLst/>
              <a:rect l="0" t="0" r="0" b="0"/>
              <a:pathLst>
                <a:path w="2540001" h="1892301">
                  <a:moveTo>
                    <a:pt x="0" y="0"/>
                  </a:moveTo>
                  <a:lnTo>
                    <a:pt x="72303" y="43324"/>
                  </a:lnTo>
                  <a:lnTo>
                    <a:pt x="142069" y="93220"/>
                  </a:lnTo>
                  <a:lnTo>
                    <a:pt x="200741" y="130780"/>
                  </a:lnTo>
                  <a:lnTo>
                    <a:pt x="244334" y="162456"/>
                  </a:lnTo>
                  <a:lnTo>
                    <a:pt x="309632" y="205186"/>
                  </a:lnTo>
                  <a:lnTo>
                    <a:pt x="378296" y="263120"/>
                  </a:lnTo>
                  <a:lnTo>
                    <a:pt x="437740" y="303739"/>
                  </a:lnTo>
                  <a:lnTo>
                    <a:pt x="500039" y="343996"/>
                  </a:lnTo>
                  <a:lnTo>
                    <a:pt x="563183" y="389635"/>
                  </a:lnTo>
                  <a:lnTo>
                    <a:pt x="626577" y="432006"/>
                  </a:lnTo>
                  <a:lnTo>
                    <a:pt x="691457" y="479682"/>
                  </a:lnTo>
                  <a:lnTo>
                    <a:pt x="762265" y="529556"/>
                  </a:lnTo>
                  <a:lnTo>
                    <a:pt x="828557" y="580082"/>
                  </a:lnTo>
                  <a:lnTo>
                    <a:pt x="894296" y="630800"/>
                  </a:lnTo>
                  <a:lnTo>
                    <a:pt x="966769" y="681576"/>
                  </a:lnTo>
                  <a:lnTo>
                    <a:pt x="1040453" y="733780"/>
                  </a:lnTo>
                  <a:lnTo>
                    <a:pt x="1109009" y="791895"/>
                  </a:lnTo>
                  <a:lnTo>
                    <a:pt x="1182317" y="845490"/>
                  </a:lnTo>
                  <a:lnTo>
                    <a:pt x="1256249" y="897118"/>
                  </a:lnTo>
                  <a:lnTo>
                    <a:pt x="1322056" y="948163"/>
                  </a:lnTo>
                  <a:lnTo>
                    <a:pt x="1403101" y="1019742"/>
                  </a:lnTo>
                  <a:lnTo>
                    <a:pt x="1471245" y="1073082"/>
                  </a:lnTo>
                  <a:lnTo>
                    <a:pt x="1536120" y="1119461"/>
                  </a:lnTo>
                  <a:lnTo>
                    <a:pt x="1600028" y="1172714"/>
                  </a:lnTo>
                  <a:lnTo>
                    <a:pt x="1663648" y="1225652"/>
                  </a:lnTo>
                  <a:lnTo>
                    <a:pt x="1727184" y="1271911"/>
                  </a:lnTo>
                  <a:lnTo>
                    <a:pt x="1786932" y="1321366"/>
                  </a:lnTo>
                  <a:lnTo>
                    <a:pt x="1844146" y="1371767"/>
                  </a:lnTo>
                  <a:lnTo>
                    <a:pt x="1902021" y="1418687"/>
                  </a:lnTo>
                  <a:lnTo>
                    <a:pt x="2034293" y="1522017"/>
                  </a:lnTo>
                  <a:lnTo>
                    <a:pt x="2086458" y="1568254"/>
                  </a:lnTo>
                  <a:lnTo>
                    <a:pt x="2153242" y="1624307"/>
                  </a:lnTo>
                  <a:lnTo>
                    <a:pt x="2212426" y="1676144"/>
                  </a:lnTo>
                  <a:lnTo>
                    <a:pt x="2284673" y="1731138"/>
                  </a:lnTo>
                  <a:lnTo>
                    <a:pt x="2349325" y="1784476"/>
                  </a:lnTo>
                  <a:lnTo>
                    <a:pt x="2431072" y="1845616"/>
                  </a:lnTo>
                  <a:lnTo>
                    <a:pt x="2487334" y="1875814"/>
                  </a:lnTo>
                  <a:lnTo>
                    <a:pt x="2540000" y="1892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>
              <a:off x="4813300" y="3644900"/>
              <a:ext cx="1701801" cy="1333501"/>
            </a:xfrm>
            <a:custGeom>
              <a:avLst/>
              <a:gdLst/>
              <a:ahLst/>
              <a:cxnLst/>
              <a:rect l="0" t="0" r="0" b="0"/>
              <a:pathLst>
                <a:path w="1701801" h="1333501">
                  <a:moveTo>
                    <a:pt x="0" y="0"/>
                  </a:moveTo>
                  <a:lnTo>
                    <a:pt x="27630" y="31392"/>
                  </a:lnTo>
                  <a:lnTo>
                    <a:pt x="46146" y="53463"/>
                  </a:lnTo>
                  <a:lnTo>
                    <a:pt x="100262" y="102125"/>
                  </a:lnTo>
                  <a:lnTo>
                    <a:pt x="139303" y="136092"/>
                  </a:lnTo>
                  <a:lnTo>
                    <a:pt x="181445" y="164031"/>
                  </a:lnTo>
                  <a:lnTo>
                    <a:pt x="229680" y="193946"/>
                  </a:lnTo>
                  <a:lnTo>
                    <a:pt x="279720" y="229621"/>
                  </a:lnTo>
                  <a:lnTo>
                    <a:pt x="314819" y="254453"/>
                  </a:lnTo>
                  <a:lnTo>
                    <a:pt x="353938" y="279601"/>
                  </a:lnTo>
                  <a:lnTo>
                    <a:pt x="415628" y="317559"/>
                  </a:lnTo>
                  <a:lnTo>
                    <a:pt x="457538" y="346689"/>
                  </a:lnTo>
                  <a:lnTo>
                    <a:pt x="499683" y="377039"/>
                  </a:lnTo>
                  <a:lnTo>
                    <a:pt x="612128" y="450720"/>
                  </a:lnTo>
                  <a:lnTo>
                    <a:pt x="657760" y="483483"/>
                  </a:lnTo>
                  <a:lnTo>
                    <a:pt x="702971" y="516859"/>
                  </a:lnTo>
                  <a:lnTo>
                    <a:pt x="751287" y="550507"/>
                  </a:lnTo>
                  <a:lnTo>
                    <a:pt x="797220" y="588040"/>
                  </a:lnTo>
                  <a:lnTo>
                    <a:pt x="842564" y="626829"/>
                  </a:lnTo>
                  <a:lnTo>
                    <a:pt x="890939" y="662883"/>
                  </a:lnTo>
                  <a:lnTo>
                    <a:pt x="936899" y="701485"/>
                  </a:lnTo>
                  <a:lnTo>
                    <a:pt x="982255" y="740748"/>
                  </a:lnTo>
                  <a:lnTo>
                    <a:pt x="1030635" y="777014"/>
                  </a:lnTo>
                  <a:lnTo>
                    <a:pt x="1076597" y="815709"/>
                  </a:lnTo>
                  <a:lnTo>
                    <a:pt x="1121954" y="855015"/>
                  </a:lnTo>
                  <a:lnTo>
                    <a:pt x="1170335" y="891299"/>
                  </a:lnTo>
                  <a:lnTo>
                    <a:pt x="1216297" y="930003"/>
                  </a:lnTo>
                  <a:lnTo>
                    <a:pt x="1260243" y="969312"/>
                  </a:lnTo>
                  <a:lnTo>
                    <a:pt x="1303293" y="1005598"/>
                  </a:lnTo>
                  <a:lnTo>
                    <a:pt x="1342182" y="1040539"/>
                  </a:lnTo>
                  <a:lnTo>
                    <a:pt x="1379692" y="1073473"/>
                  </a:lnTo>
                  <a:lnTo>
                    <a:pt x="1419881" y="1102221"/>
                  </a:lnTo>
                  <a:lnTo>
                    <a:pt x="1468690" y="1142206"/>
                  </a:lnTo>
                  <a:lnTo>
                    <a:pt x="1531837" y="1193643"/>
                  </a:lnTo>
                  <a:lnTo>
                    <a:pt x="1573359" y="1230442"/>
                  </a:lnTo>
                  <a:lnTo>
                    <a:pt x="1621552" y="1268876"/>
                  </a:lnTo>
                  <a:lnTo>
                    <a:pt x="1649801" y="1295066"/>
                  </a:lnTo>
                  <a:lnTo>
                    <a:pt x="1701800" y="133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4813300" y="4140200"/>
              <a:ext cx="787401" cy="660401"/>
            </a:xfrm>
            <a:custGeom>
              <a:avLst/>
              <a:gdLst/>
              <a:ahLst/>
              <a:cxnLst/>
              <a:rect l="0" t="0" r="0" b="0"/>
              <a:pathLst>
                <a:path w="787401" h="660401">
                  <a:moveTo>
                    <a:pt x="0" y="0"/>
                  </a:moveTo>
                  <a:lnTo>
                    <a:pt x="20225" y="20225"/>
                  </a:lnTo>
                  <a:lnTo>
                    <a:pt x="31828" y="30417"/>
                  </a:lnTo>
                  <a:lnTo>
                    <a:pt x="45208" y="41444"/>
                  </a:lnTo>
                  <a:lnTo>
                    <a:pt x="59771" y="53029"/>
                  </a:lnTo>
                  <a:lnTo>
                    <a:pt x="73714" y="63575"/>
                  </a:lnTo>
                  <a:lnTo>
                    <a:pt x="100495" y="82818"/>
                  </a:lnTo>
                  <a:lnTo>
                    <a:pt x="139372" y="109519"/>
                  </a:lnTo>
                  <a:lnTo>
                    <a:pt x="152181" y="119579"/>
                  </a:lnTo>
                  <a:lnTo>
                    <a:pt x="164954" y="130519"/>
                  </a:lnTo>
                  <a:lnTo>
                    <a:pt x="177703" y="142046"/>
                  </a:lnTo>
                  <a:lnTo>
                    <a:pt x="191846" y="153964"/>
                  </a:lnTo>
                  <a:lnTo>
                    <a:pt x="222613" y="178495"/>
                  </a:lnTo>
                  <a:lnTo>
                    <a:pt x="237308" y="190963"/>
                  </a:lnTo>
                  <a:lnTo>
                    <a:pt x="251339" y="203508"/>
                  </a:lnTo>
                  <a:lnTo>
                    <a:pt x="264926" y="216106"/>
                  </a:lnTo>
                  <a:lnTo>
                    <a:pt x="281039" y="228737"/>
                  </a:lnTo>
                  <a:lnTo>
                    <a:pt x="298837" y="241391"/>
                  </a:lnTo>
                  <a:lnTo>
                    <a:pt x="317758" y="254061"/>
                  </a:lnTo>
                  <a:lnTo>
                    <a:pt x="336016" y="268151"/>
                  </a:lnTo>
                  <a:lnTo>
                    <a:pt x="353833" y="283190"/>
                  </a:lnTo>
                  <a:lnTo>
                    <a:pt x="371355" y="298860"/>
                  </a:lnTo>
                  <a:lnTo>
                    <a:pt x="409639" y="331323"/>
                  </a:lnTo>
                  <a:lnTo>
                    <a:pt x="554756" y="448798"/>
                  </a:lnTo>
                  <a:lnTo>
                    <a:pt x="575859" y="467121"/>
                  </a:lnTo>
                  <a:lnTo>
                    <a:pt x="596984" y="486392"/>
                  </a:lnTo>
                  <a:lnTo>
                    <a:pt x="618122" y="506294"/>
                  </a:lnTo>
                  <a:lnTo>
                    <a:pt x="639270" y="525207"/>
                  </a:lnTo>
                  <a:lnTo>
                    <a:pt x="699922" y="577382"/>
                  </a:lnTo>
                  <a:lnTo>
                    <a:pt x="731587" y="606569"/>
                  </a:lnTo>
                  <a:lnTo>
                    <a:pt x="787400" y="660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6961409" y="1828941"/>
            <a:ext cx="582333" cy="736460"/>
            <a:chOff x="6961409" y="1828941"/>
            <a:chExt cx="582333" cy="736460"/>
          </a:xfrm>
        </p:grpSpPr>
        <p:sp>
          <p:nvSpPr>
            <p:cNvPr id="145" name="Freeform 144"/>
            <p:cNvSpPr/>
            <p:nvPr/>
          </p:nvSpPr>
          <p:spPr>
            <a:xfrm>
              <a:off x="6961409" y="1828941"/>
              <a:ext cx="582333" cy="736460"/>
            </a:xfrm>
            <a:custGeom>
              <a:avLst/>
              <a:gdLst/>
              <a:ahLst/>
              <a:cxnLst/>
              <a:rect l="0" t="0" r="0" b="0"/>
              <a:pathLst>
                <a:path w="582333" h="736460">
                  <a:moveTo>
                    <a:pt x="353791" y="736459"/>
                  </a:moveTo>
                  <a:lnTo>
                    <a:pt x="473205" y="736459"/>
                  </a:lnTo>
                  <a:lnTo>
                    <a:pt x="488433" y="735047"/>
                  </a:lnTo>
                  <a:lnTo>
                    <a:pt x="502819" y="732696"/>
                  </a:lnTo>
                  <a:lnTo>
                    <a:pt x="516643" y="729716"/>
                  </a:lnTo>
                  <a:lnTo>
                    <a:pt x="528681" y="724908"/>
                  </a:lnTo>
                  <a:lnTo>
                    <a:pt x="539529" y="718881"/>
                  </a:lnTo>
                  <a:lnTo>
                    <a:pt x="549582" y="712040"/>
                  </a:lnTo>
                  <a:lnTo>
                    <a:pt x="556285" y="701835"/>
                  </a:lnTo>
                  <a:lnTo>
                    <a:pt x="560754" y="689387"/>
                  </a:lnTo>
                  <a:lnTo>
                    <a:pt x="563733" y="675444"/>
                  </a:lnTo>
                  <a:lnTo>
                    <a:pt x="567129" y="661916"/>
                  </a:lnTo>
                  <a:lnTo>
                    <a:pt x="570805" y="648663"/>
                  </a:lnTo>
                  <a:lnTo>
                    <a:pt x="574667" y="635595"/>
                  </a:lnTo>
                  <a:lnTo>
                    <a:pt x="577241" y="621238"/>
                  </a:lnTo>
                  <a:lnTo>
                    <a:pt x="578958" y="606023"/>
                  </a:lnTo>
                  <a:lnTo>
                    <a:pt x="580102" y="590235"/>
                  </a:lnTo>
                  <a:lnTo>
                    <a:pt x="580865" y="574065"/>
                  </a:lnTo>
                  <a:lnTo>
                    <a:pt x="581712" y="541046"/>
                  </a:lnTo>
                  <a:lnTo>
                    <a:pt x="582332" y="433324"/>
                  </a:lnTo>
                  <a:lnTo>
                    <a:pt x="580940" y="415835"/>
                  </a:lnTo>
                  <a:lnTo>
                    <a:pt x="578601" y="399943"/>
                  </a:lnTo>
                  <a:lnTo>
                    <a:pt x="575630" y="385115"/>
                  </a:lnTo>
                  <a:lnTo>
                    <a:pt x="568567" y="353587"/>
                  </a:lnTo>
                  <a:lnTo>
                    <a:pt x="564709" y="337278"/>
                  </a:lnTo>
                  <a:lnTo>
                    <a:pt x="562136" y="320760"/>
                  </a:lnTo>
                  <a:lnTo>
                    <a:pt x="560421" y="304104"/>
                  </a:lnTo>
                  <a:lnTo>
                    <a:pt x="559277" y="287355"/>
                  </a:lnTo>
                  <a:lnTo>
                    <a:pt x="557104" y="271956"/>
                  </a:lnTo>
                  <a:lnTo>
                    <a:pt x="554244" y="257457"/>
                  </a:lnTo>
                  <a:lnTo>
                    <a:pt x="550927" y="243558"/>
                  </a:lnTo>
                  <a:lnTo>
                    <a:pt x="548714" y="228647"/>
                  </a:lnTo>
                  <a:lnTo>
                    <a:pt x="547239" y="213062"/>
                  </a:lnTo>
                  <a:lnTo>
                    <a:pt x="546256" y="197027"/>
                  </a:lnTo>
                  <a:lnTo>
                    <a:pt x="544190" y="180693"/>
                  </a:lnTo>
                  <a:lnTo>
                    <a:pt x="541402" y="164159"/>
                  </a:lnTo>
                  <a:lnTo>
                    <a:pt x="538131" y="147493"/>
                  </a:lnTo>
                  <a:lnTo>
                    <a:pt x="535951" y="130737"/>
                  </a:lnTo>
                  <a:lnTo>
                    <a:pt x="534497" y="113922"/>
                  </a:lnTo>
                  <a:lnTo>
                    <a:pt x="533528" y="97067"/>
                  </a:lnTo>
                  <a:lnTo>
                    <a:pt x="531471" y="81598"/>
                  </a:lnTo>
                  <a:lnTo>
                    <a:pt x="528689" y="67051"/>
                  </a:lnTo>
                  <a:lnTo>
                    <a:pt x="525423" y="53120"/>
                  </a:lnTo>
                  <a:lnTo>
                    <a:pt x="514268" y="30116"/>
                  </a:lnTo>
                  <a:lnTo>
                    <a:pt x="507342" y="20030"/>
                  </a:lnTo>
                  <a:lnTo>
                    <a:pt x="497080" y="13306"/>
                  </a:lnTo>
                  <a:lnTo>
                    <a:pt x="484595" y="8823"/>
                  </a:lnTo>
                  <a:lnTo>
                    <a:pt x="470627" y="5835"/>
                  </a:lnTo>
                  <a:lnTo>
                    <a:pt x="455670" y="3843"/>
                  </a:lnTo>
                  <a:lnTo>
                    <a:pt x="440055" y="2515"/>
                  </a:lnTo>
                  <a:lnTo>
                    <a:pt x="424000" y="1629"/>
                  </a:lnTo>
                  <a:lnTo>
                    <a:pt x="391110" y="645"/>
                  </a:lnTo>
                  <a:lnTo>
                    <a:pt x="374437" y="383"/>
                  </a:lnTo>
                  <a:lnTo>
                    <a:pt x="356266" y="1619"/>
                  </a:lnTo>
                  <a:lnTo>
                    <a:pt x="337096" y="3855"/>
                  </a:lnTo>
                  <a:lnTo>
                    <a:pt x="317261" y="6756"/>
                  </a:lnTo>
                  <a:lnTo>
                    <a:pt x="298393" y="8690"/>
                  </a:lnTo>
                  <a:lnTo>
                    <a:pt x="280170" y="9980"/>
                  </a:lnTo>
                  <a:lnTo>
                    <a:pt x="262377" y="10839"/>
                  </a:lnTo>
                  <a:lnTo>
                    <a:pt x="246282" y="10001"/>
                  </a:lnTo>
                  <a:lnTo>
                    <a:pt x="231318" y="8031"/>
                  </a:lnTo>
                  <a:lnTo>
                    <a:pt x="217109" y="5307"/>
                  </a:lnTo>
                  <a:lnTo>
                    <a:pt x="201992" y="3491"/>
                  </a:lnTo>
                  <a:lnTo>
                    <a:pt x="186269" y="2280"/>
                  </a:lnTo>
                  <a:lnTo>
                    <a:pt x="170143" y="1473"/>
                  </a:lnTo>
                  <a:lnTo>
                    <a:pt x="137173" y="576"/>
                  </a:lnTo>
                  <a:lnTo>
                    <a:pt x="70016" y="0"/>
                  </a:lnTo>
                  <a:lnTo>
                    <a:pt x="55952" y="2775"/>
                  </a:lnTo>
                  <a:lnTo>
                    <a:pt x="43754" y="7447"/>
                  </a:lnTo>
                  <a:lnTo>
                    <a:pt x="32799" y="13384"/>
                  </a:lnTo>
                  <a:lnTo>
                    <a:pt x="25496" y="22987"/>
                  </a:lnTo>
                  <a:lnTo>
                    <a:pt x="20628" y="35033"/>
                  </a:lnTo>
                  <a:lnTo>
                    <a:pt x="17382" y="48708"/>
                  </a:lnTo>
                  <a:lnTo>
                    <a:pt x="16629" y="62058"/>
                  </a:lnTo>
                  <a:lnTo>
                    <a:pt x="17539" y="75192"/>
                  </a:lnTo>
                  <a:lnTo>
                    <a:pt x="19556" y="88181"/>
                  </a:lnTo>
                  <a:lnTo>
                    <a:pt x="20901" y="102484"/>
                  </a:lnTo>
                  <a:lnTo>
                    <a:pt x="21798" y="117664"/>
                  </a:lnTo>
                  <a:lnTo>
                    <a:pt x="22794" y="149583"/>
                  </a:lnTo>
                  <a:lnTo>
                    <a:pt x="23236" y="182584"/>
                  </a:lnTo>
                  <a:lnTo>
                    <a:pt x="21943" y="199287"/>
                  </a:lnTo>
                  <a:lnTo>
                    <a:pt x="19670" y="216066"/>
                  </a:lnTo>
                  <a:lnTo>
                    <a:pt x="16744" y="232897"/>
                  </a:lnTo>
                  <a:lnTo>
                    <a:pt x="14793" y="249762"/>
                  </a:lnTo>
                  <a:lnTo>
                    <a:pt x="13492" y="266650"/>
                  </a:lnTo>
                  <a:lnTo>
                    <a:pt x="12625" y="283553"/>
                  </a:lnTo>
                  <a:lnTo>
                    <a:pt x="11662" y="317386"/>
                  </a:lnTo>
                  <a:lnTo>
                    <a:pt x="11404" y="334310"/>
                  </a:lnTo>
                  <a:lnTo>
                    <a:pt x="9822" y="351237"/>
                  </a:lnTo>
                  <a:lnTo>
                    <a:pt x="7356" y="368167"/>
                  </a:lnTo>
                  <a:lnTo>
                    <a:pt x="4301" y="385097"/>
                  </a:lnTo>
                  <a:lnTo>
                    <a:pt x="2264" y="402029"/>
                  </a:lnTo>
                  <a:lnTo>
                    <a:pt x="906" y="418961"/>
                  </a:lnTo>
                  <a:lnTo>
                    <a:pt x="0" y="435894"/>
                  </a:lnTo>
                  <a:lnTo>
                    <a:pt x="2220" y="450004"/>
                  </a:lnTo>
                  <a:lnTo>
                    <a:pt x="6521" y="462233"/>
                  </a:lnTo>
                  <a:lnTo>
                    <a:pt x="12211" y="473208"/>
                  </a:lnTo>
                  <a:lnTo>
                    <a:pt x="20237" y="481936"/>
                  </a:lnTo>
                  <a:lnTo>
                    <a:pt x="29822" y="489166"/>
                  </a:lnTo>
                  <a:lnTo>
                    <a:pt x="40445" y="495397"/>
                  </a:lnTo>
                  <a:lnTo>
                    <a:pt x="51760" y="500962"/>
                  </a:lnTo>
                  <a:lnTo>
                    <a:pt x="63537" y="506083"/>
                  </a:lnTo>
                  <a:lnTo>
                    <a:pt x="75621" y="510908"/>
                  </a:lnTo>
                  <a:lnTo>
                    <a:pt x="89322" y="515536"/>
                  </a:lnTo>
                  <a:lnTo>
                    <a:pt x="104100" y="520032"/>
                  </a:lnTo>
                  <a:lnTo>
                    <a:pt x="134161" y="528791"/>
                  </a:lnTo>
                  <a:lnTo>
                    <a:pt x="161633" y="537388"/>
                  </a:lnTo>
                  <a:lnTo>
                    <a:pt x="173474" y="543067"/>
                  </a:lnTo>
                  <a:lnTo>
                    <a:pt x="184192" y="549675"/>
                  </a:lnTo>
                  <a:lnTo>
                    <a:pt x="194158" y="556903"/>
                  </a:lnTo>
                  <a:lnTo>
                    <a:pt x="205035" y="563133"/>
                  </a:lnTo>
                  <a:lnTo>
                    <a:pt x="216521" y="568697"/>
                  </a:lnTo>
                  <a:lnTo>
                    <a:pt x="228411" y="573817"/>
                  </a:lnTo>
                  <a:lnTo>
                    <a:pt x="239160" y="580053"/>
                  </a:lnTo>
                  <a:lnTo>
                    <a:pt x="249148" y="587033"/>
                  </a:lnTo>
                  <a:lnTo>
                    <a:pt x="258629" y="594508"/>
                  </a:lnTo>
                  <a:lnTo>
                    <a:pt x="269182" y="600903"/>
                  </a:lnTo>
                  <a:lnTo>
                    <a:pt x="280452" y="606577"/>
                  </a:lnTo>
                  <a:lnTo>
                    <a:pt x="292198" y="611771"/>
                  </a:lnTo>
                  <a:lnTo>
                    <a:pt x="302851" y="619467"/>
                  </a:lnTo>
                  <a:lnTo>
                    <a:pt x="312775" y="628831"/>
                  </a:lnTo>
                  <a:lnTo>
                    <a:pt x="322213" y="639306"/>
                  </a:lnTo>
                  <a:lnTo>
                    <a:pt x="340226" y="658472"/>
                  </a:lnTo>
                  <a:lnTo>
                    <a:pt x="379191" y="685659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302500" y="2171700"/>
              <a:ext cx="63501" cy="203201"/>
            </a:xfrm>
            <a:custGeom>
              <a:avLst/>
              <a:gdLst/>
              <a:ahLst/>
              <a:cxnLst/>
              <a:rect l="0" t="0" r="0" b="0"/>
              <a:pathLst>
                <a:path w="63501" h="203201">
                  <a:moveTo>
                    <a:pt x="0" y="203200"/>
                  </a:moveTo>
                  <a:lnTo>
                    <a:pt x="63500" y="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7130933" y="2044855"/>
              <a:ext cx="256305" cy="406246"/>
            </a:xfrm>
            <a:custGeom>
              <a:avLst/>
              <a:gdLst/>
              <a:ahLst/>
              <a:cxnLst/>
              <a:rect l="0" t="0" r="0" b="0"/>
              <a:pathLst>
                <a:path w="256305" h="406246">
                  <a:moveTo>
                    <a:pt x="133467" y="12545"/>
                  </a:moveTo>
                  <a:lnTo>
                    <a:pt x="0" y="12545"/>
                  </a:lnTo>
                  <a:lnTo>
                    <a:pt x="19115" y="12545"/>
                  </a:lnTo>
                  <a:lnTo>
                    <a:pt x="36065" y="11133"/>
                  </a:lnTo>
                  <a:lnTo>
                    <a:pt x="55832" y="8782"/>
                  </a:lnTo>
                  <a:lnTo>
                    <a:pt x="77477" y="5802"/>
                  </a:lnTo>
                  <a:lnTo>
                    <a:pt x="97552" y="3817"/>
                  </a:lnTo>
                  <a:lnTo>
                    <a:pt x="116578" y="2493"/>
                  </a:lnTo>
                  <a:lnTo>
                    <a:pt x="134908" y="1610"/>
                  </a:lnTo>
                  <a:lnTo>
                    <a:pt x="174088" y="629"/>
                  </a:lnTo>
                  <a:lnTo>
                    <a:pt x="249990" y="0"/>
                  </a:lnTo>
                  <a:lnTo>
                    <a:pt x="256304" y="1359"/>
                  </a:lnTo>
                  <a:lnTo>
                    <a:pt x="254869" y="3676"/>
                  </a:lnTo>
                  <a:lnTo>
                    <a:pt x="248268" y="6632"/>
                  </a:lnTo>
                  <a:lnTo>
                    <a:pt x="236812" y="8603"/>
                  </a:lnTo>
                  <a:lnTo>
                    <a:pt x="222119" y="9917"/>
                  </a:lnTo>
                  <a:lnTo>
                    <a:pt x="205268" y="10793"/>
                  </a:lnTo>
                  <a:lnTo>
                    <a:pt x="185568" y="12788"/>
                  </a:lnTo>
                  <a:lnTo>
                    <a:pt x="163967" y="15529"/>
                  </a:lnTo>
                  <a:lnTo>
                    <a:pt x="141100" y="18768"/>
                  </a:lnTo>
                  <a:lnTo>
                    <a:pt x="118800" y="20927"/>
                  </a:lnTo>
                  <a:lnTo>
                    <a:pt x="96877" y="22366"/>
                  </a:lnTo>
                  <a:lnTo>
                    <a:pt x="75207" y="23325"/>
                  </a:lnTo>
                  <a:lnTo>
                    <a:pt x="64994" y="22554"/>
                  </a:lnTo>
                  <a:lnTo>
                    <a:pt x="62417" y="20629"/>
                  </a:lnTo>
                  <a:lnTo>
                    <a:pt x="64934" y="17934"/>
                  </a:lnTo>
                  <a:lnTo>
                    <a:pt x="75078" y="16137"/>
                  </a:lnTo>
                  <a:lnTo>
                    <a:pt x="90308" y="14940"/>
                  </a:lnTo>
                  <a:lnTo>
                    <a:pt x="126985" y="13609"/>
                  </a:lnTo>
                  <a:lnTo>
                    <a:pt x="162100" y="13018"/>
                  </a:lnTo>
                  <a:lnTo>
                    <a:pt x="176545" y="15682"/>
                  </a:lnTo>
                  <a:lnTo>
                    <a:pt x="188996" y="20281"/>
                  </a:lnTo>
                  <a:lnTo>
                    <a:pt x="200120" y="26169"/>
                  </a:lnTo>
                  <a:lnTo>
                    <a:pt x="206124" y="35738"/>
                  </a:lnTo>
                  <a:lnTo>
                    <a:pt x="208716" y="47763"/>
                  </a:lnTo>
                  <a:lnTo>
                    <a:pt x="209033" y="61423"/>
                  </a:lnTo>
                  <a:lnTo>
                    <a:pt x="203599" y="74764"/>
                  </a:lnTo>
                  <a:lnTo>
                    <a:pt x="194333" y="87891"/>
                  </a:lnTo>
                  <a:lnTo>
                    <a:pt x="182511" y="100875"/>
                  </a:lnTo>
                  <a:lnTo>
                    <a:pt x="170396" y="110943"/>
                  </a:lnTo>
                  <a:lnTo>
                    <a:pt x="158087" y="119066"/>
                  </a:lnTo>
                  <a:lnTo>
                    <a:pt x="145646" y="125892"/>
                  </a:lnTo>
                  <a:lnTo>
                    <a:pt x="130298" y="133265"/>
                  </a:lnTo>
                  <a:lnTo>
                    <a:pt x="113010" y="141003"/>
                  </a:lnTo>
                  <a:lnTo>
                    <a:pt x="94429" y="148983"/>
                  </a:lnTo>
                  <a:lnTo>
                    <a:pt x="58732" y="165376"/>
                  </a:lnTo>
                  <a:lnTo>
                    <a:pt x="41310" y="173699"/>
                  </a:lnTo>
                  <a:lnTo>
                    <a:pt x="26873" y="182070"/>
                  </a:lnTo>
                  <a:lnTo>
                    <a:pt x="14426" y="190472"/>
                  </a:lnTo>
                  <a:lnTo>
                    <a:pt x="3307" y="198896"/>
                  </a:lnTo>
                  <a:lnTo>
                    <a:pt x="127" y="207335"/>
                  </a:lnTo>
                  <a:lnTo>
                    <a:pt x="2240" y="215782"/>
                  </a:lnTo>
                  <a:lnTo>
                    <a:pt x="7882" y="224236"/>
                  </a:lnTo>
                  <a:lnTo>
                    <a:pt x="18699" y="229873"/>
                  </a:lnTo>
                  <a:lnTo>
                    <a:pt x="32966" y="233630"/>
                  </a:lnTo>
                  <a:lnTo>
                    <a:pt x="49533" y="236135"/>
                  </a:lnTo>
                  <a:lnTo>
                    <a:pt x="67633" y="237805"/>
                  </a:lnTo>
                  <a:lnTo>
                    <a:pt x="86755" y="238918"/>
                  </a:lnTo>
                  <a:lnTo>
                    <a:pt x="106559" y="239660"/>
                  </a:lnTo>
                  <a:lnTo>
                    <a:pt x="125406" y="241566"/>
                  </a:lnTo>
                  <a:lnTo>
                    <a:pt x="143615" y="244248"/>
                  </a:lnTo>
                  <a:lnTo>
                    <a:pt x="161399" y="247447"/>
                  </a:lnTo>
                  <a:lnTo>
                    <a:pt x="170432" y="255224"/>
                  </a:lnTo>
                  <a:lnTo>
                    <a:pt x="173633" y="266053"/>
                  </a:lnTo>
                  <a:lnTo>
                    <a:pt x="172944" y="278917"/>
                  </a:lnTo>
                  <a:lnTo>
                    <a:pt x="166840" y="290315"/>
                  </a:lnTo>
                  <a:lnTo>
                    <a:pt x="157127" y="300736"/>
                  </a:lnTo>
                  <a:lnTo>
                    <a:pt x="145007" y="310505"/>
                  </a:lnTo>
                  <a:lnTo>
                    <a:pt x="131282" y="319841"/>
                  </a:lnTo>
                  <a:lnTo>
                    <a:pt x="116488" y="328886"/>
                  </a:lnTo>
                  <a:lnTo>
                    <a:pt x="100981" y="337739"/>
                  </a:lnTo>
                  <a:lnTo>
                    <a:pt x="87820" y="346463"/>
                  </a:lnTo>
                  <a:lnTo>
                    <a:pt x="76225" y="355101"/>
                  </a:lnTo>
                  <a:lnTo>
                    <a:pt x="44567" y="406245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6934200" y="2476500"/>
            <a:ext cx="152401" cy="114301"/>
            <a:chOff x="6934200" y="2476500"/>
            <a:chExt cx="152401" cy="114301"/>
          </a:xfrm>
        </p:grpSpPr>
        <p:sp>
          <p:nvSpPr>
            <p:cNvPr id="149" name="Freeform 148"/>
            <p:cNvSpPr/>
            <p:nvPr/>
          </p:nvSpPr>
          <p:spPr>
            <a:xfrm>
              <a:off x="6939583" y="2501900"/>
              <a:ext cx="7318" cy="76201"/>
            </a:xfrm>
            <a:custGeom>
              <a:avLst/>
              <a:gdLst/>
              <a:ahLst/>
              <a:cxnLst/>
              <a:rect l="0" t="0" r="0" b="0"/>
              <a:pathLst>
                <a:path w="7318" h="76201">
                  <a:moveTo>
                    <a:pt x="7317" y="0"/>
                  </a:moveTo>
                  <a:lnTo>
                    <a:pt x="575" y="20225"/>
                  </a:lnTo>
                  <a:lnTo>
                    <a:pt x="0" y="30417"/>
                  </a:lnTo>
                  <a:lnTo>
                    <a:pt x="1028" y="41444"/>
                  </a:lnTo>
                  <a:lnTo>
                    <a:pt x="7317" y="76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6934200" y="25781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6946900" y="2476500"/>
              <a:ext cx="12701" cy="76201"/>
            </a:xfrm>
            <a:custGeom>
              <a:avLst/>
              <a:gdLst/>
              <a:ahLst/>
              <a:cxnLst/>
              <a:rect l="0" t="0" r="0" b="0"/>
              <a:pathLst>
                <a:path w="12701" h="76201">
                  <a:moveTo>
                    <a:pt x="0" y="76200"/>
                  </a:moveTo>
                  <a:lnTo>
                    <a:pt x="6741" y="55974"/>
                  </a:lnTo>
                  <a:lnTo>
                    <a:pt x="8728" y="44371"/>
                  </a:lnTo>
                  <a:lnTo>
                    <a:pt x="12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151"/>
            <p:cNvSpPr/>
            <p:nvPr/>
          </p:nvSpPr>
          <p:spPr>
            <a:xfrm>
              <a:off x="7010400" y="2525786"/>
              <a:ext cx="76201" cy="52315"/>
            </a:xfrm>
            <a:custGeom>
              <a:avLst/>
              <a:gdLst/>
              <a:ahLst/>
              <a:cxnLst/>
              <a:rect l="0" t="0" r="0" b="0"/>
              <a:pathLst>
                <a:path w="76201" h="52315">
                  <a:moveTo>
                    <a:pt x="0" y="52314"/>
                  </a:moveTo>
                  <a:lnTo>
                    <a:pt x="13484" y="38829"/>
                  </a:lnTo>
                  <a:lnTo>
                    <a:pt x="18867" y="29213"/>
                  </a:lnTo>
                  <a:lnTo>
                    <a:pt x="23866" y="17158"/>
                  </a:lnTo>
                  <a:lnTo>
                    <a:pt x="28611" y="3476"/>
                  </a:lnTo>
                  <a:lnTo>
                    <a:pt x="33185" y="0"/>
                  </a:lnTo>
                  <a:lnTo>
                    <a:pt x="37645" y="3327"/>
                  </a:lnTo>
                  <a:lnTo>
                    <a:pt x="42030" y="11189"/>
                  </a:lnTo>
                  <a:lnTo>
                    <a:pt x="47776" y="19253"/>
                  </a:lnTo>
                  <a:lnTo>
                    <a:pt x="54428" y="27451"/>
                  </a:lnTo>
                  <a:lnTo>
                    <a:pt x="76200" y="5231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Freeform 153"/>
          <p:cNvSpPr/>
          <p:nvPr/>
        </p:nvSpPr>
        <p:spPr>
          <a:xfrm>
            <a:off x="6565900" y="1788766"/>
            <a:ext cx="38101" cy="14635"/>
          </a:xfrm>
          <a:custGeom>
            <a:avLst/>
            <a:gdLst/>
            <a:ahLst/>
            <a:cxnLst/>
            <a:rect l="0" t="0" r="0" b="0"/>
            <a:pathLst>
              <a:path w="38101" h="14635">
                <a:moveTo>
                  <a:pt x="38100" y="14634"/>
                </a:moveTo>
                <a:lnTo>
                  <a:pt x="24615" y="1149"/>
                </a:lnTo>
                <a:lnTo>
                  <a:pt x="17821" y="0"/>
                </a:lnTo>
                <a:lnTo>
                  <a:pt x="10470" y="2055"/>
                </a:lnTo>
                <a:lnTo>
                  <a:pt x="0" y="1463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7" name="Group 156"/>
          <p:cNvGrpSpPr/>
          <p:nvPr/>
        </p:nvGrpSpPr>
        <p:grpSpPr>
          <a:xfrm>
            <a:off x="6438900" y="1790700"/>
            <a:ext cx="546101" cy="330201"/>
            <a:chOff x="6438900" y="1790700"/>
            <a:chExt cx="546101" cy="330201"/>
          </a:xfrm>
        </p:grpSpPr>
        <p:sp>
          <p:nvSpPr>
            <p:cNvPr id="155" name="Freeform 154"/>
            <p:cNvSpPr/>
            <p:nvPr/>
          </p:nvSpPr>
          <p:spPr>
            <a:xfrm>
              <a:off x="6438900" y="1790700"/>
              <a:ext cx="469901" cy="330201"/>
            </a:xfrm>
            <a:custGeom>
              <a:avLst/>
              <a:gdLst/>
              <a:ahLst/>
              <a:cxnLst/>
              <a:rect l="0" t="0" r="0" b="0"/>
              <a:pathLst>
                <a:path w="469901" h="330201">
                  <a:moveTo>
                    <a:pt x="0" y="0"/>
                  </a:moveTo>
                  <a:lnTo>
                    <a:pt x="469900" y="3302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6642100" y="1803400"/>
              <a:ext cx="342901" cy="25401"/>
            </a:xfrm>
            <a:custGeom>
              <a:avLst/>
              <a:gdLst/>
              <a:ahLst/>
              <a:cxnLst/>
              <a:rect l="0" t="0" r="0" b="0"/>
              <a:pathLst>
                <a:path w="342901" h="25401">
                  <a:moveTo>
                    <a:pt x="0" y="0"/>
                  </a:moveTo>
                  <a:lnTo>
                    <a:pt x="342900" y="25400"/>
                  </a:lnTo>
                </a:path>
              </a:pathLst>
            </a:custGeom>
            <a:ln w="266700" cap="flat" cmpd="sng" algn="ctr">
              <a:solidFill>
                <a:srgbClr val="FFFF00">
                  <a:alpha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Freeform 157"/>
          <p:cNvSpPr/>
          <p:nvPr/>
        </p:nvSpPr>
        <p:spPr>
          <a:xfrm>
            <a:off x="7378700" y="2692400"/>
            <a:ext cx="139701" cy="177801"/>
          </a:xfrm>
          <a:custGeom>
            <a:avLst/>
            <a:gdLst/>
            <a:ahLst/>
            <a:cxnLst/>
            <a:rect l="0" t="0" r="0" b="0"/>
            <a:pathLst>
              <a:path w="139701" h="177801">
                <a:moveTo>
                  <a:pt x="0" y="0"/>
                </a:moveTo>
                <a:lnTo>
                  <a:pt x="139700" y="17780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85913" y="660400"/>
            <a:ext cx="1015988" cy="876301"/>
            <a:chOff x="1485913" y="660400"/>
            <a:chExt cx="1015988" cy="876301"/>
          </a:xfrm>
        </p:grpSpPr>
        <p:sp>
          <p:nvSpPr>
            <p:cNvPr id="2" name="Freeform 1"/>
            <p:cNvSpPr/>
            <p:nvPr/>
          </p:nvSpPr>
          <p:spPr>
            <a:xfrm>
              <a:off x="1485913" y="660400"/>
              <a:ext cx="314850" cy="876301"/>
            </a:xfrm>
            <a:custGeom>
              <a:avLst/>
              <a:gdLst/>
              <a:ahLst/>
              <a:cxnLst/>
              <a:rect l="0" t="0" r="0" b="0"/>
              <a:pathLst>
                <a:path w="314850" h="876301">
                  <a:moveTo>
                    <a:pt x="12687" y="0"/>
                  </a:moveTo>
                  <a:lnTo>
                    <a:pt x="5945" y="26967"/>
                  </a:lnTo>
                  <a:lnTo>
                    <a:pt x="3959" y="40556"/>
                  </a:lnTo>
                  <a:lnTo>
                    <a:pt x="2635" y="55259"/>
                  </a:lnTo>
                  <a:lnTo>
                    <a:pt x="1752" y="70706"/>
                  </a:lnTo>
                  <a:lnTo>
                    <a:pt x="771" y="106684"/>
                  </a:lnTo>
                  <a:lnTo>
                    <a:pt x="0" y="306612"/>
                  </a:lnTo>
                  <a:lnTo>
                    <a:pt x="2818" y="324353"/>
                  </a:lnTo>
                  <a:lnTo>
                    <a:pt x="7519" y="341824"/>
                  </a:lnTo>
                  <a:lnTo>
                    <a:pt x="13475" y="359116"/>
                  </a:lnTo>
                  <a:lnTo>
                    <a:pt x="21678" y="373466"/>
                  </a:lnTo>
                  <a:lnTo>
                    <a:pt x="31381" y="385855"/>
                  </a:lnTo>
                  <a:lnTo>
                    <a:pt x="42083" y="396936"/>
                  </a:lnTo>
                  <a:lnTo>
                    <a:pt x="56273" y="402913"/>
                  </a:lnTo>
                  <a:lnTo>
                    <a:pt x="72789" y="405486"/>
                  </a:lnTo>
                  <a:lnTo>
                    <a:pt x="90855" y="405791"/>
                  </a:lnTo>
                  <a:lnTo>
                    <a:pt x="108543" y="403171"/>
                  </a:lnTo>
                  <a:lnTo>
                    <a:pt x="125980" y="398603"/>
                  </a:lnTo>
                  <a:lnTo>
                    <a:pt x="143249" y="392735"/>
                  </a:lnTo>
                  <a:lnTo>
                    <a:pt x="157583" y="386001"/>
                  </a:lnTo>
                  <a:lnTo>
                    <a:pt x="169962" y="378689"/>
                  </a:lnTo>
                  <a:lnTo>
                    <a:pt x="181037" y="370993"/>
                  </a:lnTo>
                  <a:lnTo>
                    <a:pt x="192653" y="358806"/>
                  </a:lnTo>
                  <a:lnTo>
                    <a:pt x="204631" y="343626"/>
                  </a:lnTo>
                  <a:lnTo>
                    <a:pt x="241715" y="292315"/>
                  </a:lnTo>
                  <a:lnTo>
                    <a:pt x="254272" y="275310"/>
                  </a:lnTo>
                  <a:lnTo>
                    <a:pt x="264054" y="258328"/>
                  </a:lnTo>
                  <a:lnTo>
                    <a:pt x="271988" y="241363"/>
                  </a:lnTo>
                  <a:lnTo>
                    <a:pt x="278687" y="224409"/>
                  </a:lnTo>
                  <a:lnTo>
                    <a:pt x="284565" y="207461"/>
                  </a:lnTo>
                  <a:lnTo>
                    <a:pt x="289894" y="190518"/>
                  </a:lnTo>
                  <a:lnTo>
                    <a:pt x="299579" y="158052"/>
                  </a:lnTo>
                  <a:lnTo>
                    <a:pt x="308587" y="129512"/>
                  </a:lnTo>
                  <a:lnTo>
                    <a:pt x="311553" y="125852"/>
                  </a:lnTo>
                  <a:lnTo>
                    <a:pt x="313531" y="129057"/>
                  </a:lnTo>
                  <a:lnTo>
                    <a:pt x="314849" y="136838"/>
                  </a:lnTo>
                  <a:lnTo>
                    <a:pt x="312552" y="160535"/>
                  </a:lnTo>
                  <a:lnTo>
                    <a:pt x="309963" y="174756"/>
                  </a:lnTo>
                  <a:lnTo>
                    <a:pt x="308238" y="192704"/>
                  </a:lnTo>
                  <a:lnTo>
                    <a:pt x="307087" y="213136"/>
                  </a:lnTo>
                  <a:lnTo>
                    <a:pt x="305809" y="259827"/>
                  </a:lnTo>
                  <a:lnTo>
                    <a:pt x="304790" y="595333"/>
                  </a:lnTo>
                  <a:lnTo>
                    <a:pt x="303378" y="617022"/>
                  </a:lnTo>
                  <a:lnTo>
                    <a:pt x="301025" y="635714"/>
                  </a:lnTo>
                  <a:lnTo>
                    <a:pt x="298046" y="652409"/>
                  </a:lnTo>
                  <a:lnTo>
                    <a:pt x="294648" y="669184"/>
                  </a:lnTo>
                  <a:lnTo>
                    <a:pt x="287110" y="702874"/>
                  </a:lnTo>
                  <a:lnTo>
                    <a:pt x="281713" y="721171"/>
                  </a:lnTo>
                  <a:lnTo>
                    <a:pt x="275293" y="740425"/>
                  </a:lnTo>
                  <a:lnTo>
                    <a:pt x="268191" y="760317"/>
                  </a:lnTo>
                  <a:lnTo>
                    <a:pt x="259223" y="777811"/>
                  </a:lnTo>
                  <a:lnTo>
                    <a:pt x="249011" y="793707"/>
                  </a:lnTo>
                  <a:lnTo>
                    <a:pt x="237969" y="808538"/>
                  </a:lnTo>
                  <a:lnTo>
                    <a:pt x="226375" y="821247"/>
                  </a:lnTo>
                  <a:lnTo>
                    <a:pt x="214412" y="832542"/>
                  </a:lnTo>
                  <a:lnTo>
                    <a:pt x="202204" y="842895"/>
                  </a:lnTo>
                  <a:lnTo>
                    <a:pt x="189831" y="851208"/>
                  </a:lnTo>
                  <a:lnTo>
                    <a:pt x="177350" y="858160"/>
                  </a:lnTo>
                  <a:lnTo>
                    <a:pt x="139687" y="8763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1930400" y="812800"/>
              <a:ext cx="152401" cy="25401"/>
            </a:xfrm>
            <a:custGeom>
              <a:avLst/>
              <a:gdLst/>
              <a:ahLst/>
              <a:cxnLst/>
              <a:rect l="0" t="0" r="0" b="0"/>
              <a:pathLst>
                <a:path w="152401" h="25401">
                  <a:moveTo>
                    <a:pt x="0" y="25400"/>
                  </a:moveTo>
                  <a:lnTo>
                    <a:pt x="13484" y="11916"/>
                  </a:lnTo>
                  <a:lnTo>
                    <a:pt x="23100" y="7944"/>
                  </a:lnTo>
                  <a:lnTo>
                    <a:pt x="35155" y="5296"/>
                  </a:lnTo>
                  <a:lnTo>
                    <a:pt x="48837" y="3530"/>
                  </a:lnTo>
                  <a:lnTo>
                    <a:pt x="63602" y="2353"/>
                  </a:lnTo>
                  <a:lnTo>
                    <a:pt x="79090" y="1569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 3"/>
            <p:cNvSpPr/>
            <p:nvPr/>
          </p:nvSpPr>
          <p:spPr>
            <a:xfrm>
              <a:off x="1955800" y="965200"/>
              <a:ext cx="177801" cy="10935"/>
            </a:xfrm>
            <a:custGeom>
              <a:avLst/>
              <a:gdLst/>
              <a:ahLst/>
              <a:cxnLst/>
              <a:rect l="0" t="0" r="0" b="0"/>
              <a:pathLst>
                <a:path w="177801" h="10935">
                  <a:moveTo>
                    <a:pt x="0" y="0"/>
                  </a:moveTo>
                  <a:lnTo>
                    <a:pt x="20225" y="6742"/>
                  </a:lnTo>
                  <a:lnTo>
                    <a:pt x="31828" y="8727"/>
                  </a:lnTo>
                  <a:lnTo>
                    <a:pt x="45207" y="10052"/>
                  </a:lnTo>
                  <a:lnTo>
                    <a:pt x="59771" y="10934"/>
                  </a:lnTo>
                  <a:lnTo>
                    <a:pt x="73714" y="10111"/>
                  </a:lnTo>
                  <a:lnTo>
                    <a:pt x="87243" y="8152"/>
                  </a:lnTo>
                  <a:lnTo>
                    <a:pt x="100495" y="5434"/>
                  </a:lnTo>
                  <a:lnTo>
                    <a:pt x="114974" y="3623"/>
                  </a:lnTo>
                  <a:lnTo>
                    <a:pt x="130271" y="2415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2287136" y="698500"/>
              <a:ext cx="176665" cy="150736"/>
            </a:xfrm>
            <a:custGeom>
              <a:avLst/>
              <a:gdLst/>
              <a:ahLst/>
              <a:cxnLst/>
              <a:rect l="0" t="0" r="0" b="0"/>
              <a:pathLst>
                <a:path w="176665" h="150736">
                  <a:moveTo>
                    <a:pt x="36964" y="0"/>
                  </a:moveTo>
                  <a:lnTo>
                    <a:pt x="30221" y="20225"/>
                  </a:lnTo>
                  <a:lnTo>
                    <a:pt x="28236" y="31828"/>
                  </a:lnTo>
                  <a:lnTo>
                    <a:pt x="26912" y="45207"/>
                  </a:lnTo>
                  <a:lnTo>
                    <a:pt x="26029" y="59771"/>
                  </a:lnTo>
                  <a:lnTo>
                    <a:pt x="24029" y="73714"/>
                  </a:lnTo>
                  <a:lnTo>
                    <a:pt x="21285" y="87243"/>
                  </a:lnTo>
                  <a:lnTo>
                    <a:pt x="18045" y="100495"/>
                  </a:lnTo>
                  <a:lnTo>
                    <a:pt x="13062" y="113563"/>
                  </a:lnTo>
                  <a:lnTo>
                    <a:pt x="6918" y="126509"/>
                  </a:lnTo>
                  <a:lnTo>
                    <a:pt x="0" y="139372"/>
                  </a:lnTo>
                  <a:lnTo>
                    <a:pt x="1032" y="146537"/>
                  </a:lnTo>
                  <a:lnTo>
                    <a:pt x="7365" y="149902"/>
                  </a:lnTo>
                  <a:lnTo>
                    <a:pt x="17231" y="150735"/>
                  </a:lnTo>
                  <a:lnTo>
                    <a:pt x="29453" y="149878"/>
                  </a:lnTo>
                  <a:lnTo>
                    <a:pt x="43245" y="147897"/>
                  </a:lnTo>
                  <a:lnTo>
                    <a:pt x="58085" y="145164"/>
                  </a:lnTo>
                  <a:lnTo>
                    <a:pt x="73622" y="143343"/>
                  </a:lnTo>
                  <a:lnTo>
                    <a:pt x="89625" y="142128"/>
                  </a:lnTo>
                  <a:lnTo>
                    <a:pt x="176664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2438400" y="660400"/>
              <a:ext cx="63501" cy="482601"/>
            </a:xfrm>
            <a:custGeom>
              <a:avLst/>
              <a:gdLst/>
              <a:ahLst/>
              <a:cxnLst/>
              <a:rect l="0" t="0" r="0" b="0"/>
              <a:pathLst>
                <a:path w="63501" h="482601">
                  <a:moveTo>
                    <a:pt x="63500" y="0"/>
                  </a:moveTo>
                  <a:lnTo>
                    <a:pt x="56757" y="26967"/>
                  </a:lnTo>
                  <a:lnTo>
                    <a:pt x="54772" y="40556"/>
                  </a:lnTo>
                  <a:lnTo>
                    <a:pt x="53448" y="55259"/>
                  </a:lnTo>
                  <a:lnTo>
                    <a:pt x="52565" y="70706"/>
                  </a:lnTo>
                  <a:lnTo>
                    <a:pt x="50565" y="86648"/>
                  </a:lnTo>
                  <a:lnTo>
                    <a:pt x="47821" y="102921"/>
                  </a:lnTo>
                  <a:lnTo>
                    <a:pt x="44581" y="119414"/>
                  </a:lnTo>
                  <a:lnTo>
                    <a:pt x="42420" y="136054"/>
                  </a:lnTo>
                  <a:lnTo>
                    <a:pt x="40980" y="152791"/>
                  </a:lnTo>
                  <a:lnTo>
                    <a:pt x="40020" y="169594"/>
                  </a:lnTo>
                  <a:lnTo>
                    <a:pt x="38953" y="203315"/>
                  </a:lnTo>
                  <a:lnTo>
                    <a:pt x="38668" y="220210"/>
                  </a:lnTo>
                  <a:lnTo>
                    <a:pt x="37068" y="237118"/>
                  </a:lnTo>
                  <a:lnTo>
                    <a:pt x="34589" y="254034"/>
                  </a:lnTo>
                  <a:lnTo>
                    <a:pt x="31526" y="270956"/>
                  </a:lnTo>
                  <a:lnTo>
                    <a:pt x="29484" y="287881"/>
                  </a:lnTo>
                  <a:lnTo>
                    <a:pt x="28123" y="304810"/>
                  </a:lnTo>
                  <a:lnTo>
                    <a:pt x="27215" y="321740"/>
                  </a:lnTo>
                  <a:lnTo>
                    <a:pt x="25199" y="337260"/>
                  </a:lnTo>
                  <a:lnTo>
                    <a:pt x="22443" y="351840"/>
                  </a:lnTo>
                  <a:lnTo>
                    <a:pt x="11824" y="396348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349500" y="571500"/>
            <a:ext cx="6553201" cy="5283201"/>
            <a:chOff x="2349500" y="571500"/>
            <a:chExt cx="6553201" cy="5283201"/>
          </a:xfrm>
        </p:grpSpPr>
        <p:sp>
          <p:nvSpPr>
            <p:cNvPr id="8" name="Freeform 7"/>
            <p:cNvSpPr/>
            <p:nvPr/>
          </p:nvSpPr>
          <p:spPr>
            <a:xfrm>
              <a:off x="5642802" y="571500"/>
              <a:ext cx="224599" cy="5283201"/>
            </a:xfrm>
            <a:custGeom>
              <a:avLst/>
              <a:gdLst/>
              <a:ahLst/>
              <a:cxnLst/>
              <a:rect l="0" t="0" r="0" b="0"/>
              <a:pathLst>
                <a:path w="224599" h="5283201">
                  <a:moveTo>
                    <a:pt x="122998" y="0"/>
                  </a:moveTo>
                  <a:lnTo>
                    <a:pt x="116255" y="33709"/>
                  </a:lnTo>
                  <a:lnTo>
                    <a:pt x="110063" y="117038"/>
                  </a:lnTo>
                  <a:lnTo>
                    <a:pt x="104078" y="160202"/>
                  </a:lnTo>
                  <a:lnTo>
                    <a:pt x="97766" y="321495"/>
                  </a:lnTo>
                  <a:lnTo>
                    <a:pt x="90906" y="372462"/>
                  </a:lnTo>
                  <a:lnTo>
                    <a:pt x="84673" y="450391"/>
                  </a:lnTo>
                  <a:lnTo>
                    <a:pt x="78683" y="491803"/>
                  </a:lnTo>
                  <a:lnTo>
                    <a:pt x="72068" y="577290"/>
                  </a:lnTo>
                  <a:lnTo>
                    <a:pt x="66025" y="624873"/>
                  </a:lnTo>
                  <a:lnTo>
                    <a:pt x="54690" y="699262"/>
                  </a:lnTo>
                  <a:lnTo>
                    <a:pt x="42394" y="774925"/>
                  </a:lnTo>
                  <a:lnTo>
                    <a:pt x="35736" y="886483"/>
                  </a:lnTo>
                  <a:lnTo>
                    <a:pt x="30658" y="1007402"/>
                  </a:lnTo>
                  <a:lnTo>
                    <a:pt x="24142" y="1106115"/>
                  </a:lnTo>
                  <a:lnTo>
                    <a:pt x="21759" y="1265665"/>
                  </a:lnTo>
                  <a:lnTo>
                    <a:pt x="17706" y="1397816"/>
                  </a:lnTo>
                  <a:lnTo>
                    <a:pt x="11367" y="1498841"/>
                  </a:lnTo>
                  <a:lnTo>
                    <a:pt x="9225" y="1640856"/>
                  </a:lnTo>
                  <a:lnTo>
                    <a:pt x="7391" y="1782477"/>
                  </a:lnTo>
                  <a:lnTo>
                    <a:pt x="0" y="1893626"/>
                  </a:lnTo>
                  <a:lnTo>
                    <a:pt x="551" y="2041199"/>
                  </a:lnTo>
                  <a:lnTo>
                    <a:pt x="7088" y="2186217"/>
                  </a:lnTo>
                  <a:lnTo>
                    <a:pt x="9791" y="2335747"/>
                  </a:lnTo>
                  <a:lnTo>
                    <a:pt x="17331" y="2442478"/>
                  </a:lnTo>
                  <a:lnTo>
                    <a:pt x="20594" y="2591605"/>
                  </a:lnTo>
                  <a:lnTo>
                    <a:pt x="21239" y="2743359"/>
                  </a:lnTo>
                  <a:lnTo>
                    <a:pt x="28092" y="2850805"/>
                  </a:lnTo>
                  <a:lnTo>
                    <a:pt x="32911" y="2998386"/>
                  </a:lnTo>
                  <a:lnTo>
                    <a:pt x="37626" y="3146071"/>
                  </a:lnTo>
                  <a:lnTo>
                    <a:pt x="44080" y="3250154"/>
                  </a:lnTo>
                  <a:lnTo>
                    <a:pt x="46261" y="3386460"/>
                  </a:lnTo>
                  <a:lnTo>
                    <a:pt x="50322" y="3450545"/>
                  </a:lnTo>
                  <a:lnTo>
                    <a:pt x="56779" y="3542157"/>
                  </a:lnTo>
                  <a:lnTo>
                    <a:pt x="62455" y="3631861"/>
                  </a:lnTo>
                  <a:lnTo>
                    <a:pt x="69311" y="3720999"/>
                  </a:lnTo>
                  <a:lnTo>
                    <a:pt x="75105" y="3809970"/>
                  </a:lnTo>
                  <a:lnTo>
                    <a:pt x="81996" y="3898891"/>
                  </a:lnTo>
                  <a:lnTo>
                    <a:pt x="85927" y="4045654"/>
                  </a:lnTo>
                  <a:lnTo>
                    <a:pt x="91470" y="4099590"/>
                  </a:lnTo>
                  <a:lnTo>
                    <a:pt x="96791" y="4238821"/>
                  </a:lnTo>
                  <a:lnTo>
                    <a:pt x="101121" y="4317117"/>
                  </a:lnTo>
                  <a:lnTo>
                    <a:pt x="107630" y="4366996"/>
                  </a:lnTo>
                  <a:lnTo>
                    <a:pt x="115227" y="4412683"/>
                  </a:lnTo>
                  <a:lnTo>
                    <a:pt x="121974" y="4530898"/>
                  </a:lnTo>
                  <a:lnTo>
                    <a:pt x="126457" y="4600273"/>
                  </a:lnTo>
                  <a:lnTo>
                    <a:pt x="132960" y="4670688"/>
                  </a:lnTo>
                  <a:lnTo>
                    <a:pt x="138649" y="4736237"/>
                  </a:lnTo>
                  <a:lnTo>
                    <a:pt x="145509" y="4796581"/>
                  </a:lnTo>
                  <a:lnTo>
                    <a:pt x="151304" y="4853971"/>
                  </a:lnTo>
                  <a:lnTo>
                    <a:pt x="158156" y="4893465"/>
                  </a:lnTo>
                  <a:lnTo>
                    <a:pt x="165905" y="4929832"/>
                  </a:lnTo>
                  <a:lnTo>
                    <a:pt x="178201" y="4982040"/>
                  </a:lnTo>
                  <a:lnTo>
                    <a:pt x="184039" y="5033257"/>
                  </a:lnTo>
                  <a:lnTo>
                    <a:pt x="189168" y="5063459"/>
                  </a:lnTo>
                  <a:lnTo>
                    <a:pt x="196226" y="5108024"/>
                  </a:lnTo>
                  <a:lnTo>
                    <a:pt x="202079" y="5153214"/>
                  </a:lnTo>
                  <a:lnTo>
                    <a:pt x="208945" y="5183095"/>
                  </a:lnTo>
                  <a:lnTo>
                    <a:pt x="212751" y="5200941"/>
                  </a:lnTo>
                  <a:lnTo>
                    <a:pt x="224598" y="528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882900" y="3060700"/>
              <a:ext cx="6019801" cy="177801"/>
            </a:xfrm>
            <a:custGeom>
              <a:avLst/>
              <a:gdLst/>
              <a:ahLst/>
              <a:cxnLst/>
              <a:rect l="0" t="0" r="0" b="0"/>
              <a:pathLst>
                <a:path w="6019801" h="177801">
                  <a:moveTo>
                    <a:pt x="0" y="12700"/>
                  </a:moveTo>
                  <a:lnTo>
                    <a:pt x="26967" y="5957"/>
                  </a:lnTo>
                  <a:lnTo>
                    <a:pt x="137090" y="523"/>
                  </a:lnTo>
                  <a:lnTo>
                    <a:pt x="2152846" y="0"/>
                  </a:lnTo>
                  <a:lnTo>
                    <a:pt x="2225409" y="3763"/>
                  </a:lnTo>
                  <a:lnTo>
                    <a:pt x="2299993" y="8727"/>
                  </a:lnTo>
                  <a:lnTo>
                    <a:pt x="2455118" y="11915"/>
                  </a:lnTo>
                  <a:lnTo>
                    <a:pt x="2614484" y="12544"/>
                  </a:lnTo>
                  <a:lnTo>
                    <a:pt x="2691638" y="16394"/>
                  </a:lnTo>
                  <a:lnTo>
                    <a:pt x="2768261" y="21397"/>
                  </a:lnTo>
                  <a:lnTo>
                    <a:pt x="2924695" y="24609"/>
                  </a:lnTo>
                  <a:lnTo>
                    <a:pt x="3045331" y="28928"/>
                  </a:lnTo>
                  <a:lnTo>
                    <a:pt x="3123014" y="34023"/>
                  </a:lnTo>
                  <a:lnTo>
                    <a:pt x="3239560" y="38303"/>
                  </a:lnTo>
                  <a:lnTo>
                    <a:pt x="3361423" y="46470"/>
                  </a:lnTo>
                  <a:lnTo>
                    <a:pt x="3520857" y="49944"/>
                  </a:lnTo>
                  <a:lnTo>
                    <a:pt x="3642013" y="54309"/>
                  </a:lnTo>
                  <a:lnTo>
                    <a:pt x="3719817" y="59415"/>
                  </a:lnTo>
                  <a:lnTo>
                    <a:pt x="3877009" y="62693"/>
                  </a:lnTo>
                  <a:lnTo>
                    <a:pt x="3997776" y="67024"/>
                  </a:lnTo>
                  <a:lnTo>
                    <a:pt x="4075489" y="72121"/>
                  </a:lnTo>
                  <a:lnTo>
                    <a:pt x="4228861" y="75394"/>
                  </a:lnTo>
                  <a:lnTo>
                    <a:pt x="4381452" y="76040"/>
                  </a:lnTo>
                  <a:lnTo>
                    <a:pt x="4453915" y="79892"/>
                  </a:lnTo>
                  <a:lnTo>
                    <a:pt x="4525162" y="84896"/>
                  </a:lnTo>
                  <a:lnTo>
                    <a:pt x="4741419" y="89959"/>
                  </a:lnTo>
                  <a:lnTo>
                    <a:pt x="4851269" y="97523"/>
                  </a:lnTo>
                  <a:lnTo>
                    <a:pt x="5024391" y="101063"/>
                  </a:lnTo>
                  <a:lnTo>
                    <a:pt x="5190461" y="105292"/>
                  </a:lnTo>
                  <a:lnTo>
                    <a:pt x="5221374" y="108294"/>
                  </a:lnTo>
                  <a:lnTo>
                    <a:pt x="5282062" y="115394"/>
                  </a:lnTo>
                  <a:lnTo>
                    <a:pt x="5312074" y="119262"/>
                  </a:lnTo>
                  <a:lnTo>
                    <a:pt x="5429805" y="126882"/>
                  </a:lnTo>
                  <a:lnTo>
                    <a:pt x="5457137" y="129744"/>
                  </a:lnTo>
                  <a:lnTo>
                    <a:pt x="5510083" y="135275"/>
                  </a:lnTo>
                  <a:lnTo>
                    <a:pt x="5662638" y="140722"/>
                  </a:lnTo>
                  <a:lnTo>
                    <a:pt x="5728805" y="148312"/>
                  </a:lnTo>
                  <a:lnTo>
                    <a:pt x="5784785" y="152600"/>
                  </a:lnTo>
                  <a:lnTo>
                    <a:pt x="5802445" y="155355"/>
                  </a:lnTo>
                  <a:lnTo>
                    <a:pt x="5837120" y="160769"/>
                  </a:lnTo>
                  <a:lnTo>
                    <a:pt x="5946626" y="166130"/>
                  </a:lnTo>
                  <a:lnTo>
                    <a:pt x="6019800" y="1778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511800" y="2705100"/>
              <a:ext cx="190501" cy="25401"/>
            </a:xfrm>
            <a:custGeom>
              <a:avLst/>
              <a:gdLst/>
              <a:ahLst/>
              <a:cxnLst/>
              <a:rect l="0" t="0" r="0" b="0"/>
              <a:pathLst>
                <a:path w="190501" h="25401">
                  <a:moveTo>
                    <a:pt x="0" y="0"/>
                  </a:moveTo>
                  <a:lnTo>
                    <a:pt x="26968" y="6742"/>
                  </a:lnTo>
                  <a:lnTo>
                    <a:pt x="40556" y="8727"/>
                  </a:lnTo>
                  <a:lnTo>
                    <a:pt x="55259" y="10051"/>
                  </a:lnTo>
                  <a:lnTo>
                    <a:pt x="70706" y="10934"/>
                  </a:lnTo>
                  <a:lnTo>
                    <a:pt x="102921" y="11915"/>
                  </a:lnTo>
                  <a:lnTo>
                    <a:pt x="119414" y="12176"/>
                  </a:lnTo>
                  <a:lnTo>
                    <a:pt x="134642" y="13762"/>
                  </a:lnTo>
                  <a:lnTo>
                    <a:pt x="149028" y="16230"/>
                  </a:lnTo>
                  <a:lnTo>
                    <a:pt x="190500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24500" y="2374900"/>
              <a:ext cx="228601" cy="12701"/>
            </a:xfrm>
            <a:custGeom>
              <a:avLst/>
              <a:gdLst/>
              <a:ahLst/>
              <a:cxnLst/>
              <a:rect l="0" t="0" r="0" b="0"/>
              <a:pathLst>
                <a:path w="228601" h="12701">
                  <a:moveTo>
                    <a:pt x="0" y="0"/>
                  </a:moveTo>
                  <a:lnTo>
                    <a:pt x="126156" y="0"/>
                  </a:lnTo>
                  <a:lnTo>
                    <a:pt x="143370" y="1411"/>
                  </a:lnTo>
                  <a:lnTo>
                    <a:pt x="159080" y="3762"/>
                  </a:lnTo>
                  <a:lnTo>
                    <a:pt x="2286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511800" y="2044700"/>
              <a:ext cx="330201" cy="12701"/>
            </a:xfrm>
            <a:custGeom>
              <a:avLst/>
              <a:gdLst/>
              <a:ahLst/>
              <a:cxnLst/>
              <a:rect l="0" t="0" r="0" b="0"/>
              <a:pathLst>
                <a:path w="330201" h="12701">
                  <a:moveTo>
                    <a:pt x="0" y="0"/>
                  </a:moveTo>
                  <a:lnTo>
                    <a:pt x="33709" y="6742"/>
                  </a:lnTo>
                  <a:lnTo>
                    <a:pt x="49284" y="8727"/>
                  </a:lnTo>
                  <a:lnTo>
                    <a:pt x="65311" y="10051"/>
                  </a:lnTo>
                  <a:lnTo>
                    <a:pt x="81641" y="10934"/>
                  </a:lnTo>
                  <a:lnTo>
                    <a:pt x="118599" y="11915"/>
                  </a:lnTo>
                  <a:lnTo>
                    <a:pt x="33020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5486400" y="1613669"/>
              <a:ext cx="317501" cy="50032"/>
            </a:xfrm>
            <a:custGeom>
              <a:avLst/>
              <a:gdLst/>
              <a:ahLst/>
              <a:cxnLst/>
              <a:rect l="0" t="0" r="0" b="0"/>
              <a:pathLst>
                <a:path w="317501" h="50032">
                  <a:moveTo>
                    <a:pt x="0" y="50031"/>
                  </a:moveTo>
                  <a:lnTo>
                    <a:pt x="26968" y="36546"/>
                  </a:lnTo>
                  <a:lnTo>
                    <a:pt x="40556" y="31163"/>
                  </a:lnTo>
                  <a:lnTo>
                    <a:pt x="55259" y="26164"/>
                  </a:lnTo>
                  <a:lnTo>
                    <a:pt x="70706" y="21419"/>
                  </a:lnTo>
                  <a:lnTo>
                    <a:pt x="88059" y="16845"/>
                  </a:lnTo>
                  <a:lnTo>
                    <a:pt x="126156" y="8000"/>
                  </a:lnTo>
                  <a:lnTo>
                    <a:pt x="144781" y="5077"/>
                  </a:lnTo>
                  <a:lnTo>
                    <a:pt x="162843" y="3128"/>
                  </a:lnTo>
                  <a:lnTo>
                    <a:pt x="180528" y="1829"/>
                  </a:lnTo>
                  <a:lnTo>
                    <a:pt x="197963" y="963"/>
                  </a:lnTo>
                  <a:lnTo>
                    <a:pt x="232387" y="0"/>
                  </a:lnTo>
                  <a:lnTo>
                    <a:pt x="248058" y="1155"/>
                  </a:lnTo>
                  <a:lnTo>
                    <a:pt x="317500" y="1193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901046" y="1562100"/>
              <a:ext cx="118755" cy="124950"/>
            </a:xfrm>
            <a:custGeom>
              <a:avLst/>
              <a:gdLst/>
              <a:ahLst/>
              <a:cxnLst/>
              <a:rect l="0" t="0" r="0" b="0"/>
              <a:pathLst>
                <a:path w="118755" h="124950">
                  <a:moveTo>
                    <a:pt x="29854" y="0"/>
                  </a:moveTo>
                  <a:lnTo>
                    <a:pt x="12177" y="70706"/>
                  </a:lnTo>
                  <a:lnTo>
                    <a:pt x="8191" y="85237"/>
                  </a:lnTo>
                  <a:lnTo>
                    <a:pt x="0" y="112672"/>
                  </a:lnTo>
                  <a:lnTo>
                    <a:pt x="1485" y="120270"/>
                  </a:lnTo>
                  <a:lnTo>
                    <a:pt x="6707" y="123924"/>
                  </a:lnTo>
                  <a:lnTo>
                    <a:pt x="14423" y="124949"/>
                  </a:lnTo>
                  <a:lnTo>
                    <a:pt x="23800" y="124222"/>
                  </a:lnTo>
                  <a:lnTo>
                    <a:pt x="34285" y="122325"/>
                  </a:lnTo>
                  <a:lnTo>
                    <a:pt x="45508" y="119650"/>
                  </a:lnTo>
                  <a:lnTo>
                    <a:pt x="58634" y="117867"/>
                  </a:lnTo>
                  <a:lnTo>
                    <a:pt x="73030" y="116677"/>
                  </a:lnTo>
                  <a:lnTo>
                    <a:pt x="118754" y="1016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046965" y="1549400"/>
              <a:ext cx="10936" cy="203201"/>
            </a:xfrm>
            <a:custGeom>
              <a:avLst/>
              <a:gdLst/>
              <a:ahLst/>
              <a:cxnLst/>
              <a:rect l="0" t="0" r="0" b="0"/>
              <a:pathLst>
                <a:path w="10936" h="203201">
                  <a:moveTo>
                    <a:pt x="10935" y="0"/>
                  </a:moveTo>
                  <a:lnTo>
                    <a:pt x="10935" y="33709"/>
                  </a:lnTo>
                  <a:lnTo>
                    <a:pt x="9523" y="49284"/>
                  </a:lnTo>
                  <a:lnTo>
                    <a:pt x="7172" y="65311"/>
                  </a:lnTo>
                  <a:lnTo>
                    <a:pt x="4193" y="81641"/>
                  </a:lnTo>
                  <a:lnTo>
                    <a:pt x="2207" y="98171"/>
                  </a:lnTo>
                  <a:lnTo>
                    <a:pt x="882" y="114836"/>
                  </a:lnTo>
                  <a:lnTo>
                    <a:pt x="0" y="131591"/>
                  </a:lnTo>
                  <a:lnTo>
                    <a:pt x="822" y="146994"/>
                  </a:lnTo>
                  <a:lnTo>
                    <a:pt x="2782" y="161496"/>
                  </a:lnTo>
                  <a:lnTo>
                    <a:pt x="10935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2349500" y="1587545"/>
              <a:ext cx="3302001" cy="203156"/>
            </a:xfrm>
            <a:custGeom>
              <a:avLst/>
              <a:gdLst/>
              <a:ahLst/>
              <a:cxnLst/>
              <a:rect l="0" t="0" r="0" b="0"/>
              <a:pathLst>
                <a:path w="3302001" h="203156">
                  <a:moveTo>
                    <a:pt x="3302000" y="12655"/>
                  </a:moveTo>
                  <a:lnTo>
                    <a:pt x="3213616" y="12655"/>
                  </a:lnTo>
                  <a:lnTo>
                    <a:pt x="3180874" y="8892"/>
                  </a:lnTo>
                  <a:lnTo>
                    <a:pt x="3134877" y="2603"/>
                  </a:lnTo>
                  <a:lnTo>
                    <a:pt x="3050555" y="303"/>
                  </a:lnTo>
                  <a:lnTo>
                    <a:pt x="2943112" y="0"/>
                  </a:lnTo>
                  <a:lnTo>
                    <a:pt x="2897902" y="3738"/>
                  </a:lnTo>
                  <a:lnTo>
                    <a:pt x="2829019" y="10013"/>
                  </a:lnTo>
                  <a:lnTo>
                    <a:pt x="2743375" y="12133"/>
                  </a:lnTo>
                  <a:lnTo>
                    <a:pt x="2426864" y="12653"/>
                  </a:lnTo>
                  <a:lnTo>
                    <a:pt x="2389999" y="16417"/>
                  </a:lnTo>
                  <a:lnTo>
                    <a:pt x="2337510" y="22706"/>
                  </a:lnTo>
                  <a:lnTo>
                    <a:pt x="2235262" y="25122"/>
                  </a:lnTo>
                  <a:lnTo>
                    <a:pt x="2004132" y="25353"/>
                  </a:lnTo>
                  <a:lnTo>
                    <a:pt x="1965521" y="29117"/>
                  </a:lnTo>
                  <a:lnTo>
                    <a:pt x="1907880" y="35406"/>
                  </a:lnTo>
                  <a:lnTo>
                    <a:pt x="1820712" y="37706"/>
                  </a:lnTo>
                  <a:lnTo>
                    <a:pt x="1673947" y="38041"/>
                  </a:lnTo>
                  <a:lnTo>
                    <a:pt x="1635328" y="41811"/>
                  </a:lnTo>
                  <a:lnTo>
                    <a:pt x="1577682" y="48105"/>
                  </a:lnTo>
                  <a:lnTo>
                    <a:pt x="1489101" y="51817"/>
                  </a:lnTo>
                  <a:lnTo>
                    <a:pt x="1449693" y="57342"/>
                  </a:lnTo>
                  <a:lnTo>
                    <a:pt x="1366904" y="62247"/>
                  </a:lnTo>
                  <a:lnTo>
                    <a:pt x="1286371" y="66979"/>
                  </a:lnTo>
                  <a:lnTo>
                    <a:pt x="1250465" y="72076"/>
                  </a:lnTo>
                  <a:lnTo>
                    <a:pt x="1138648" y="77208"/>
                  </a:lnTo>
                  <a:lnTo>
                    <a:pt x="1102495" y="82737"/>
                  </a:lnTo>
                  <a:lnTo>
                    <a:pt x="1031883" y="89057"/>
                  </a:lnTo>
                  <a:lnTo>
                    <a:pt x="992485" y="95060"/>
                  </a:lnTo>
                  <a:lnTo>
                    <a:pt x="919841" y="101683"/>
                  </a:lnTo>
                  <a:lnTo>
                    <a:pt x="885303" y="107726"/>
                  </a:lnTo>
                  <a:lnTo>
                    <a:pt x="808411" y="114376"/>
                  </a:lnTo>
                  <a:lnTo>
                    <a:pt x="772279" y="120423"/>
                  </a:lnTo>
                  <a:lnTo>
                    <a:pt x="703091" y="127076"/>
                  </a:lnTo>
                  <a:lnTo>
                    <a:pt x="669025" y="133123"/>
                  </a:lnTo>
                  <a:lnTo>
                    <a:pt x="601164" y="139775"/>
                  </a:lnTo>
                  <a:lnTo>
                    <a:pt x="567280" y="145823"/>
                  </a:lnTo>
                  <a:lnTo>
                    <a:pt x="499536" y="152475"/>
                  </a:lnTo>
                  <a:lnTo>
                    <a:pt x="465667" y="158523"/>
                  </a:lnTo>
                  <a:lnTo>
                    <a:pt x="414866" y="163119"/>
                  </a:lnTo>
                  <a:lnTo>
                    <a:pt x="369711" y="167957"/>
                  </a:lnTo>
                  <a:lnTo>
                    <a:pt x="318127" y="173400"/>
                  </a:lnTo>
                  <a:lnTo>
                    <a:pt x="244308" y="177875"/>
                  </a:lnTo>
                  <a:lnTo>
                    <a:pt x="204066" y="183923"/>
                  </a:lnTo>
                  <a:lnTo>
                    <a:pt x="124923" y="190575"/>
                  </a:lnTo>
                  <a:lnTo>
                    <a:pt x="93621" y="196623"/>
                  </a:lnTo>
                  <a:lnTo>
                    <a:pt x="61835" y="200252"/>
                  </a:lnTo>
                  <a:lnTo>
                    <a:pt x="0" y="2031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5308600" y="1574800"/>
              <a:ext cx="3187701" cy="147017"/>
            </a:xfrm>
            <a:custGeom>
              <a:avLst/>
              <a:gdLst/>
              <a:ahLst/>
              <a:cxnLst/>
              <a:rect l="0" t="0" r="0" b="0"/>
              <a:pathLst>
                <a:path w="3187701" h="147017">
                  <a:moveTo>
                    <a:pt x="0" y="0"/>
                  </a:moveTo>
                  <a:lnTo>
                    <a:pt x="84190" y="0"/>
                  </a:lnTo>
                  <a:lnTo>
                    <a:pt x="119262" y="3762"/>
                  </a:lnTo>
                  <a:lnTo>
                    <a:pt x="134541" y="6741"/>
                  </a:lnTo>
                  <a:lnTo>
                    <a:pt x="203239" y="10934"/>
                  </a:lnTo>
                  <a:lnTo>
                    <a:pt x="286153" y="12176"/>
                  </a:lnTo>
                  <a:lnTo>
                    <a:pt x="493642" y="12686"/>
                  </a:lnTo>
                  <a:lnTo>
                    <a:pt x="530781" y="16456"/>
                  </a:lnTo>
                  <a:lnTo>
                    <a:pt x="548587" y="19437"/>
                  </a:lnTo>
                  <a:lnTo>
                    <a:pt x="600616" y="23633"/>
                  </a:lnTo>
                  <a:lnTo>
                    <a:pt x="695783" y="25167"/>
                  </a:lnTo>
                  <a:lnTo>
                    <a:pt x="886705" y="25396"/>
                  </a:lnTo>
                  <a:lnTo>
                    <a:pt x="927961" y="29161"/>
                  </a:lnTo>
                  <a:lnTo>
                    <a:pt x="948840" y="32140"/>
                  </a:lnTo>
                  <a:lnTo>
                    <a:pt x="1005194" y="36334"/>
                  </a:lnTo>
                  <a:lnTo>
                    <a:pt x="1084943" y="37751"/>
                  </a:lnTo>
                  <a:lnTo>
                    <a:pt x="1253114" y="38086"/>
                  </a:lnTo>
                  <a:lnTo>
                    <a:pt x="1295421" y="41856"/>
                  </a:lnTo>
                  <a:lnTo>
                    <a:pt x="1316580" y="44837"/>
                  </a:lnTo>
                  <a:lnTo>
                    <a:pt x="1401236" y="51033"/>
                  </a:lnTo>
                  <a:lnTo>
                    <a:pt x="1422402" y="53777"/>
                  </a:lnTo>
                  <a:lnTo>
                    <a:pt x="1443567" y="57018"/>
                  </a:lnTo>
                  <a:lnTo>
                    <a:pt x="1507066" y="61579"/>
                  </a:lnTo>
                  <a:lnTo>
                    <a:pt x="1600461" y="64531"/>
                  </a:lnTo>
                  <a:lnTo>
                    <a:pt x="1622952" y="67010"/>
                  </a:lnTo>
                  <a:lnTo>
                    <a:pt x="1645001" y="70073"/>
                  </a:lnTo>
                  <a:lnTo>
                    <a:pt x="1731084" y="76400"/>
                  </a:lnTo>
                  <a:lnTo>
                    <a:pt x="1752367" y="79156"/>
                  </a:lnTo>
                  <a:lnTo>
                    <a:pt x="1773611" y="82404"/>
                  </a:lnTo>
                  <a:lnTo>
                    <a:pt x="1858402" y="89027"/>
                  </a:lnTo>
                  <a:lnTo>
                    <a:pt x="1879579" y="91807"/>
                  </a:lnTo>
                  <a:lnTo>
                    <a:pt x="1900752" y="95071"/>
                  </a:lnTo>
                  <a:lnTo>
                    <a:pt x="1985430" y="101721"/>
                  </a:lnTo>
                  <a:lnTo>
                    <a:pt x="2006597" y="104503"/>
                  </a:lnTo>
                  <a:lnTo>
                    <a:pt x="2027765" y="107768"/>
                  </a:lnTo>
                  <a:lnTo>
                    <a:pt x="2070099" y="111397"/>
                  </a:lnTo>
                  <a:lnTo>
                    <a:pt x="2161508" y="113726"/>
                  </a:lnTo>
                  <a:lnTo>
                    <a:pt x="2207152" y="117808"/>
                  </a:lnTo>
                  <a:lnTo>
                    <a:pt x="2229201" y="120872"/>
                  </a:lnTo>
                  <a:lnTo>
                    <a:pt x="2315284" y="127200"/>
                  </a:lnTo>
                  <a:lnTo>
                    <a:pt x="2336567" y="129956"/>
                  </a:lnTo>
                  <a:lnTo>
                    <a:pt x="2357811" y="133204"/>
                  </a:lnTo>
                  <a:lnTo>
                    <a:pt x="2421420" y="137775"/>
                  </a:lnTo>
                  <a:lnTo>
                    <a:pt x="2504713" y="139319"/>
                  </a:lnTo>
                  <a:lnTo>
                    <a:pt x="2770893" y="139698"/>
                  </a:lnTo>
                  <a:lnTo>
                    <a:pt x="2805838" y="143462"/>
                  </a:lnTo>
                  <a:lnTo>
                    <a:pt x="2840183" y="147016"/>
                  </a:lnTo>
                  <a:lnTo>
                    <a:pt x="2894075" y="142494"/>
                  </a:lnTo>
                  <a:lnTo>
                    <a:pt x="2962411" y="139117"/>
                  </a:lnTo>
                  <a:lnTo>
                    <a:pt x="2986707" y="136489"/>
                  </a:lnTo>
                  <a:lnTo>
                    <a:pt x="3011372" y="133326"/>
                  </a:lnTo>
                  <a:lnTo>
                    <a:pt x="3079794" y="128874"/>
                  </a:lnTo>
                  <a:lnTo>
                    <a:pt x="3119515" y="127833"/>
                  </a:lnTo>
                  <a:lnTo>
                    <a:pt x="3187700" y="127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8200" y="1384300"/>
            <a:ext cx="965004" cy="635001"/>
            <a:chOff x="838200" y="1384300"/>
            <a:chExt cx="965004" cy="635001"/>
          </a:xfrm>
        </p:grpSpPr>
        <p:sp>
          <p:nvSpPr>
            <p:cNvPr id="19" name="Freeform 18"/>
            <p:cNvSpPr/>
            <p:nvPr/>
          </p:nvSpPr>
          <p:spPr>
            <a:xfrm>
              <a:off x="876300" y="1384300"/>
              <a:ext cx="279401" cy="520701"/>
            </a:xfrm>
            <a:custGeom>
              <a:avLst/>
              <a:gdLst/>
              <a:ahLst/>
              <a:cxnLst/>
              <a:rect l="0" t="0" r="0" b="0"/>
              <a:pathLst>
                <a:path w="279401" h="520701">
                  <a:moveTo>
                    <a:pt x="0" y="0"/>
                  </a:moveTo>
                  <a:lnTo>
                    <a:pt x="6742" y="33709"/>
                  </a:lnTo>
                  <a:lnTo>
                    <a:pt x="10139" y="47873"/>
                  </a:lnTo>
                  <a:lnTo>
                    <a:pt x="13814" y="61548"/>
                  </a:lnTo>
                  <a:lnTo>
                    <a:pt x="21662" y="88032"/>
                  </a:lnTo>
                  <a:lnTo>
                    <a:pt x="29853" y="113914"/>
                  </a:lnTo>
                  <a:lnTo>
                    <a:pt x="35424" y="128154"/>
                  </a:lnTo>
                  <a:lnTo>
                    <a:pt x="41960" y="143291"/>
                  </a:lnTo>
                  <a:lnTo>
                    <a:pt x="49140" y="159027"/>
                  </a:lnTo>
                  <a:lnTo>
                    <a:pt x="55338" y="173751"/>
                  </a:lnTo>
                  <a:lnTo>
                    <a:pt x="60880" y="187801"/>
                  </a:lnTo>
                  <a:lnTo>
                    <a:pt x="65987" y="201400"/>
                  </a:lnTo>
                  <a:lnTo>
                    <a:pt x="73624" y="217522"/>
                  </a:lnTo>
                  <a:lnTo>
                    <a:pt x="82949" y="235326"/>
                  </a:lnTo>
                  <a:lnTo>
                    <a:pt x="93399" y="254250"/>
                  </a:lnTo>
                  <a:lnTo>
                    <a:pt x="101777" y="271100"/>
                  </a:lnTo>
                  <a:lnTo>
                    <a:pt x="108774" y="286567"/>
                  </a:lnTo>
                  <a:lnTo>
                    <a:pt x="114849" y="301111"/>
                  </a:lnTo>
                  <a:lnTo>
                    <a:pt x="123132" y="316452"/>
                  </a:lnTo>
                  <a:lnTo>
                    <a:pt x="132888" y="332323"/>
                  </a:lnTo>
                  <a:lnTo>
                    <a:pt x="143625" y="348549"/>
                  </a:lnTo>
                  <a:lnTo>
                    <a:pt x="166844" y="381629"/>
                  </a:lnTo>
                  <a:lnTo>
                    <a:pt x="216244" y="448857"/>
                  </a:lnTo>
                  <a:lnTo>
                    <a:pt x="228829" y="462927"/>
                  </a:lnTo>
                  <a:lnTo>
                    <a:pt x="241453" y="475129"/>
                  </a:lnTo>
                  <a:lnTo>
                    <a:pt x="279400" y="520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38200" y="1435100"/>
              <a:ext cx="330201" cy="584201"/>
            </a:xfrm>
            <a:custGeom>
              <a:avLst/>
              <a:gdLst/>
              <a:ahLst/>
              <a:cxnLst/>
              <a:rect l="0" t="0" r="0" b="0"/>
              <a:pathLst>
                <a:path w="330201" h="584201">
                  <a:moveTo>
                    <a:pt x="330200" y="0"/>
                  </a:moveTo>
                  <a:lnTo>
                    <a:pt x="316716" y="26967"/>
                  </a:lnTo>
                  <a:lnTo>
                    <a:pt x="311332" y="39145"/>
                  </a:lnTo>
                  <a:lnTo>
                    <a:pt x="306333" y="51496"/>
                  </a:lnTo>
                  <a:lnTo>
                    <a:pt x="281427" y="115221"/>
                  </a:lnTo>
                  <a:lnTo>
                    <a:pt x="273696" y="131847"/>
                  </a:lnTo>
                  <a:lnTo>
                    <a:pt x="265719" y="147165"/>
                  </a:lnTo>
                  <a:lnTo>
                    <a:pt x="257579" y="161610"/>
                  </a:lnTo>
                  <a:lnTo>
                    <a:pt x="249330" y="175473"/>
                  </a:lnTo>
                  <a:lnTo>
                    <a:pt x="232639" y="202165"/>
                  </a:lnTo>
                  <a:lnTo>
                    <a:pt x="224237" y="216621"/>
                  </a:lnTo>
                  <a:lnTo>
                    <a:pt x="207376" y="247735"/>
                  </a:lnTo>
                  <a:lnTo>
                    <a:pt x="198928" y="262523"/>
                  </a:lnTo>
                  <a:lnTo>
                    <a:pt x="190474" y="276615"/>
                  </a:lnTo>
                  <a:lnTo>
                    <a:pt x="173555" y="303562"/>
                  </a:lnTo>
                  <a:lnTo>
                    <a:pt x="105832" y="406351"/>
                  </a:lnTo>
                  <a:lnTo>
                    <a:pt x="80433" y="444485"/>
                  </a:lnTo>
                  <a:lnTo>
                    <a:pt x="59737" y="473656"/>
                  </a:lnTo>
                  <a:lnTo>
                    <a:pt x="48291" y="489337"/>
                  </a:lnTo>
                  <a:lnTo>
                    <a:pt x="37838" y="505436"/>
                  </a:lnTo>
                  <a:lnTo>
                    <a:pt x="28047" y="521813"/>
                  </a:lnTo>
                  <a:lnTo>
                    <a:pt x="0" y="584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1257300" y="1612900"/>
              <a:ext cx="139701" cy="25401"/>
            </a:xfrm>
            <a:custGeom>
              <a:avLst/>
              <a:gdLst/>
              <a:ahLst/>
              <a:cxnLst/>
              <a:rect l="0" t="0" r="0" b="0"/>
              <a:pathLst>
                <a:path w="1397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2"/>
                  </a:lnTo>
                  <a:lnTo>
                    <a:pt x="45207" y="15348"/>
                  </a:lnTo>
                  <a:lnTo>
                    <a:pt x="59771" y="14465"/>
                  </a:lnTo>
                  <a:lnTo>
                    <a:pt x="73714" y="12465"/>
                  </a:lnTo>
                  <a:lnTo>
                    <a:pt x="87243" y="9721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1282700" y="1714500"/>
              <a:ext cx="139701" cy="20017"/>
            </a:xfrm>
            <a:custGeom>
              <a:avLst/>
              <a:gdLst/>
              <a:ahLst/>
              <a:cxnLst/>
              <a:rect l="0" t="0" r="0" b="0"/>
              <a:pathLst>
                <a:path w="139701" h="20017">
                  <a:moveTo>
                    <a:pt x="0" y="12700"/>
                  </a:moveTo>
                  <a:lnTo>
                    <a:pt x="20225" y="19442"/>
                  </a:lnTo>
                  <a:lnTo>
                    <a:pt x="30417" y="20016"/>
                  </a:lnTo>
                  <a:lnTo>
                    <a:pt x="41444" y="18988"/>
                  </a:lnTo>
                  <a:lnTo>
                    <a:pt x="53029" y="16892"/>
                  </a:lnTo>
                  <a:lnTo>
                    <a:pt x="66397" y="15495"/>
                  </a:lnTo>
                  <a:lnTo>
                    <a:pt x="80954" y="14563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24000" y="1538465"/>
              <a:ext cx="279204" cy="468136"/>
            </a:xfrm>
            <a:custGeom>
              <a:avLst/>
              <a:gdLst/>
              <a:ahLst/>
              <a:cxnLst/>
              <a:rect l="0" t="0" r="0" b="0"/>
              <a:pathLst>
                <a:path w="279204" h="468136">
                  <a:moveTo>
                    <a:pt x="0" y="10935"/>
                  </a:moveTo>
                  <a:lnTo>
                    <a:pt x="20225" y="4193"/>
                  </a:lnTo>
                  <a:lnTo>
                    <a:pt x="33239" y="2207"/>
                  </a:lnTo>
                  <a:lnTo>
                    <a:pt x="48970" y="883"/>
                  </a:lnTo>
                  <a:lnTo>
                    <a:pt x="66513" y="0"/>
                  </a:lnTo>
                  <a:lnTo>
                    <a:pt x="83853" y="2234"/>
                  </a:lnTo>
                  <a:lnTo>
                    <a:pt x="101058" y="6545"/>
                  </a:lnTo>
                  <a:lnTo>
                    <a:pt x="118172" y="12242"/>
                  </a:lnTo>
                  <a:lnTo>
                    <a:pt x="133814" y="20273"/>
                  </a:lnTo>
                  <a:lnTo>
                    <a:pt x="148476" y="29860"/>
                  </a:lnTo>
                  <a:lnTo>
                    <a:pt x="162484" y="40485"/>
                  </a:lnTo>
                  <a:lnTo>
                    <a:pt x="170411" y="51801"/>
                  </a:lnTo>
                  <a:lnTo>
                    <a:pt x="174285" y="63579"/>
                  </a:lnTo>
                  <a:lnTo>
                    <a:pt x="175457" y="75664"/>
                  </a:lnTo>
                  <a:lnTo>
                    <a:pt x="170593" y="87954"/>
                  </a:lnTo>
                  <a:lnTo>
                    <a:pt x="161706" y="100381"/>
                  </a:lnTo>
                  <a:lnTo>
                    <a:pt x="150137" y="112899"/>
                  </a:lnTo>
                  <a:lnTo>
                    <a:pt x="136780" y="124066"/>
                  </a:lnTo>
                  <a:lnTo>
                    <a:pt x="122231" y="134334"/>
                  </a:lnTo>
                  <a:lnTo>
                    <a:pt x="106887" y="144001"/>
                  </a:lnTo>
                  <a:lnTo>
                    <a:pt x="92425" y="151856"/>
                  </a:lnTo>
                  <a:lnTo>
                    <a:pt x="78550" y="158505"/>
                  </a:lnTo>
                  <a:lnTo>
                    <a:pt x="65066" y="164348"/>
                  </a:lnTo>
                  <a:lnTo>
                    <a:pt x="63133" y="169655"/>
                  </a:lnTo>
                  <a:lnTo>
                    <a:pt x="68900" y="174603"/>
                  </a:lnTo>
                  <a:lnTo>
                    <a:pt x="79799" y="179314"/>
                  </a:lnTo>
                  <a:lnTo>
                    <a:pt x="94122" y="183865"/>
                  </a:lnTo>
                  <a:lnTo>
                    <a:pt x="110725" y="188310"/>
                  </a:lnTo>
                  <a:lnTo>
                    <a:pt x="128850" y="192685"/>
                  </a:lnTo>
                  <a:lnTo>
                    <a:pt x="147989" y="198424"/>
                  </a:lnTo>
                  <a:lnTo>
                    <a:pt x="167803" y="205072"/>
                  </a:lnTo>
                  <a:lnTo>
                    <a:pt x="188069" y="212326"/>
                  </a:lnTo>
                  <a:lnTo>
                    <a:pt x="205812" y="221395"/>
                  </a:lnTo>
                  <a:lnTo>
                    <a:pt x="221875" y="231675"/>
                  </a:lnTo>
                  <a:lnTo>
                    <a:pt x="236816" y="242762"/>
                  </a:lnTo>
                  <a:lnTo>
                    <a:pt x="249600" y="254386"/>
                  </a:lnTo>
                  <a:lnTo>
                    <a:pt x="260944" y="266369"/>
                  </a:lnTo>
                  <a:lnTo>
                    <a:pt x="271329" y="278591"/>
                  </a:lnTo>
                  <a:lnTo>
                    <a:pt x="276842" y="292383"/>
                  </a:lnTo>
                  <a:lnTo>
                    <a:pt x="279105" y="307223"/>
                  </a:lnTo>
                  <a:lnTo>
                    <a:pt x="279203" y="322760"/>
                  </a:lnTo>
                  <a:lnTo>
                    <a:pt x="276447" y="337351"/>
                  </a:lnTo>
                  <a:lnTo>
                    <a:pt x="271786" y="351313"/>
                  </a:lnTo>
                  <a:lnTo>
                    <a:pt x="265857" y="364853"/>
                  </a:lnTo>
                  <a:lnTo>
                    <a:pt x="256260" y="376702"/>
                  </a:lnTo>
                  <a:lnTo>
                    <a:pt x="244218" y="387424"/>
                  </a:lnTo>
                  <a:lnTo>
                    <a:pt x="230545" y="397394"/>
                  </a:lnTo>
                  <a:lnTo>
                    <a:pt x="215785" y="406863"/>
                  </a:lnTo>
                  <a:lnTo>
                    <a:pt x="200301" y="415998"/>
                  </a:lnTo>
                  <a:lnTo>
                    <a:pt x="184334" y="424910"/>
                  </a:lnTo>
                  <a:lnTo>
                    <a:pt x="166634" y="432263"/>
                  </a:lnTo>
                  <a:lnTo>
                    <a:pt x="147778" y="438576"/>
                  </a:lnTo>
                  <a:lnTo>
                    <a:pt x="128152" y="444195"/>
                  </a:lnTo>
                  <a:lnTo>
                    <a:pt x="109423" y="447942"/>
                  </a:lnTo>
                  <a:lnTo>
                    <a:pt x="91293" y="450439"/>
                  </a:lnTo>
                  <a:lnTo>
                    <a:pt x="73562" y="452104"/>
                  </a:lnTo>
                  <a:lnTo>
                    <a:pt x="57508" y="454625"/>
                  </a:lnTo>
                  <a:lnTo>
                    <a:pt x="42572" y="457717"/>
                  </a:lnTo>
                  <a:lnTo>
                    <a:pt x="0" y="46813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943600" y="50800"/>
            <a:ext cx="1130145" cy="6883401"/>
            <a:chOff x="5943600" y="50800"/>
            <a:chExt cx="1130145" cy="6883401"/>
          </a:xfrm>
        </p:grpSpPr>
        <p:sp>
          <p:nvSpPr>
            <p:cNvPr id="25" name="Freeform 24"/>
            <p:cNvSpPr/>
            <p:nvPr/>
          </p:nvSpPr>
          <p:spPr>
            <a:xfrm>
              <a:off x="5943600" y="2946400"/>
              <a:ext cx="37377" cy="292101"/>
            </a:xfrm>
            <a:custGeom>
              <a:avLst/>
              <a:gdLst/>
              <a:ahLst/>
              <a:cxnLst/>
              <a:rect l="0" t="0" r="0" b="0"/>
              <a:pathLst>
                <a:path w="37377" h="292101">
                  <a:moveTo>
                    <a:pt x="0" y="0"/>
                  </a:moveTo>
                  <a:lnTo>
                    <a:pt x="6741" y="20225"/>
                  </a:lnTo>
                  <a:lnTo>
                    <a:pt x="10138" y="31828"/>
                  </a:lnTo>
                  <a:lnTo>
                    <a:pt x="21662" y="75125"/>
                  </a:lnTo>
                  <a:lnTo>
                    <a:pt x="29853" y="107237"/>
                  </a:lnTo>
                  <a:lnTo>
                    <a:pt x="32602" y="123702"/>
                  </a:lnTo>
                  <a:lnTo>
                    <a:pt x="34435" y="140323"/>
                  </a:lnTo>
                  <a:lnTo>
                    <a:pt x="35656" y="157049"/>
                  </a:lnTo>
                  <a:lnTo>
                    <a:pt x="36471" y="175255"/>
                  </a:lnTo>
                  <a:lnTo>
                    <a:pt x="37376" y="214298"/>
                  </a:lnTo>
                  <a:lnTo>
                    <a:pt x="36206" y="231765"/>
                  </a:lnTo>
                  <a:lnTo>
                    <a:pt x="34015" y="247643"/>
                  </a:lnTo>
                  <a:lnTo>
                    <a:pt x="254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6400800" y="2984500"/>
              <a:ext cx="35657" cy="292101"/>
            </a:xfrm>
            <a:custGeom>
              <a:avLst/>
              <a:gdLst/>
              <a:ahLst/>
              <a:cxnLst/>
              <a:rect l="0" t="0" r="0" b="0"/>
              <a:pathLst>
                <a:path w="35657" h="292101">
                  <a:moveTo>
                    <a:pt x="0" y="0"/>
                  </a:moveTo>
                  <a:lnTo>
                    <a:pt x="6741" y="33709"/>
                  </a:lnTo>
                  <a:lnTo>
                    <a:pt x="13814" y="65311"/>
                  </a:lnTo>
                  <a:lnTo>
                    <a:pt x="21662" y="99583"/>
                  </a:lnTo>
                  <a:lnTo>
                    <a:pt x="29853" y="138333"/>
                  </a:lnTo>
                  <a:lnTo>
                    <a:pt x="32602" y="157133"/>
                  </a:lnTo>
                  <a:lnTo>
                    <a:pt x="34435" y="175311"/>
                  </a:lnTo>
                  <a:lnTo>
                    <a:pt x="35656" y="193073"/>
                  </a:lnTo>
                  <a:lnTo>
                    <a:pt x="35059" y="210560"/>
                  </a:lnTo>
                  <a:lnTo>
                    <a:pt x="33251" y="227862"/>
                  </a:lnTo>
                  <a:lnTo>
                    <a:pt x="254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6870700" y="2971800"/>
              <a:ext cx="12701" cy="266701"/>
            </a:xfrm>
            <a:custGeom>
              <a:avLst/>
              <a:gdLst/>
              <a:ahLst/>
              <a:cxnLst/>
              <a:rect l="0" t="0" r="0" b="0"/>
              <a:pathLst>
                <a:path w="12701" h="266701">
                  <a:moveTo>
                    <a:pt x="12700" y="0"/>
                  </a:moveTo>
                  <a:lnTo>
                    <a:pt x="5958" y="26967"/>
                  </a:lnTo>
                  <a:lnTo>
                    <a:pt x="3971" y="40556"/>
                  </a:lnTo>
                  <a:lnTo>
                    <a:pt x="2647" y="55259"/>
                  </a:lnTo>
                  <a:lnTo>
                    <a:pt x="1765" y="70706"/>
                  </a:lnTo>
                  <a:lnTo>
                    <a:pt x="784" y="102921"/>
                  </a:lnTo>
                  <a:lnTo>
                    <a:pt x="68" y="203316"/>
                  </a:lnTo>
                  <a:lnTo>
                    <a:pt x="0" y="266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6781800" y="3381459"/>
              <a:ext cx="269624" cy="415842"/>
            </a:xfrm>
            <a:custGeom>
              <a:avLst/>
              <a:gdLst/>
              <a:ahLst/>
              <a:cxnLst/>
              <a:rect l="0" t="0" r="0" b="0"/>
              <a:pathLst>
                <a:path w="269624" h="415842">
                  <a:moveTo>
                    <a:pt x="0" y="98341"/>
                  </a:moveTo>
                  <a:lnTo>
                    <a:pt x="6741" y="78115"/>
                  </a:lnTo>
                  <a:lnTo>
                    <a:pt x="12961" y="69335"/>
                  </a:lnTo>
                  <a:lnTo>
                    <a:pt x="21341" y="60659"/>
                  </a:lnTo>
                  <a:lnTo>
                    <a:pt x="31160" y="52053"/>
                  </a:lnTo>
                  <a:lnTo>
                    <a:pt x="43351" y="43493"/>
                  </a:lnTo>
                  <a:lnTo>
                    <a:pt x="57122" y="34965"/>
                  </a:lnTo>
                  <a:lnTo>
                    <a:pt x="71949" y="26457"/>
                  </a:lnTo>
                  <a:lnTo>
                    <a:pt x="86066" y="19373"/>
                  </a:lnTo>
                  <a:lnTo>
                    <a:pt x="99710" y="13240"/>
                  </a:lnTo>
                  <a:lnTo>
                    <a:pt x="113040" y="7740"/>
                  </a:lnTo>
                  <a:lnTo>
                    <a:pt x="127571" y="4074"/>
                  </a:lnTo>
                  <a:lnTo>
                    <a:pt x="142902" y="1629"/>
                  </a:lnTo>
                  <a:lnTo>
                    <a:pt x="158768" y="0"/>
                  </a:lnTo>
                  <a:lnTo>
                    <a:pt x="167934" y="4558"/>
                  </a:lnTo>
                  <a:lnTo>
                    <a:pt x="172634" y="13241"/>
                  </a:lnTo>
                  <a:lnTo>
                    <a:pt x="174356" y="24674"/>
                  </a:lnTo>
                  <a:lnTo>
                    <a:pt x="171270" y="36530"/>
                  </a:lnTo>
                  <a:lnTo>
                    <a:pt x="164980" y="48666"/>
                  </a:lnTo>
                  <a:lnTo>
                    <a:pt x="156554" y="60991"/>
                  </a:lnTo>
                  <a:lnTo>
                    <a:pt x="146702" y="72030"/>
                  </a:lnTo>
                  <a:lnTo>
                    <a:pt x="135901" y="82211"/>
                  </a:lnTo>
                  <a:lnTo>
                    <a:pt x="124467" y="91821"/>
                  </a:lnTo>
                  <a:lnTo>
                    <a:pt x="121078" y="96817"/>
                  </a:lnTo>
                  <a:lnTo>
                    <a:pt x="123052" y="98736"/>
                  </a:lnTo>
                  <a:lnTo>
                    <a:pt x="128601" y="98604"/>
                  </a:lnTo>
                  <a:lnTo>
                    <a:pt x="163379" y="98418"/>
                  </a:lnTo>
                  <a:lnTo>
                    <a:pt x="176652" y="99804"/>
                  </a:lnTo>
                  <a:lnTo>
                    <a:pt x="189734" y="102138"/>
                  </a:lnTo>
                  <a:lnTo>
                    <a:pt x="202689" y="105106"/>
                  </a:lnTo>
                  <a:lnTo>
                    <a:pt x="215559" y="111317"/>
                  </a:lnTo>
                  <a:lnTo>
                    <a:pt x="228373" y="119692"/>
                  </a:lnTo>
                  <a:lnTo>
                    <a:pt x="241148" y="129508"/>
                  </a:lnTo>
                  <a:lnTo>
                    <a:pt x="251076" y="140285"/>
                  </a:lnTo>
                  <a:lnTo>
                    <a:pt x="259106" y="151704"/>
                  </a:lnTo>
                  <a:lnTo>
                    <a:pt x="265871" y="163549"/>
                  </a:lnTo>
                  <a:lnTo>
                    <a:pt x="268969" y="177091"/>
                  </a:lnTo>
                  <a:lnTo>
                    <a:pt x="269623" y="191763"/>
                  </a:lnTo>
                  <a:lnTo>
                    <a:pt x="268649" y="207189"/>
                  </a:lnTo>
                  <a:lnTo>
                    <a:pt x="265177" y="221706"/>
                  </a:lnTo>
                  <a:lnTo>
                    <a:pt x="260040" y="235617"/>
                  </a:lnTo>
                  <a:lnTo>
                    <a:pt x="253793" y="249125"/>
                  </a:lnTo>
                  <a:lnTo>
                    <a:pt x="246806" y="260953"/>
                  </a:lnTo>
                  <a:lnTo>
                    <a:pt x="239326" y="271659"/>
                  </a:lnTo>
                  <a:lnTo>
                    <a:pt x="231517" y="281620"/>
                  </a:lnTo>
                  <a:lnTo>
                    <a:pt x="222078" y="292493"/>
                  </a:lnTo>
                  <a:lnTo>
                    <a:pt x="211552" y="303976"/>
                  </a:lnTo>
                  <a:lnTo>
                    <a:pt x="200301" y="315864"/>
                  </a:lnTo>
                  <a:lnTo>
                    <a:pt x="187156" y="328023"/>
                  </a:lnTo>
                  <a:lnTo>
                    <a:pt x="172749" y="340362"/>
                  </a:lnTo>
                  <a:lnTo>
                    <a:pt x="157498" y="352821"/>
                  </a:lnTo>
                  <a:lnTo>
                    <a:pt x="143099" y="363950"/>
                  </a:lnTo>
                  <a:lnTo>
                    <a:pt x="129266" y="374191"/>
                  </a:lnTo>
                  <a:lnTo>
                    <a:pt x="63500" y="415841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6883400" y="50800"/>
              <a:ext cx="190345" cy="6883401"/>
            </a:xfrm>
            <a:custGeom>
              <a:avLst/>
              <a:gdLst/>
              <a:ahLst/>
              <a:cxnLst/>
              <a:rect l="0" t="0" r="0" b="0"/>
              <a:pathLst>
                <a:path w="190345" h="6883401">
                  <a:moveTo>
                    <a:pt x="177800" y="0"/>
                  </a:moveTo>
                  <a:lnTo>
                    <a:pt x="179210" y="40556"/>
                  </a:lnTo>
                  <a:lnTo>
                    <a:pt x="184541" y="70706"/>
                  </a:lnTo>
                  <a:lnTo>
                    <a:pt x="190344" y="239129"/>
                  </a:lnTo>
                  <a:lnTo>
                    <a:pt x="186668" y="284079"/>
                  </a:lnTo>
                  <a:lnTo>
                    <a:pt x="183712" y="307919"/>
                  </a:lnTo>
                  <a:lnTo>
                    <a:pt x="176664" y="356986"/>
                  </a:lnTo>
                  <a:lnTo>
                    <a:pt x="172809" y="381924"/>
                  </a:lnTo>
                  <a:lnTo>
                    <a:pt x="165211" y="488688"/>
                  </a:lnTo>
                  <a:lnTo>
                    <a:pt x="162352" y="510647"/>
                  </a:lnTo>
                  <a:lnTo>
                    <a:pt x="156822" y="550099"/>
                  </a:lnTo>
                  <a:lnTo>
                    <a:pt x="152299" y="605454"/>
                  </a:lnTo>
                  <a:lnTo>
                    <a:pt x="149511" y="625180"/>
                  </a:lnTo>
                  <a:lnTo>
                    <a:pt x="144060" y="664502"/>
                  </a:lnTo>
                  <a:lnTo>
                    <a:pt x="139580" y="719784"/>
                  </a:lnTo>
                  <a:lnTo>
                    <a:pt x="136798" y="739500"/>
                  </a:lnTo>
                  <a:lnTo>
                    <a:pt x="131354" y="778811"/>
                  </a:lnTo>
                  <a:lnTo>
                    <a:pt x="126879" y="834087"/>
                  </a:lnTo>
                  <a:lnTo>
                    <a:pt x="124097" y="853802"/>
                  </a:lnTo>
                  <a:lnTo>
                    <a:pt x="118653" y="894523"/>
                  </a:lnTo>
                  <a:lnTo>
                    <a:pt x="114179" y="957115"/>
                  </a:lnTo>
                  <a:lnTo>
                    <a:pt x="111397" y="978154"/>
                  </a:lnTo>
                  <a:lnTo>
                    <a:pt x="105953" y="1018935"/>
                  </a:lnTo>
                  <a:lnTo>
                    <a:pt x="100571" y="1144448"/>
                  </a:lnTo>
                  <a:lnTo>
                    <a:pt x="95027" y="1188328"/>
                  </a:lnTo>
                  <a:lnTo>
                    <a:pt x="88699" y="1275399"/>
                  </a:lnTo>
                  <a:lnTo>
                    <a:pt x="85944" y="1298999"/>
                  </a:lnTo>
                  <a:lnTo>
                    <a:pt x="80530" y="1346388"/>
                  </a:lnTo>
                  <a:lnTo>
                    <a:pt x="76072" y="1414146"/>
                  </a:lnTo>
                  <a:lnTo>
                    <a:pt x="73292" y="1438063"/>
                  </a:lnTo>
                  <a:lnTo>
                    <a:pt x="67852" y="1487217"/>
                  </a:lnTo>
                  <a:lnTo>
                    <a:pt x="62471" y="1638415"/>
                  </a:lnTo>
                  <a:lnTo>
                    <a:pt x="56927" y="1689151"/>
                  </a:lnTo>
                  <a:lnTo>
                    <a:pt x="51038" y="1878487"/>
                  </a:lnTo>
                  <a:lnTo>
                    <a:pt x="50800" y="3133358"/>
                  </a:lnTo>
                  <a:lnTo>
                    <a:pt x="47037" y="3171544"/>
                  </a:lnTo>
                  <a:lnTo>
                    <a:pt x="42071" y="3208742"/>
                  </a:lnTo>
                  <a:lnTo>
                    <a:pt x="38168" y="3406319"/>
                  </a:lnTo>
                  <a:lnTo>
                    <a:pt x="34357" y="3467905"/>
                  </a:lnTo>
                  <a:lnTo>
                    <a:pt x="29381" y="3509791"/>
                  </a:lnTo>
                  <a:lnTo>
                    <a:pt x="25468" y="3709190"/>
                  </a:lnTo>
                  <a:lnTo>
                    <a:pt x="22586" y="3805609"/>
                  </a:lnTo>
                  <a:lnTo>
                    <a:pt x="17880" y="3825417"/>
                  </a:lnTo>
                  <a:lnTo>
                    <a:pt x="11920" y="3845678"/>
                  </a:lnTo>
                  <a:lnTo>
                    <a:pt x="7946" y="3866241"/>
                  </a:lnTo>
                  <a:lnTo>
                    <a:pt x="2354" y="3927480"/>
                  </a:lnTo>
                  <a:lnTo>
                    <a:pt x="27" y="4142083"/>
                  </a:lnTo>
                  <a:lnTo>
                    <a:pt x="0" y="5169437"/>
                  </a:lnTo>
                  <a:lnTo>
                    <a:pt x="3762" y="5223702"/>
                  </a:lnTo>
                  <a:lnTo>
                    <a:pt x="8728" y="5279334"/>
                  </a:lnTo>
                  <a:lnTo>
                    <a:pt x="13761" y="5436671"/>
                  </a:lnTo>
                  <a:lnTo>
                    <a:pt x="19287" y="5492991"/>
                  </a:lnTo>
                  <a:lnTo>
                    <a:pt x="25161" y="5692009"/>
                  </a:lnTo>
                  <a:lnTo>
                    <a:pt x="29092" y="5766513"/>
                  </a:lnTo>
                  <a:lnTo>
                    <a:pt x="34096" y="5815506"/>
                  </a:lnTo>
                  <a:lnTo>
                    <a:pt x="38324" y="5884166"/>
                  </a:lnTo>
                  <a:lnTo>
                    <a:pt x="41072" y="5908210"/>
                  </a:lnTo>
                  <a:lnTo>
                    <a:pt x="46477" y="5956093"/>
                  </a:lnTo>
                  <a:lnTo>
                    <a:pt x="51831" y="6087143"/>
                  </a:lnTo>
                  <a:lnTo>
                    <a:pt x="57373" y="6129693"/>
                  </a:lnTo>
                  <a:lnTo>
                    <a:pt x="64552" y="6269294"/>
                  </a:lnTo>
                  <a:lnTo>
                    <a:pt x="70082" y="6309427"/>
                  </a:lnTo>
                  <a:lnTo>
                    <a:pt x="76403" y="6382541"/>
                  </a:lnTo>
                  <a:lnTo>
                    <a:pt x="79157" y="6399916"/>
                  </a:lnTo>
                  <a:lnTo>
                    <a:pt x="84570" y="6434273"/>
                  </a:lnTo>
                  <a:lnTo>
                    <a:pt x="89930" y="6536232"/>
                  </a:lnTo>
                  <a:lnTo>
                    <a:pt x="95473" y="6570118"/>
                  </a:lnTo>
                  <a:lnTo>
                    <a:pt x="98926" y="6585645"/>
                  </a:lnTo>
                  <a:lnTo>
                    <a:pt x="102639" y="6600230"/>
                  </a:lnTo>
                  <a:lnTo>
                    <a:pt x="106526" y="6614186"/>
                  </a:lnTo>
                  <a:lnTo>
                    <a:pt x="111997" y="6660797"/>
                  </a:lnTo>
                  <a:lnTo>
                    <a:pt x="117039" y="6689920"/>
                  </a:lnTo>
                  <a:lnTo>
                    <a:pt x="120359" y="6703614"/>
                  </a:lnTo>
                  <a:lnTo>
                    <a:pt x="123983" y="6721209"/>
                  </a:lnTo>
                  <a:lnTo>
                    <a:pt x="131774" y="6763337"/>
                  </a:lnTo>
                  <a:lnTo>
                    <a:pt x="135827" y="6782191"/>
                  </a:lnTo>
                  <a:lnTo>
                    <a:pt x="139940" y="6798994"/>
                  </a:lnTo>
                  <a:lnTo>
                    <a:pt x="152400" y="6883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922765" y="441973"/>
            <a:ext cx="2186403" cy="523228"/>
            <a:chOff x="2922765" y="441973"/>
            <a:chExt cx="2186403" cy="523228"/>
          </a:xfrm>
        </p:grpSpPr>
        <p:sp>
          <p:nvSpPr>
            <p:cNvPr id="31" name="Freeform 30"/>
            <p:cNvSpPr/>
            <p:nvPr/>
          </p:nvSpPr>
          <p:spPr>
            <a:xfrm>
              <a:off x="2922765" y="571500"/>
              <a:ext cx="212968" cy="393701"/>
            </a:xfrm>
            <a:custGeom>
              <a:avLst/>
              <a:gdLst/>
              <a:ahLst/>
              <a:cxnLst/>
              <a:rect l="0" t="0" r="0" b="0"/>
              <a:pathLst>
                <a:path w="212968" h="393701">
                  <a:moveTo>
                    <a:pt x="10935" y="0"/>
                  </a:moveTo>
                  <a:lnTo>
                    <a:pt x="4192" y="20225"/>
                  </a:lnTo>
                  <a:lnTo>
                    <a:pt x="2207" y="31828"/>
                  </a:lnTo>
                  <a:lnTo>
                    <a:pt x="882" y="45207"/>
                  </a:lnTo>
                  <a:lnTo>
                    <a:pt x="0" y="59771"/>
                  </a:lnTo>
                  <a:lnTo>
                    <a:pt x="823" y="75125"/>
                  </a:lnTo>
                  <a:lnTo>
                    <a:pt x="2782" y="91006"/>
                  </a:lnTo>
                  <a:lnTo>
                    <a:pt x="5500" y="107237"/>
                  </a:lnTo>
                  <a:lnTo>
                    <a:pt x="7311" y="123702"/>
                  </a:lnTo>
                  <a:lnTo>
                    <a:pt x="8519" y="140323"/>
                  </a:lnTo>
                  <a:lnTo>
                    <a:pt x="9324" y="157049"/>
                  </a:lnTo>
                  <a:lnTo>
                    <a:pt x="11272" y="172432"/>
                  </a:lnTo>
                  <a:lnTo>
                    <a:pt x="13982" y="186921"/>
                  </a:lnTo>
                  <a:lnTo>
                    <a:pt x="17199" y="200814"/>
                  </a:lnTo>
                  <a:lnTo>
                    <a:pt x="19344" y="215720"/>
                  </a:lnTo>
                  <a:lnTo>
                    <a:pt x="20774" y="231302"/>
                  </a:lnTo>
                  <a:lnTo>
                    <a:pt x="21728" y="247335"/>
                  </a:lnTo>
                  <a:lnTo>
                    <a:pt x="22787" y="280200"/>
                  </a:lnTo>
                  <a:lnTo>
                    <a:pt x="23069" y="296867"/>
                  </a:lnTo>
                  <a:lnTo>
                    <a:pt x="24669" y="312211"/>
                  </a:lnTo>
                  <a:lnTo>
                    <a:pt x="27146" y="326674"/>
                  </a:lnTo>
                  <a:lnTo>
                    <a:pt x="30209" y="340549"/>
                  </a:lnTo>
                  <a:lnTo>
                    <a:pt x="33662" y="354033"/>
                  </a:lnTo>
                  <a:lnTo>
                    <a:pt x="37375" y="367255"/>
                  </a:lnTo>
                  <a:lnTo>
                    <a:pt x="41262" y="380303"/>
                  </a:lnTo>
                  <a:lnTo>
                    <a:pt x="43852" y="383357"/>
                  </a:lnTo>
                  <a:lnTo>
                    <a:pt x="45580" y="379749"/>
                  </a:lnTo>
                  <a:lnTo>
                    <a:pt x="46731" y="371699"/>
                  </a:lnTo>
                  <a:lnTo>
                    <a:pt x="48910" y="362099"/>
                  </a:lnTo>
                  <a:lnTo>
                    <a:pt x="51774" y="351466"/>
                  </a:lnTo>
                  <a:lnTo>
                    <a:pt x="55094" y="340144"/>
                  </a:lnTo>
                  <a:lnTo>
                    <a:pt x="57307" y="326951"/>
                  </a:lnTo>
                  <a:lnTo>
                    <a:pt x="58783" y="312512"/>
                  </a:lnTo>
                  <a:lnTo>
                    <a:pt x="59767" y="297241"/>
                  </a:lnTo>
                  <a:lnTo>
                    <a:pt x="61834" y="282827"/>
                  </a:lnTo>
                  <a:lnTo>
                    <a:pt x="64623" y="268985"/>
                  </a:lnTo>
                  <a:lnTo>
                    <a:pt x="67893" y="255523"/>
                  </a:lnTo>
                  <a:lnTo>
                    <a:pt x="71485" y="242315"/>
                  </a:lnTo>
                  <a:lnTo>
                    <a:pt x="83281" y="202089"/>
                  </a:lnTo>
                  <a:lnTo>
                    <a:pt x="91537" y="171191"/>
                  </a:lnTo>
                  <a:lnTo>
                    <a:pt x="98536" y="159283"/>
                  </a:lnTo>
                  <a:lnTo>
                    <a:pt x="107435" y="149933"/>
                  </a:lnTo>
                  <a:lnTo>
                    <a:pt x="117602" y="142288"/>
                  </a:lnTo>
                  <a:lnTo>
                    <a:pt x="128613" y="140014"/>
                  </a:lnTo>
                  <a:lnTo>
                    <a:pt x="140186" y="141321"/>
                  </a:lnTo>
                  <a:lnTo>
                    <a:pt x="152136" y="145014"/>
                  </a:lnTo>
                  <a:lnTo>
                    <a:pt x="161513" y="151709"/>
                  </a:lnTo>
                  <a:lnTo>
                    <a:pt x="169176" y="160406"/>
                  </a:lnTo>
                  <a:lnTo>
                    <a:pt x="175696" y="170437"/>
                  </a:lnTo>
                  <a:lnTo>
                    <a:pt x="181453" y="181358"/>
                  </a:lnTo>
                  <a:lnTo>
                    <a:pt x="186702" y="192872"/>
                  </a:lnTo>
                  <a:lnTo>
                    <a:pt x="191613" y="204781"/>
                  </a:lnTo>
                  <a:lnTo>
                    <a:pt x="196298" y="216954"/>
                  </a:lnTo>
                  <a:lnTo>
                    <a:pt x="205266" y="241768"/>
                  </a:lnTo>
                  <a:lnTo>
                    <a:pt x="208222" y="255723"/>
                  </a:lnTo>
                  <a:lnTo>
                    <a:pt x="210193" y="270671"/>
                  </a:lnTo>
                  <a:lnTo>
                    <a:pt x="211507" y="286280"/>
                  </a:lnTo>
                  <a:lnTo>
                    <a:pt x="212383" y="302331"/>
                  </a:lnTo>
                  <a:lnTo>
                    <a:pt x="212967" y="318676"/>
                  </a:lnTo>
                  <a:lnTo>
                    <a:pt x="201435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3202998" y="723900"/>
              <a:ext cx="163604" cy="205920"/>
            </a:xfrm>
            <a:custGeom>
              <a:avLst/>
              <a:gdLst/>
              <a:ahLst/>
              <a:cxnLst/>
              <a:rect l="0" t="0" r="0" b="0"/>
              <a:pathLst>
                <a:path w="163604" h="205920">
                  <a:moveTo>
                    <a:pt x="48202" y="0"/>
                  </a:moveTo>
                  <a:lnTo>
                    <a:pt x="34718" y="20225"/>
                  </a:lnTo>
                  <a:lnTo>
                    <a:pt x="29334" y="30417"/>
                  </a:lnTo>
                  <a:lnTo>
                    <a:pt x="24335" y="41444"/>
                  </a:lnTo>
                  <a:lnTo>
                    <a:pt x="19590" y="53029"/>
                  </a:lnTo>
                  <a:lnTo>
                    <a:pt x="15016" y="64986"/>
                  </a:lnTo>
                  <a:lnTo>
                    <a:pt x="6171" y="89560"/>
                  </a:lnTo>
                  <a:lnTo>
                    <a:pt x="3248" y="103451"/>
                  </a:lnTo>
                  <a:lnTo>
                    <a:pt x="1299" y="118356"/>
                  </a:lnTo>
                  <a:lnTo>
                    <a:pt x="0" y="133937"/>
                  </a:lnTo>
                  <a:lnTo>
                    <a:pt x="545" y="148558"/>
                  </a:lnTo>
                  <a:lnTo>
                    <a:pt x="2319" y="162539"/>
                  </a:lnTo>
                  <a:lnTo>
                    <a:pt x="4913" y="176092"/>
                  </a:lnTo>
                  <a:lnTo>
                    <a:pt x="10876" y="186539"/>
                  </a:lnTo>
                  <a:lnTo>
                    <a:pt x="19085" y="194915"/>
                  </a:lnTo>
                  <a:lnTo>
                    <a:pt x="28790" y="201910"/>
                  </a:lnTo>
                  <a:lnTo>
                    <a:pt x="39494" y="205162"/>
                  </a:lnTo>
                  <a:lnTo>
                    <a:pt x="50863" y="205919"/>
                  </a:lnTo>
                  <a:lnTo>
                    <a:pt x="62676" y="205012"/>
                  </a:lnTo>
                  <a:lnTo>
                    <a:pt x="74784" y="200175"/>
                  </a:lnTo>
                  <a:lnTo>
                    <a:pt x="87090" y="192716"/>
                  </a:lnTo>
                  <a:lnTo>
                    <a:pt x="99527" y="183511"/>
                  </a:lnTo>
                  <a:lnTo>
                    <a:pt x="110641" y="174551"/>
                  </a:lnTo>
                  <a:lnTo>
                    <a:pt x="120872" y="165756"/>
                  </a:lnTo>
                  <a:lnTo>
                    <a:pt x="130515" y="157071"/>
                  </a:lnTo>
                  <a:lnTo>
                    <a:pt x="139766" y="145636"/>
                  </a:lnTo>
                  <a:lnTo>
                    <a:pt x="148756" y="132368"/>
                  </a:lnTo>
                  <a:lnTo>
                    <a:pt x="157571" y="117879"/>
                  </a:lnTo>
                  <a:lnTo>
                    <a:pt x="162037" y="102574"/>
                  </a:lnTo>
                  <a:lnTo>
                    <a:pt x="163603" y="86727"/>
                  </a:lnTo>
                  <a:lnTo>
                    <a:pt x="163236" y="70518"/>
                  </a:lnTo>
                  <a:lnTo>
                    <a:pt x="160169" y="56890"/>
                  </a:lnTo>
                  <a:lnTo>
                    <a:pt x="155302" y="44982"/>
                  </a:lnTo>
                  <a:lnTo>
                    <a:pt x="149235" y="34221"/>
                  </a:lnTo>
                  <a:lnTo>
                    <a:pt x="140957" y="25636"/>
                  </a:lnTo>
                  <a:lnTo>
                    <a:pt x="131205" y="18502"/>
                  </a:lnTo>
                  <a:lnTo>
                    <a:pt x="120471" y="12334"/>
                  </a:lnTo>
                  <a:lnTo>
                    <a:pt x="106259" y="9634"/>
                  </a:lnTo>
                  <a:lnTo>
                    <a:pt x="89729" y="9245"/>
                  </a:lnTo>
                  <a:lnTo>
                    <a:pt x="10102" y="25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416868" y="711200"/>
              <a:ext cx="101033" cy="213007"/>
            </a:xfrm>
            <a:custGeom>
              <a:avLst/>
              <a:gdLst/>
              <a:ahLst/>
              <a:cxnLst/>
              <a:rect l="0" t="0" r="0" b="0"/>
              <a:pathLst>
                <a:path w="101033" h="213007">
                  <a:moveTo>
                    <a:pt x="24832" y="38100"/>
                  </a:moveTo>
                  <a:lnTo>
                    <a:pt x="18089" y="58325"/>
                  </a:lnTo>
                  <a:lnTo>
                    <a:pt x="16103" y="71339"/>
                  </a:lnTo>
                  <a:lnTo>
                    <a:pt x="14779" y="87070"/>
                  </a:lnTo>
                  <a:lnTo>
                    <a:pt x="13897" y="104613"/>
                  </a:lnTo>
                  <a:lnTo>
                    <a:pt x="11897" y="121953"/>
                  </a:lnTo>
                  <a:lnTo>
                    <a:pt x="9153" y="139157"/>
                  </a:lnTo>
                  <a:lnTo>
                    <a:pt x="5912" y="156271"/>
                  </a:lnTo>
                  <a:lnTo>
                    <a:pt x="3752" y="173325"/>
                  </a:lnTo>
                  <a:lnTo>
                    <a:pt x="2312" y="190339"/>
                  </a:lnTo>
                  <a:lnTo>
                    <a:pt x="1352" y="207326"/>
                  </a:lnTo>
                  <a:lnTo>
                    <a:pt x="712" y="213006"/>
                  </a:lnTo>
                  <a:lnTo>
                    <a:pt x="285" y="211148"/>
                  </a:lnTo>
                  <a:lnTo>
                    <a:pt x="0" y="204265"/>
                  </a:lnTo>
                  <a:lnTo>
                    <a:pt x="1222" y="195443"/>
                  </a:lnTo>
                  <a:lnTo>
                    <a:pt x="3448" y="185329"/>
                  </a:lnTo>
                  <a:lnTo>
                    <a:pt x="6342" y="174352"/>
                  </a:lnTo>
                  <a:lnTo>
                    <a:pt x="9683" y="162801"/>
                  </a:lnTo>
                  <a:lnTo>
                    <a:pt x="17158" y="138678"/>
                  </a:lnTo>
                  <a:lnTo>
                    <a:pt x="22538" y="124907"/>
                  </a:lnTo>
                  <a:lnTo>
                    <a:pt x="28947" y="110083"/>
                  </a:lnTo>
                  <a:lnTo>
                    <a:pt x="36042" y="94555"/>
                  </a:lnTo>
                  <a:lnTo>
                    <a:pt x="43594" y="79970"/>
                  </a:lnTo>
                  <a:lnTo>
                    <a:pt x="51451" y="66013"/>
                  </a:lnTo>
                  <a:lnTo>
                    <a:pt x="59511" y="52475"/>
                  </a:lnTo>
                  <a:lnTo>
                    <a:pt x="67707" y="40628"/>
                  </a:lnTo>
                  <a:lnTo>
                    <a:pt x="75993" y="29907"/>
                  </a:lnTo>
                  <a:lnTo>
                    <a:pt x="101032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3606800" y="711200"/>
              <a:ext cx="25401" cy="165101"/>
            </a:xfrm>
            <a:custGeom>
              <a:avLst/>
              <a:gdLst/>
              <a:ahLst/>
              <a:cxnLst/>
              <a:rect l="0" t="0" r="0" b="0"/>
              <a:pathLst>
                <a:path w="25401" h="165101">
                  <a:moveTo>
                    <a:pt x="25400" y="0"/>
                  </a:moveTo>
                  <a:lnTo>
                    <a:pt x="25400" y="33709"/>
                  </a:lnTo>
                  <a:lnTo>
                    <a:pt x="23988" y="47873"/>
                  </a:lnTo>
                  <a:lnTo>
                    <a:pt x="21637" y="61548"/>
                  </a:lnTo>
                  <a:lnTo>
                    <a:pt x="18657" y="74899"/>
                  </a:lnTo>
                  <a:lnTo>
                    <a:pt x="16671" y="89443"/>
                  </a:lnTo>
                  <a:lnTo>
                    <a:pt x="15347" y="104784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19500" y="622300"/>
              <a:ext cx="25401" cy="12701"/>
            </a:xfrm>
            <a:custGeom>
              <a:avLst/>
              <a:gdLst/>
              <a:ahLst/>
              <a:cxnLst/>
              <a:rect l="0" t="0" r="0" b="0"/>
              <a:pathLst>
                <a:path w="25401" h="12701">
                  <a:moveTo>
                    <a:pt x="0" y="12700"/>
                  </a:moveTo>
                  <a:lnTo>
                    <a:pt x="25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759200" y="660400"/>
              <a:ext cx="203201" cy="185613"/>
            </a:xfrm>
            <a:custGeom>
              <a:avLst/>
              <a:gdLst/>
              <a:ahLst/>
              <a:cxnLst/>
              <a:rect l="0" t="0" r="0" b="0"/>
              <a:pathLst>
                <a:path w="203201" h="185613">
                  <a:moveTo>
                    <a:pt x="0" y="0"/>
                  </a:moveTo>
                  <a:lnTo>
                    <a:pt x="26968" y="6741"/>
                  </a:lnTo>
                  <a:lnTo>
                    <a:pt x="40556" y="8727"/>
                  </a:lnTo>
                  <a:lnTo>
                    <a:pt x="55259" y="10051"/>
                  </a:lnTo>
                  <a:lnTo>
                    <a:pt x="70706" y="10934"/>
                  </a:lnTo>
                  <a:lnTo>
                    <a:pt x="83826" y="14345"/>
                  </a:lnTo>
                  <a:lnTo>
                    <a:pt x="95395" y="19441"/>
                  </a:lnTo>
                  <a:lnTo>
                    <a:pt x="105930" y="25660"/>
                  </a:lnTo>
                  <a:lnTo>
                    <a:pt x="110131" y="32629"/>
                  </a:lnTo>
                  <a:lnTo>
                    <a:pt x="110109" y="40097"/>
                  </a:lnTo>
                  <a:lnTo>
                    <a:pt x="107273" y="47898"/>
                  </a:lnTo>
                  <a:lnTo>
                    <a:pt x="102560" y="57332"/>
                  </a:lnTo>
                  <a:lnTo>
                    <a:pt x="96595" y="67854"/>
                  </a:lnTo>
                  <a:lnTo>
                    <a:pt x="89796" y="79103"/>
                  </a:lnTo>
                  <a:lnTo>
                    <a:pt x="74717" y="102890"/>
                  </a:lnTo>
                  <a:lnTo>
                    <a:pt x="66744" y="115160"/>
                  </a:lnTo>
                  <a:lnTo>
                    <a:pt x="58607" y="126162"/>
                  </a:lnTo>
                  <a:lnTo>
                    <a:pt x="50360" y="136319"/>
                  </a:lnTo>
                  <a:lnTo>
                    <a:pt x="42040" y="145912"/>
                  </a:lnTo>
                  <a:lnTo>
                    <a:pt x="39315" y="155130"/>
                  </a:lnTo>
                  <a:lnTo>
                    <a:pt x="40321" y="164098"/>
                  </a:lnTo>
                  <a:lnTo>
                    <a:pt x="43814" y="172898"/>
                  </a:lnTo>
                  <a:lnTo>
                    <a:pt x="51787" y="178765"/>
                  </a:lnTo>
                  <a:lnTo>
                    <a:pt x="62747" y="182677"/>
                  </a:lnTo>
                  <a:lnTo>
                    <a:pt x="75698" y="185284"/>
                  </a:lnTo>
                  <a:lnTo>
                    <a:pt x="89976" y="185612"/>
                  </a:lnTo>
                  <a:lnTo>
                    <a:pt x="105139" y="184419"/>
                  </a:lnTo>
                  <a:lnTo>
                    <a:pt x="120893" y="182212"/>
                  </a:lnTo>
                  <a:lnTo>
                    <a:pt x="137040" y="179330"/>
                  </a:lnTo>
                  <a:lnTo>
                    <a:pt x="153448" y="175998"/>
                  </a:lnTo>
                  <a:lnTo>
                    <a:pt x="203200" y="165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4013200" y="673100"/>
              <a:ext cx="168006" cy="147894"/>
            </a:xfrm>
            <a:custGeom>
              <a:avLst/>
              <a:gdLst/>
              <a:ahLst/>
              <a:cxnLst/>
              <a:rect l="0" t="0" r="0" b="0"/>
              <a:pathLst>
                <a:path w="168006" h="147894">
                  <a:moveTo>
                    <a:pt x="50800" y="0"/>
                  </a:moveTo>
                  <a:lnTo>
                    <a:pt x="37315" y="26967"/>
                  </a:lnTo>
                  <a:lnTo>
                    <a:pt x="30521" y="39145"/>
                  </a:lnTo>
                  <a:lnTo>
                    <a:pt x="23169" y="51496"/>
                  </a:lnTo>
                  <a:lnTo>
                    <a:pt x="15446" y="63964"/>
                  </a:lnTo>
                  <a:lnTo>
                    <a:pt x="10297" y="77920"/>
                  </a:lnTo>
                  <a:lnTo>
                    <a:pt x="6865" y="92869"/>
                  </a:lnTo>
                  <a:lnTo>
                    <a:pt x="4576" y="108479"/>
                  </a:lnTo>
                  <a:lnTo>
                    <a:pt x="7284" y="120297"/>
                  </a:lnTo>
                  <a:lnTo>
                    <a:pt x="13322" y="129587"/>
                  </a:lnTo>
                  <a:lnTo>
                    <a:pt x="21582" y="137191"/>
                  </a:lnTo>
                  <a:lnTo>
                    <a:pt x="32732" y="142260"/>
                  </a:lnTo>
                  <a:lnTo>
                    <a:pt x="45810" y="145640"/>
                  </a:lnTo>
                  <a:lnTo>
                    <a:pt x="60173" y="147893"/>
                  </a:lnTo>
                  <a:lnTo>
                    <a:pt x="73982" y="146573"/>
                  </a:lnTo>
                  <a:lnTo>
                    <a:pt x="87421" y="142871"/>
                  </a:lnTo>
                  <a:lnTo>
                    <a:pt x="100614" y="137580"/>
                  </a:lnTo>
                  <a:lnTo>
                    <a:pt x="113643" y="131231"/>
                  </a:lnTo>
                  <a:lnTo>
                    <a:pt x="126562" y="124176"/>
                  </a:lnTo>
                  <a:lnTo>
                    <a:pt x="139408" y="116651"/>
                  </a:lnTo>
                  <a:lnTo>
                    <a:pt x="149383" y="107400"/>
                  </a:lnTo>
                  <a:lnTo>
                    <a:pt x="157444" y="97000"/>
                  </a:lnTo>
                  <a:lnTo>
                    <a:pt x="164229" y="85833"/>
                  </a:lnTo>
                  <a:lnTo>
                    <a:pt x="167341" y="74155"/>
                  </a:lnTo>
                  <a:lnTo>
                    <a:pt x="168005" y="62137"/>
                  </a:lnTo>
                  <a:lnTo>
                    <a:pt x="167037" y="49891"/>
                  </a:lnTo>
                  <a:lnTo>
                    <a:pt x="163569" y="38905"/>
                  </a:lnTo>
                  <a:lnTo>
                    <a:pt x="158435" y="28759"/>
                  </a:lnTo>
                  <a:lnTo>
                    <a:pt x="152189" y="19172"/>
                  </a:lnTo>
                  <a:lnTo>
                    <a:pt x="140971" y="12781"/>
                  </a:lnTo>
                  <a:lnTo>
                    <a:pt x="126436" y="8521"/>
                  </a:lnTo>
                  <a:lnTo>
                    <a:pt x="109690" y="5680"/>
                  </a:lnTo>
                  <a:lnTo>
                    <a:pt x="91471" y="3787"/>
                  </a:lnTo>
                  <a:lnTo>
                    <a:pt x="72270" y="2524"/>
                  </a:lnTo>
                  <a:lnTo>
                    <a:pt x="0" y="12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4210260" y="685800"/>
              <a:ext cx="196641" cy="215901"/>
            </a:xfrm>
            <a:custGeom>
              <a:avLst/>
              <a:gdLst/>
              <a:ahLst/>
              <a:cxnLst/>
              <a:rect l="0" t="0" r="0" b="0"/>
              <a:pathLst>
                <a:path w="196641" h="215901">
                  <a:moveTo>
                    <a:pt x="18840" y="0"/>
                  </a:moveTo>
                  <a:lnTo>
                    <a:pt x="18840" y="26967"/>
                  </a:lnTo>
                  <a:lnTo>
                    <a:pt x="17428" y="41967"/>
                  </a:lnTo>
                  <a:lnTo>
                    <a:pt x="15077" y="59022"/>
                  </a:lnTo>
                  <a:lnTo>
                    <a:pt x="12097" y="77448"/>
                  </a:lnTo>
                  <a:lnTo>
                    <a:pt x="8700" y="93965"/>
                  </a:lnTo>
                  <a:lnTo>
                    <a:pt x="5025" y="109210"/>
                  </a:lnTo>
                  <a:lnTo>
                    <a:pt x="1163" y="123606"/>
                  </a:lnTo>
                  <a:lnTo>
                    <a:pt x="0" y="128971"/>
                  </a:lnTo>
                  <a:lnTo>
                    <a:pt x="635" y="128314"/>
                  </a:lnTo>
                  <a:lnTo>
                    <a:pt x="2470" y="123642"/>
                  </a:lnTo>
                  <a:lnTo>
                    <a:pt x="8272" y="107163"/>
                  </a:lnTo>
                  <a:lnTo>
                    <a:pt x="23494" y="62090"/>
                  </a:lnTo>
                  <a:lnTo>
                    <a:pt x="28998" y="51271"/>
                  </a:lnTo>
                  <a:lnTo>
                    <a:pt x="35490" y="41236"/>
                  </a:lnTo>
                  <a:lnTo>
                    <a:pt x="42640" y="31724"/>
                  </a:lnTo>
                  <a:lnTo>
                    <a:pt x="51639" y="23971"/>
                  </a:lnTo>
                  <a:lnTo>
                    <a:pt x="61873" y="17392"/>
                  </a:lnTo>
                  <a:lnTo>
                    <a:pt x="72928" y="11594"/>
                  </a:lnTo>
                  <a:lnTo>
                    <a:pt x="85943" y="9141"/>
                  </a:lnTo>
                  <a:lnTo>
                    <a:pt x="100264" y="8916"/>
                  </a:lnTo>
                  <a:lnTo>
                    <a:pt x="115456" y="10177"/>
                  </a:lnTo>
                  <a:lnTo>
                    <a:pt x="128406" y="13840"/>
                  </a:lnTo>
                  <a:lnTo>
                    <a:pt x="139862" y="19104"/>
                  </a:lnTo>
                  <a:lnTo>
                    <a:pt x="150321" y="25436"/>
                  </a:lnTo>
                  <a:lnTo>
                    <a:pt x="158705" y="33891"/>
                  </a:lnTo>
                  <a:lnTo>
                    <a:pt x="165705" y="43760"/>
                  </a:lnTo>
                  <a:lnTo>
                    <a:pt x="171783" y="54573"/>
                  </a:lnTo>
                  <a:lnTo>
                    <a:pt x="175835" y="70249"/>
                  </a:lnTo>
                  <a:lnTo>
                    <a:pt x="178537" y="89166"/>
                  </a:lnTo>
                  <a:lnTo>
                    <a:pt x="180338" y="110244"/>
                  </a:lnTo>
                  <a:lnTo>
                    <a:pt x="182950" y="129940"/>
                  </a:lnTo>
                  <a:lnTo>
                    <a:pt x="196640" y="2159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4508500" y="482600"/>
              <a:ext cx="50801" cy="381001"/>
            </a:xfrm>
            <a:custGeom>
              <a:avLst/>
              <a:gdLst/>
              <a:ahLst/>
              <a:cxnLst/>
              <a:rect l="0" t="0" r="0" b="0"/>
              <a:pathLst>
                <a:path w="50801" h="381001">
                  <a:moveTo>
                    <a:pt x="0" y="0"/>
                  </a:moveTo>
                  <a:lnTo>
                    <a:pt x="6742" y="26967"/>
                  </a:lnTo>
                  <a:lnTo>
                    <a:pt x="8728" y="41967"/>
                  </a:lnTo>
                  <a:lnTo>
                    <a:pt x="10052" y="59022"/>
                  </a:lnTo>
                  <a:lnTo>
                    <a:pt x="10934" y="77448"/>
                  </a:lnTo>
                  <a:lnTo>
                    <a:pt x="11915" y="116736"/>
                  </a:lnTo>
                  <a:lnTo>
                    <a:pt x="12177" y="137090"/>
                  </a:lnTo>
                  <a:lnTo>
                    <a:pt x="13762" y="157716"/>
                  </a:lnTo>
                  <a:lnTo>
                    <a:pt x="16230" y="178521"/>
                  </a:lnTo>
                  <a:lnTo>
                    <a:pt x="19287" y="199447"/>
                  </a:lnTo>
                  <a:lnTo>
                    <a:pt x="22735" y="219043"/>
                  </a:lnTo>
                  <a:lnTo>
                    <a:pt x="26446" y="237750"/>
                  </a:lnTo>
                  <a:lnTo>
                    <a:pt x="30330" y="255867"/>
                  </a:lnTo>
                  <a:lnTo>
                    <a:pt x="32920" y="273589"/>
                  </a:lnTo>
                  <a:lnTo>
                    <a:pt x="34647" y="291048"/>
                  </a:lnTo>
                  <a:lnTo>
                    <a:pt x="35797" y="308332"/>
                  </a:lnTo>
                  <a:lnTo>
                    <a:pt x="37976" y="324088"/>
                  </a:lnTo>
                  <a:lnTo>
                    <a:pt x="40839" y="338825"/>
                  </a:lnTo>
                  <a:lnTo>
                    <a:pt x="50800" y="3810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470400" y="698500"/>
              <a:ext cx="152401" cy="12701"/>
            </a:xfrm>
            <a:custGeom>
              <a:avLst/>
              <a:gdLst/>
              <a:ahLst/>
              <a:cxnLst/>
              <a:rect l="0" t="0" r="0" b="0"/>
              <a:pathLst>
                <a:path w="152401" h="12701">
                  <a:moveTo>
                    <a:pt x="0" y="12700"/>
                  </a:moveTo>
                  <a:lnTo>
                    <a:pt x="26968" y="5958"/>
                  </a:lnTo>
                  <a:lnTo>
                    <a:pt x="40556" y="3972"/>
                  </a:lnTo>
                  <a:lnTo>
                    <a:pt x="55259" y="2648"/>
                  </a:lnTo>
                  <a:lnTo>
                    <a:pt x="70706" y="1765"/>
                  </a:lnTo>
                  <a:lnTo>
                    <a:pt x="102921" y="784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>
              <a:off x="4698938" y="441973"/>
              <a:ext cx="410230" cy="421628"/>
            </a:xfrm>
            <a:custGeom>
              <a:avLst/>
              <a:gdLst/>
              <a:ahLst/>
              <a:cxnLst/>
              <a:rect l="0" t="0" r="0" b="0"/>
              <a:pathLst>
                <a:path w="410230" h="421628">
                  <a:moveTo>
                    <a:pt x="165162" y="256527"/>
                  </a:moveTo>
                  <a:lnTo>
                    <a:pt x="158419" y="236301"/>
                  </a:lnTo>
                  <a:lnTo>
                    <a:pt x="150789" y="231754"/>
                  </a:lnTo>
                  <a:lnTo>
                    <a:pt x="140058" y="230133"/>
                  </a:lnTo>
                  <a:lnTo>
                    <a:pt x="127259" y="230464"/>
                  </a:lnTo>
                  <a:lnTo>
                    <a:pt x="113082" y="232096"/>
                  </a:lnTo>
                  <a:lnTo>
                    <a:pt x="97986" y="234595"/>
                  </a:lnTo>
                  <a:lnTo>
                    <a:pt x="82278" y="237672"/>
                  </a:lnTo>
                  <a:lnTo>
                    <a:pt x="67572" y="242546"/>
                  </a:lnTo>
                  <a:lnTo>
                    <a:pt x="53536" y="248617"/>
                  </a:lnTo>
                  <a:lnTo>
                    <a:pt x="39944" y="255487"/>
                  </a:lnTo>
                  <a:lnTo>
                    <a:pt x="28061" y="264300"/>
                  </a:lnTo>
                  <a:lnTo>
                    <a:pt x="17317" y="274409"/>
                  </a:lnTo>
                  <a:lnTo>
                    <a:pt x="7332" y="285381"/>
                  </a:lnTo>
                  <a:lnTo>
                    <a:pt x="2086" y="296930"/>
                  </a:lnTo>
                  <a:lnTo>
                    <a:pt x="0" y="308862"/>
                  </a:lnTo>
                  <a:lnTo>
                    <a:pt x="21" y="321050"/>
                  </a:lnTo>
                  <a:lnTo>
                    <a:pt x="4267" y="327765"/>
                  </a:lnTo>
                  <a:lnTo>
                    <a:pt x="11332" y="330830"/>
                  </a:lnTo>
                  <a:lnTo>
                    <a:pt x="20275" y="331462"/>
                  </a:lnTo>
                  <a:lnTo>
                    <a:pt x="29060" y="327650"/>
                  </a:lnTo>
                  <a:lnTo>
                    <a:pt x="37738" y="320876"/>
                  </a:lnTo>
                  <a:lnTo>
                    <a:pt x="46346" y="312126"/>
                  </a:lnTo>
                  <a:lnTo>
                    <a:pt x="53495" y="302059"/>
                  </a:lnTo>
                  <a:lnTo>
                    <a:pt x="59673" y="291115"/>
                  </a:lnTo>
                  <a:lnTo>
                    <a:pt x="65202" y="279586"/>
                  </a:lnTo>
                  <a:lnTo>
                    <a:pt x="67478" y="277544"/>
                  </a:lnTo>
                  <a:lnTo>
                    <a:pt x="67583" y="281827"/>
                  </a:lnTo>
                  <a:lnTo>
                    <a:pt x="66243" y="290327"/>
                  </a:lnTo>
                  <a:lnTo>
                    <a:pt x="66760" y="300227"/>
                  </a:lnTo>
                  <a:lnTo>
                    <a:pt x="68516" y="311060"/>
                  </a:lnTo>
                  <a:lnTo>
                    <a:pt x="71098" y="322515"/>
                  </a:lnTo>
                  <a:lnTo>
                    <a:pt x="77053" y="332975"/>
                  </a:lnTo>
                  <a:lnTo>
                    <a:pt x="85256" y="342770"/>
                  </a:lnTo>
                  <a:lnTo>
                    <a:pt x="94958" y="352122"/>
                  </a:lnTo>
                  <a:lnTo>
                    <a:pt x="105659" y="359768"/>
                  </a:lnTo>
                  <a:lnTo>
                    <a:pt x="117026" y="366276"/>
                  </a:lnTo>
                  <a:lnTo>
                    <a:pt x="128838" y="372026"/>
                  </a:lnTo>
                  <a:lnTo>
                    <a:pt x="143768" y="377271"/>
                  </a:lnTo>
                  <a:lnTo>
                    <a:pt x="160777" y="382178"/>
                  </a:lnTo>
                  <a:lnTo>
                    <a:pt x="179172" y="386861"/>
                  </a:lnTo>
                  <a:lnTo>
                    <a:pt x="197079" y="387161"/>
                  </a:lnTo>
                  <a:lnTo>
                    <a:pt x="214662" y="384538"/>
                  </a:lnTo>
                  <a:lnTo>
                    <a:pt x="232029" y="379968"/>
                  </a:lnTo>
                  <a:lnTo>
                    <a:pt x="249251" y="374098"/>
                  </a:lnTo>
                  <a:lnTo>
                    <a:pt x="266377" y="367363"/>
                  </a:lnTo>
                  <a:lnTo>
                    <a:pt x="283438" y="360051"/>
                  </a:lnTo>
                  <a:lnTo>
                    <a:pt x="297635" y="352354"/>
                  </a:lnTo>
                  <a:lnTo>
                    <a:pt x="309922" y="344400"/>
                  </a:lnTo>
                  <a:lnTo>
                    <a:pt x="320935" y="336276"/>
                  </a:lnTo>
                  <a:lnTo>
                    <a:pt x="332511" y="325215"/>
                  </a:lnTo>
                  <a:lnTo>
                    <a:pt x="344461" y="312197"/>
                  </a:lnTo>
                  <a:lnTo>
                    <a:pt x="356661" y="297873"/>
                  </a:lnTo>
                  <a:lnTo>
                    <a:pt x="367617" y="282680"/>
                  </a:lnTo>
                  <a:lnTo>
                    <a:pt x="377743" y="266907"/>
                  </a:lnTo>
                  <a:lnTo>
                    <a:pt x="387316" y="250747"/>
                  </a:lnTo>
                  <a:lnTo>
                    <a:pt x="395109" y="232918"/>
                  </a:lnTo>
                  <a:lnTo>
                    <a:pt x="401715" y="213976"/>
                  </a:lnTo>
                  <a:lnTo>
                    <a:pt x="407531" y="194293"/>
                  </a:lnTo>
                  <a:lnTo>
                    <a:pt x="409997" y="174115"/>
                  </a:lnTo>
                  <a:lnTo>
                    <a:pt x="410229" y="153608"/>
                  </a:lnTo>
                  <a:lnTo>
                    <a:pt x="408973" y="132881"/>
                  </a:lnTo>
                  <a:lnTo>
                    <a:pt x="406725" y="113418"/>
                  </a:lnTo>
                  <a:lnTo>
                    <a:pt x="403815" y="94799"/>
                  </a:lnTo>
                  <a:lnTo>
                    <a:pt x="400464" y="76741"/>
                  </a:lnTo>
                  <a:lnTo>
                    <a:pt x="393996" y="60470"/>
                  </a:lnTo>
                  <a:lnTo>
                    <a:pt x="385452" y="45389"/>
                  </a:lnTo>
                  <a:lnTo>
                    <a:pt x="375522" y="31101"/>
                  </a:lnTo>
                  <a:lnTo>
                    <a:pt x="364668" y="20165"/>
                  </a:lnTo>
                  <a:lnTo>
                    <a:pt x="353199" y="11463"/>
                  </a:lnTo>
                  <a:lnTo>
                    <a:pt x="341320" y="4251"/>
                  </a:lnTo>
                  <a:lnTo>
                    <a:pt x="327756" y="854"/>
                  </a:lnTo>
                  <a:lnTo>
                    <a:pt x="313069" y="0"/>
                  </a:lnTo>
                  <a:lnTo>
                    <a:pt x="297633" y="842"/>
                  </a:lnTo>
                  <a:lnTo>
                    <a:pt x="283109" y="4226"/>
                  </a:lnTo>
                  <a:lnTo>
                    <a:pt x="269194" y="9304"/>
                  </a:lnTo>
                  <a:lnTo>
                    <a:pt x="255683" y="15511"/>
                  </a:lnTo>
                  <a:lnTo>
                    <a:pt x="243854" y="22472"/>
                  </a:lnTo>
                  <a:lnTo>
                    <a:pt x="233145" y="29935"/>
                  </a:lnTo>
                  <a:lnTo>
                    <a:pt x="223184" y="37732"/>
                  </a:lnTo>
                  <a:lnTo>
                    <a:pt x="212310" y="45752"/>
                  </a:lnTo>
                  <a:lnTo>
                    <a:pt x="188938" y="62190"/>
                  </a:lnTo>
                  <a:lnTo>
                    <a:pt x="179602" y="71935"/>
                  </a:lnTo>
                  <a:lnTo>
                    <a:pt x="171966" y="82666"/>
                  </a:lnTo>
                  <a:lnTo>
                    <a:pt x="165465" y="94053"/>
                  </a:lnTo>
                  <a:lnTo>
                    <a:pt x="158308" y="108699"/>
                  </a:lnTo>
                  <a:lnTo>
                    <a:pt x="150714" y="125520"/>
                  </a:lnTo>
                  <a:lnTo>
                    <a:pt x="142830" y="143789"/>
                  </a:lnTo>
                  <a:lnTo>
                    <a:pt x="137574" y="163023"/>
                  </a:lnTo>
                  <a:lnTo>
                    <a:pt x="134070" y="182902"/>
                  </a:lnTo>
                  <a:lnTo>
                    <a:pt x="131734" y="203210"/>
                  </a:lnTo>
                  <a:lnTo>
                    <a:pt x="131588" y="225216"/>
                  </a:lnTo>
                  <a:lnTo>
                    <a:pt x="132901" y="248353"/>
                  </a:lnTo>
                  <a:lnTo>
                    <a:pt x="135188" y="272244"/>
                  </a:lnTo>
                  <a:lnTo>
                    <a:pt x="138124" y="293816"/>
                  </a:lnTo>
                  <a:lnTo>
                    <a:pt x="141492" y="313842"/>
                  </a:lnTo>
                  <a:lnTo>
                    <a:pt x="145148" y="332837"/>
                  </a:lnTo>
                  <a:lnTo>
                    <a:pt x="150408" y="349733"/>
                  </a:lnTo>
                  <a:lnTo>
                    <a:pt x="156737" y="365231"/>
                  </a:lnTo>
                  <a:lnTo>
                    <a:pt x="177862" y="42162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71500" y="2080197"/>
            <a:ext cx="1800147" cy="536004"/>
            <a:chOff x="571500" y="2080197"/>
            <a:chExt cx="1800147" cy="536004"/>
          </a:xfrm>
        </p:grpSpPr>
        <p:sp>
          <p:nvSpPr>
            <p:cNvPr id="43" name="Freeform 42"/>
            <p:cNvSpPr/>
            <p:nvPr/>
          </p:nvSpPr>
          <p:spPr>
            <a:xfrm>
              <a:off x="571500" y="2247900"/>
              <a:ext cx="254001" cy="334058"/>
            </a:xfrm>
            <a:custGeom>
              <a:avLst/>
              <a:gdLst/>
              <a:ahLst/>
              <a:cxnLst/>
              <a:rect l="0" t="0" r="0" b="0"/>
              <a:pathLst>
                <a:path w="254001" h="334058">
                  <a:moveTo>
                    <a:pt x="0" y="63500"/>
                  </a:moveTo>
                  <a:lnTo>
                    <a:pt x="13483" y="83725"/>
                  </a:lnTo>
                  <a:lnTo>
                    <a:pt x="18867" y="93917"/>
                  </a:lnTo>
                  <a:lnTo>
                    <a:pt x="23866" y="104944"/>
                  </a:lnTo>
                  <a:lnTo>
                    <a:pt x="28611" y="116529"/>
                  </a:lnTo>
                  <a:lnTo>
                    <a:pt x="34596" y="129897"/>
                  </a:lnTo>
                  <a:lnTo>
                    <a:pt x="48772" y="159802"/>
                  </a:lnTo>
                  <a:lnTo>
                    <a:pt x="55092" y="174268"/>
                  </a:lnTo>
                  <a:lnTo>
                    <a:pt x="60717" y="188145"/>
                  </a:lnTo>
                  <a:lnTo>
                    <a:pt x="65878" y="201630"/>
                  </a:lnTo>
                  <a:lnTo>
                    <a:pt x="70729" y="216264"/>
                  </a:lnTo>
                  <a:lnTo>
                    <a:pt x="75375" y="231665"/>
                  </a:lnTo>
                  <a:lnTo>
                    <a:pt x="79883" y="247576"/>
                  </a:lnTo>
                  <a:lnTo>
                    <a:pt x="85711" y="262417"/>
                  </a:lnTo>
                  <a:lnTo>
                    <a:pt x="92418" y="276545"/>
                  </a:lnTo>
                  <a:lnTo>
                    <a:pt x="99712" y="290197"/>
                  </a:lnTo>
                  <a:lnTo>
                    <a:pt x="107397" y="303531"/>
                  </a:lnTo>
                  <a:lnTo>
                    <a:pt x="115342" y="316654"/>
                  </a:lnTo>
                  <a:lnTo>
                    <a:pt x="123461" y="329636"/>
                  </a:lnTo>
                  <a:lnTo>
                    <a:pt x="133107" y="334057"/>
                  </a:lnTo>
                  <a:lnTo>
                    <a:pt x="143771" y="332771"/>
                  </a:lnTo>
                  <a:lnTo>
                    <a:pt x="155114" y="327680"/>
                  </a:lnTo>
                  <a:lnTo>
                    <a:pt x="164087" y="317231"/>
                  </a:lnTo>
                  <a:lnTo>
                    <a:pt x="171480" y="303210"/>
                  </a:lnTo>
                  <a:lnTo>
                    <a:pt x="177820" y="286806"/>
                  </a:lnTo>
                  <a:lnTo>
                    <a:pt x="183458" y="268815"/>
                  </a:lnTo>
                  <a:lnTo>
                    <a:pt x="188627" y="249765"/>
                  </a:lnTo>
                  <a:lnTo>
                    <a:pt x="193485" y="230010"/>
                  </a:lnTo>
                  <a:lnTo>
                    <a:pt x="198134" y="208373"/>
                  </a:lnTo>
                  <a:lnTo>
                    <a:pt x="220023" y="94650"/>
                  </a:lnTo>
                  <a:lnTo>
                    <a:pt x="225704" y="75800"/>
                  </a:lnTo>
                  <a:lnTo>
                    <a:pt x="232314" y="59000"/>
                  </a:lnTo>
                  <a:lnTo>
                    <a:pt x="2540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>
              <a:off x="847461" y="2312663"/>
              <a:ext cx="168540" cy="214638"/>
            </a:xfrm>
            <a:custGeom>
              <a:avLst/>
              <a:gdLst/>
              <a:ahLst/>
              <a:cxnLst/>
              <a:rect l="0" t="0" r="0" b="0"/>
              <a:pathLst>
                <a:path w="168540" h="214638">
                  <a:moveTo>
                    <a:pt x="16139" y="100337"/>
                  </a:moveTo>
                  <a:lnTo>
                    <a:pt x="43106" y="100337"/>
                  </a:lnTo>
                  <a:lnTo>
                    <a:pt x="55284" y="98925"/>
                  </a:lnTo>
                  <a:lnTo>
                    <a:pt x="67635" y="96574"/>
                  </a:lnTo>
                  <a:lnTo>
                    <a:pt x="80103" y="93594"/>
                  </a:lnTo>
                  <a:lnTo>
                    <a:pt x="92648" y="88786"/>
                  </a:lnTo>
                  <a:lnTo>
                    <a:pt x="105245" y="82759"/>
                  </a:lnTo>
                  <a:lnTo>
                    <a:pt x="117876" y="75918"/>
                  </a:lnTo>
                  <a:lnTo>
                    <a:pt x="127708" y="67124"/>
                  </a:lnTo>
                  <a:lnTo>
                    <a:pt x="135674" y="57028"/>
                  </a:lnTo>
                  <a:lnTo>
                    <a:pt x="142395" y="46064"/>
                  </a:lnTo>
                  <a:lnTo>
                    <a:pt x="145465" y="34522"/>
                  </a:lnTo>
                  <a:lnTo>
                    <a:pt x="146101" y="22593"/>
                  </a:lnTo>
                  <a:lnTo>
                    <a:pt x="145113" y="10408"/>
                  </a:lnTo>
                  <a:lnTo>
                    <a:pt x="137400" y="3695"/>
                  </a:lnTo>
                  <a:lnTo>
                    <a:pt x="125201" y="631"/>
                  </a:lnTo>
                  <a:lnTo>
                    <a:pt x="110014" y="0"/>
                  </a:lnTo>
                  <a:lnTo>
                    <a:pt x="94244" y="3812"/>
                  </a:lnTo>
                  <a:lnTo>
                    <a:pt x="78087" y="10587"/>
                  </a:lnTo>
                  <a:lnTo>
                    <a:pt x="61671" y="19337"/>
                  </a:lnTo>
                  <a:lnTo>
                    <a:pt x="47904" y="29403"/>
                  </a:lnTo>
                  <a:lnTo>
                    <a:pt x="35905" y="40348"/>
                  </a:lnTo>
                  <a:lnTo>
                    <a:pt x="25083" y="51877"/>
                  </a:lnTo>
                  <a:lnTo>
                    <a:pt x="16457" y="63797"/>
                  </a:lnTo>
                  <a:lnTo>
                    <a:pt x="9295" y="75977"/>
                  </a:lnTo>
                  <a:lnTo>
                    <a:pt x="3110" y="88330"/>
                  </a:lnTo>
                  <a:lnTo>
                    <a:pt x="397" y="102210"/>
                  </a:lnTo>
                  <a:lnTo>
                    <a:pt x="0" y="117108"/>
                  </a:lnTo>
                  <a:lnTo>
                    <a:pt x="1146" y="132684"/>
                  </a:lnTo>
                  <a:lnTo>
                    <a:pt x="4732" y="145890"/>
                  </a:lnTo>
                  <a:lnTo>
                    <a:pt x="9945" y="157517"/>
                  </a:lnTo>
                  <a:lnTo>
                    <a:pt x="16243" y="168090"/>
                  </a:lnTo>
                  <a:lnTo>
                    <a:pt x="26086" y="176550"/>
                  </a:lnTo>
                  <a:lnTo>
                    <a:pt x="38292" y="183601"/>
                  </a:lnTo>
                  <a:lnTo>
                    <a:pt x="52074" y="189713"/>
                  </a:lnTo>
                  <a:lnTo>
                    <a:pt x="65496" y="195199"/>
                  </a:lnTo>
                  <a:lnTo>
                    <a:pt x="78677" y="200267"/>
                  </a:lnTo>
                  <a:lnTo>
                    <a:pt x="91697" y="205057"/>
                  </a:lnTo>
                  <a:lnTo>
                    <a:pt x="106022" y="208250"/>
                  </a:lnTo>
                  <a:lnTo>
                    <a:pt x="121216" y="210379"/>
                  </a:lnTo>
                  <a:lnTo>
                    <a:pt x="168539" y="21463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1066800" y="2298700"/>
              <a:ext cx="88901" cy="200449"/>
            </a:xfrm>
            <a:custGeom>
              <a:avLst/>
              <a:gdLst/>
              <a:ahLst/>
              <a:cxnLst/>
              <a:rect l="0" t="0" r="0" b="0"/>
              <a:pathLst>
                <a:path w="88901" h="200449">
                  <a:moveTo>
                    <a:pt x="0" y="12700"/>
                  </a:moveTo>
                  <a:lnTo>
                    <a:pt x="0" y="94341"/>
                  </a:lnTo>
                  <a:lnTo>
                    <a:pt x="1411" y="110871"/>
                  </a:lnTo>
                  <a:lnTo>
                    <a:pt x="3762" y="127536"/>
                  </a:lnTo>
                  <a:lnTo>
                    <a:pt x="6742" y="144291"/>
                  </a:lnTo>
                  <a:lnTo>
                    <a:pt x="10139" y="161105"/>
                  </a:lnTo>
                  <a:lnTo>
                    <a:pt x="17676" y="194839"/>
                  </a:lnTo>
                  <a:lnTo>
                    <a:pt x="20251" y="200448"/>
                  </a:lnTo>
                  <a:lnTo>
                    <a:pt x="21967" y="198543"/>
                  </a:lnTo>
                  <a:lnTo>
                    <a:pt x="23111" y="191629"/>
                  </a:lnTo>
                  <a:lnTo>
                    <a:pt x="23874" y="179963"/>
                  </a:lnTo>
                  <a:lnTo>
                    <a:pt x="24382" y="165131"/>
                  </a:lnTo>
                  <a:lnTo>
                    <a:pt x="24721" y="148187"/>
                  </a:lnTo>
                  <a:lnTo>
                    <a:pt x="26359" y="131247"/>
                  </a:lnTo>
                  <a:lnTo>
                    <a:pt x="28861" y="114309"/>
                  </a:lnTo>
                  <a:lnTo>
                    <a:pt x="31941" y="97372"/>
                  </a:lnTo>
                  <a:lnTo>
                    <a:pt x="36816" y="83259"/>
                  </a:lnTo>
                  <a:lnTo>
                    <a:pt x="42888" y="71028"/>
                  </a:lnTo>
                  <a:lnTo>
                    <a:pt x="49759" y="60052"/>
                  </a:lnTo>
                  <a:lnTo>
                    <a:pt x="57161" y="49912"/>
                  </a:lnTo>
                  <a:lnTo>
                    <a:pt x="64918" y="40330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1320800" y="2146300"/>
              <a:ext cx="63501" cy="393701"/>
            </a:xfrm>
            <a:custGeom>
              <a:avLst/>
              <a:gdLst/>
              <a:ahLst/>
              <a:cxnLst/>
              <a:rect l="0" t="0" r="0" b="0"/>
              <a:pathLst>
                <a:path w="63501" h="393701">
                  <a:moveTo>
                    <a:pt x="0" y="0"/>
                  </a:moveTo>
                  <a:lnTo>
                    <a:pt x="0" y="33709"/>
                  </a:lnTo>
                  <a:lnTo>
                    <a:pt x="1411" y="50695"/>
                  </a:lnTo>
                  <a:lnTo>
                    <a:pt x="3762" y="69074"/>
                  </a:lnTo>
                  <a:lnTo>
                    <a:pt x="6742" y="88383"/>
                  </a:lnTo>
                  <a:lnTo>
                    <a:pt x="8727" y="108311"/>
                  </a:lnTo>
                  <a:lnTo>
                    <a:pt x="10052" y="128651"/>
                  </a:lnTo>
                  <a:lnTo>
                    <a:pt x="11523" y="168656"/>
                  </a:lnTo>
                  <a:lnTo>
                    <a:pt x="12176" y="205251"/>
                  </a:lnTo>
                  <a:lnTo>
                    <a:pt x="13762" y="224322"/>
                  </a:lnTo>
                  <a:lnTo>
                    <a:pt x="16230" y="244093"/>
                  </a:lnTo>
                  <a:lnTo>
                    <a:pt x="19287" y="264328"/>
                  </a:lnTo>
                  <a:lnTo>
                    <a:pt x="22735" y="283463"/>
                  </a:lnTo>
                  <a:lnTo>
                    <a:pt x="26446" y="301864"/>
                  </a:lnTo>
                  <a:lnTo>
                    <a:pt x="30330" y="319776"/>
                  </a:lnTo>
                  <a:lnTo>
                    <a:pt x="34331" y="335951"/>
                  </a:lnTo>
                  <a:lnTo>
                    <a:pt x="38409" y="350967"/>
                  </a:lnTo>
                  <a:lnTo>
                    <a:pt x="63500" y="393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1244600" y="2362200"/>
              <a:ext cx="139701" cy="38101"/>
            </a:xfrm>
            <a:custGeom>
              <a:avLst/>
              <a:gdLst/>
              <a:ahLst/>
              <a:cxnLst/>
              <a:rect l="0" t="0" r="0" b="0"/>
              <a:pathLst>
                <a:path w="139701" h="38101">
                  <a:moveTo>
                    <a:pt x="0" y="38100"/>
                  </a:moveTo>
                  <a:lnTo>
                    <a:pt x="13483" y="24615"/>
                  </a:lnTo>
                  <a:lnTo>
                    <a:pt x="23100" y="19232"/>
                  </a:lnTo>
                  <a:lnTo>
                    <a:pt x="35155" y="14233"/>
                  </a:lnTo>
                  <a:lnTo>
                    <a:pt x="48837" y="9488"/>
                  </a:lnTo>
                  <a:lnTo>
                    <a:pt x="63602" y="6325"/>
                  </a:lnTo>
                  <a:lnTo>
                    <a:pt x="79090" y="4217"/>
                  </a:lnTo>
                  <a:lnTo>
                    <a:pt x="1397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1485900" y="2311400"/>
              <a:ext cx="25401" cy="203201"/>
            </a:xfrm>
            <a:custGeom>
              <a:avLst/>
              <a:gdLst/>
              <a:ahLst/>
              <a:cxnLst/>
              <a:rect l="0" t="0" r="0" b="0"/>
              <a:pathLst>
                <a:path w="25401" h="203201">
                  <a:moveTo>
                    <a:pt x="0" y="0"/>
                  </a:moveTo>
                  <a:lnTo>
                    <a:pt x="0" y="70706"/>
                  </a:lnTo>
                  <a:lnTo>
                    <a:pt x="1411" y="86648"/>
                  </a:lnTo>
                  <a:lnTo>
                    <a:pt x="3762" y="102921"/>
                  </a:lnTo>
                  <a:lnTo>
                    <a:pt x="6741" y="119414"/>
                  </a:lnTo>
                  <a:lnTo>
                    <a:pt x="10139" y="134642"/>
                  </a:lnTo>
                  <a:lnTo>
                    <a:pt x="13815" y="149028"/>
                  </a:lnTo>
                  <a:lnTo>
                    <a:pt x="25400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1485900" y="2184400"/>
              <a:ext cx="1" cy="12701"/>
            </a:xfrm>
            <a:custGeom>
              <a:avLst/>
              <a:gdLst/>
              <a:ahLst/>
              <a:cxnLst/>
              <a:rect l="0" t="0" r="0" b="0"/>
              <a:pathLst>
                <a:path w="1" h="12701">
                  <a:moveTo>
                    <a:pt x="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1592679" y="2286000"/>
              <a:ext cx="121822" cy="203201"/>
            </a:xfrm>
            <a:custGeom>
              <a:avLst/>
              <a:gdLst/>
              <a:ahLst/>
              <a:cxnLst/>
              <a:rect l="0" t="0" r="0" b="0"/>
              <a:pathLst>
                <a:path w="121822" h="203201">
                  <a:moveTo>
                    <a:pt x="121821" y="0"/>
                  </a:moveTo>
                  <a:lnTo>
                    <a:pt x="101595" y="6742"/>
                  </a:lnTo>
                  <a:lnTo>
                    <a:pt x="91403" y="11550"/>
                  </a:lnTo>
                  <a:lnTo>
                    <a:pt x="80376" y="17577"/>
                  </a:lnTo>
                  <a:lnTo>
                    <a:pt x="68791" y="24418"/>
                  </a:lnTo>
                  <a:lnTo>
                    <a:pt x="58245" y="33212"/>
                  </a:lnTo>
                  <a:lnTo>
                    <a:pt x="48392" y="43308"/>
                  </a:lnTo>
                  <a:lnTo>
                    <a:pt x="39002" y="54272"/>
                  </a:lnTo>
                  <a:lnTo>
                    <a:pt x="29919" y="64403"/>
                  </a:lnTo>
                  <a:lnTo>
                    <a:pt x="12301" y="83186"/>
                  </a:lnTo>
                  <a:lnTo>
                    <a:pt x="6474" y="94969"/>
                  </a:lnTo>
                  <a:lnTo>
                    <a:pt x="2590" y="108468"/>
                  </a:lnTo>
                  <a:lnTo>
                    <a:pt x="0" y="123112"/>
                  </a:lnTo>
                  <a:lnTo>
                    <a:pt x="1096" y="137108"/>
                  </a:lnTo>
                  <a:lnTo>
                    <a:pt x="4648" y="150672"/>
                  </a:lnTo>
                  <a:lnTo>
                    <a:pt x="9839" y="163948"/>
                  </a:lnTo>
                  <a:lnTo>
                    <a:pt x="17533" y="174209"/>
                  </a:lnTo>
                  <a:lnTo>
                    <a:pt x="26896" y="182462"/>
                  </a:lnTo>
                  <a:lnTo>
                    <a:pt x="71021" y="2032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1790316" y="2080197"/>
              <a:ext cx="581331" cy="536004"/>
            </a:xfrm>
            <a:custGeom>
              <a:avLst/>
              <a:gdLst/>
              <a:ahLst/>
              <a:cxnLst/>
              <a:rect l="0" t="0" r="0" b="0"/>
              <a:pathLst>
                <a:path w="581331" h="536004">
                  <a:moveTo>
                    <a:pt x="127384" y="218503"/>
                  </a:moveTo>
                  <a:lnTo>
                    <a:pt x="107158" y="225245"/>
                  </a:lnTo>
                  <a:lnTo>
                    <a:pt x="96966" y="230053"/>
                  </a:lnTo>
                  <a:lnTo>
                    <a:pt x="85939" y="236080"/>
                  </a:lnTo>
                  <a:lnTo>
                    <a:pt x="74354" y="242921"/>
                  </a:lnTo>
                  <a:lnTo>
                    <a:pt x="50192" y="258048"/>
                  </a:lnTo>
                  <a:lnTo>
                    <a:pt x="37823" y="266033"/>
                  </a:lnTo>
                  <a:lnTo>
                    <a:pt x="26754" y="275589"/>
                  </a:lnTo>
                  <a:lnTo>
                    <a:pt x="16553" y="286194"/>
                  </a:lnTo>
                  <a:lnTo>
                    <a:pt x="6930" y="297497"/>
                  </a:lnTo>
                  <a:lnTo>
                    <a:pt x="1925" y="310676"/>
                  </a:lnTo>
                  <a:lnTo>
                    <a:pt x="0" y="325107"/>
                  </a:lnTo>
                  <a:lnTo>
                    <a:pt x="128" y="340372"/>
                  </a:lnTo>
                  <a:lnTo>
                    <a:pt x="4447" y="351960"/>
                  </a:lnTo>
                  <a:lnTo>
                    <a:pt x="11559" y="361097"/>
                  </a:lnTo>
                  <a:lnTo>
                    <a:pt x="20534" y="368599"/>
                  </a:lnTo>
                  <a:lnTo>
                    <a:pt x="32161" y="372189"/>
                  </a:lnTo>
                  <a:lnTo>
                    <a:pt x="45558" y="373171"/>
                  </a:lnTo>
                  <a:lnTo>
                    <a:pt x="60133" y="372415"/>
                  </a:lnTo>
                  <a:lnTo>
                    <a:pt x="72672" y="369088"/>
                  </a:lnTo>
                  <a:lnTo>
                    <a:pt x="83854" y="364049"/>
                  </a:lnTo>
                  <a:lnTo>
                    <a:pt x="94130" y="357867"/>
                  </a:lnTo>
                  <a:lnTo>
                    <a:pt x="102392" y="348101"/>
                  </a:lnTo>
                  <a:lnTo>
                    <a:pt x="109312" y="335946"/>
                  </a:lnTo>
                  <a:lnTo>
                    <a:pt x="115336" y="322198"/>
                  </a:lnTo>
                  <a:lnTo>
                    <a:pt x="120763" y="308800"/>
                  </a:lnTo>
                  <a:lnTo>
                    <a:pt x="130556" y="282623"/>
                  </a:lnTo>
                  <a:lnTo>
                    <a:pt x="130909" y="271128"/>
                  </a:lnTo>
                  <a:lnTo>
                    <a:pt x="128323" y="260641"/>
                  </a:lnTo>
                  <a:lnTo>
                    <a:pt x="123777" y="250828"/>
                  </a:lnTo>
                  <a:lnTo>
                    <a:pt x="119334" y="249931"/>
                  </a:lnTo>
                  <a:lnTo>
                    <a:pt x="114962" y="254977"/>
                  </a:lnTo>
                  <a:lnTo>
                    <a:pt x="110636" y="263985"/>
                  </a:lnTo>
                  <a:lnTo>
                    <a:pt x="109163" y="275636"/>
                  </a:lnTo>
                  <a:lnTo>
                    <a:pt x="109592" y="289047"/>
                  </a:lnTo>
                  <a:lnTo>
                    <a:pt x="111289" y="303632"/>
                  </a:lnTo>
                  <a:lnTo>
                    <a:pt x="116654" y="317589"/>
                  </a:lnTo>
                  <a:lnTo>
                    <a:pt x="124464" y="331127"/>
                  </a:lnTo>
                  <a:lnTo>
                    <a:pt x="133904" y="344385"/>
                  </a:lnTo>
                  <a:lnTo>
                    <a:pt x="145841" y="356047"/>
                  </a:lnTo>
                  <a:lnTo>
                    <a:pt x="159444" y="366643"/>
                  </a:lnTo>
                  <a:lnTo>
                    <a:pt x="174157" y="376529"/>
                  </a:lnTo>
                  <a:lnTo>
                    <a:pt x="191022" y="383121"/>
                  </a:lnTo>
                  <a:lnTo>
                    <a:pt x="209320" y="387515"/>
                  </a:lnTo>
                  <a:lnTo>
                    <a:pt x="228575" y="390444"/>
                  </a:lnTo>
                  <a:lnTo>
                    <a:pt x="249878" y="392397"/>
                  </a:lnTo>
                  <a:lnTo>
                    <a:pt x="272546" y="393699"/>
                  </a:lnTo>
                  <a:lnTo>
                    <a:pt x="296125" y="394567"/>
                  </a:lnTo>
                  <a:lnTo>
                    <a:pt x="314667" y="392323"/>
                  </a:lnTo>
                  <a:lnTo>
                    <a:pt x="329850" y="388005"/>
                  </a:lnTo>
                  <a:lnTo>
                    <a:pt x="342795" y="382304"/>
                  </a:lnTo>
                  <a:lnTo>
                    <a:pt x="355658" y="377093"/>
                  </a:lnTo>
                  <a:lnTo>
                    <a:pt x="381239" y="367539"/>
                  </a:lnTo>
                  <a:lnTo>
                    <a:pt x="393987" y="361604"/>
                  </a:lnTo>
                  <a:lnTo>
                    <a:pt x="406719" y="354826"/>
                  </a:lnTo>
                  <a:lnTo>
                    <a:pt x="419440" y="347485"/>
                  </a:lnTo>
                  <a:lnTo>
                    <a:pt x="430744" y="339769"/>
                  </a:lnTo>
                  <a:lnTo>
                    <a:pt x="441102" y="331802"/>
                  </a:lnTo>
                  <a:lnTo>
                    <a:pt x="450829" y="323669"/>
                  </a:lnTo>
                  <a:lnTo>
                    <a:pt x="460136" y="315424"/>
                  </a:lnTo>
                  <a:lnTo>
                    <a:pt x="478003" y="298738"/>
                  </a:lnTo>
                  <a:lnTo>
                    <a:pt x="486719" y="288926"/>
                  </a:lnTo>
                  <a:lnTo>
                    <a:pt x="495352" y="278152"/>
                  </a:lnTo>
                  <a:lnTo>
                    <a:pt x="503929" y="266735"/>
                  </a:lnTo>
                  <a:lnTo>
                    <a:pt x="520985" y="242761"/>
                  </a:lnTo>
                  <a:lnTo>
                    <a:pt x="529485" y="230442"/>
                  </a:lnTo>
                  <a:lnTo>
                    <a:pt x="537973" y="215173"/>
                  </a:lnTo>
                  <a:lnTo>
                    <a:pt x="546454" y="197939"/>
                  </a:lnTo>
                  <a:lnTo>
                    <a:pt x="554931" y="179393"/>
                  </a:lnTo>
                  <a:lnTo>
                    <a:pt x="561993" y="161385"/>
                  </a:lnTo>
                  <a:lnTo>
                    <a:pt x="568112" y="143736"/>
                  </a:lnTo>
                  <a:lnTo>
                    <a:pt x="573603" y="126324"/>
                  </a:lnTo>
                  <a:lnTo>
                    <a:pt x="577263" y="109073"/>
                  </a:lnTo>
                  <a:lnTo>
                    <a:pt x="579703" y="91927"/>
                  </a:lnTo>
                  <a:lnTo>
                    <a:pt x="581330" y="74852"/>
                  </a:lnTo>
                  <a:lnTo>
                    <a:pt x="579592" y="59236"/>
                  </a:lnTo>
                  <a:lnTo>
                    <a:pt x="575611" y="44591"/>
                  </a:lnTo>
                  <a:lnTo>
                    <a:pt x="570136" y="30595"/>
                  </a:lnTo>
                  <a:lnTo>
                    <a:pt x="562252" y="19853"/>
                  </a:lnTo>
                  <a:lnTo>
                    <a:pt x="552762" y="11281"/>
                  </a:lnTo>
                  <a:lnTo>
                    <a:pt x="542203" y="4155"/>
                  </a:lnTo>
                  <a:lnTo>
                    <a:pt x="529518" y="815"/>
                  </a:lnTo>
                  <a:lnTo>
                    <a:pt x="515418" y="0"/>
                  </a:lnTo>
                  <a:lnTo>
                    <a:pt x="500373" y="867"/>
                  </a:lnTo>
                  <a:lnTo>
                    <a:pt x="484699" y="5679"/>
                  </a:lnTo>
                  <a:lnTo>
                    <a:pt x="468605" y="13120"/>
                  </a:lnTo>
                  <a:lnTo>
                    <a:pt x="452231" y="22314"/>
                  </a:lnTo>
                  <a:lnTo>
                    <a:pt x="437082" y="34088"/>
                  </a:lnTo>
                  <a:lnTo>
                    <a:pt x="422749" y="47582"/>
                  </a:lnTo>
                  <a:lnTo>
                    <a:pt x="408960" y="62222"/>
                  </a:lnTo>
                  <a:lnTo>
                    <a:pt x="398357" y="76215"/>
                  </a:lnTo>
                  <a:lnTo>
                    <a:pt x="389877" y="89778"/>
                  </a:lnTo>
                  <a:lnTo>
                    <a:pt x="382812" y="103053"/>
                  </a:lnTo>
                  <a:lnTo>
                    <a:pt x="376692" y="118958"/>
                  </a:lnTo>
                  <a:lnTo>
                    <a:pt x="371200" y="136617"/>
                  </a:lnTo>
                  <a:lnTo>
                    <a:pt x="366128" y="155446"/>
                  </a:lnTo>
                  <a:lnTo>
                    <a:pt x="362746" y="173642"/>
                  </a:lnTo>
                  <a:lnTo>
                    <a:pt x="360492" y="191418"/>
                  </a:lnTo>
                  <a:lnTo>
                    <a:pt x="358989" y="208913"/>
                  </a:lnTo>
                  <a:lnTo>
                    <a:pt x="359398" y="229043"/>
                  </a:lnTo>
                  <a:lnTo>
                    <a:pt x="361082" y="250929"/>
                  </a:lnTo>
                  <a:lnTo>
                    <a:pt x="363616" y="273987"/>
                  </a:lnTo>
                  <a:lnTo>
                    <a:pt x="366716" y="293592"/>
                  </a:lnTo>
                  <a:lnTo>
                    <a:pt x="370194" y="310896"/>
                  </a:lnTo>
                  <a:lnTo>
                    <a:pt x="373924" y="326665"/>
                  </a:lnTo>
                  <a:lnTo>
                    <a:pt x="377822" y="341411"/>
                  </a:lnTo>
                  <a:lnTo>
                    <a:pt x="385915" y="369084"/>
                  </a:lnTo>
                  <a:lnTo>
                    <a:pt x="391460" y="383801"/>
                  </a:lnTo>
                  <a:lnTo>
                    <a:pt x="397979" y="399257"/>
                  </a:lnTo>
                  <a:lnTo>
                    <a:pt x="405147" y="415206"/>
                  </a:lnTo>
                  <a:lnTo>
                    <a:pt x="411337" y="430071"/>
                  </a:lnTo>
                  <a:lnTo>
                    <a:pt x="416875" y="444215"/>
                  </a:lnTo>
                  <a:lnTo>
                    <a:pt x="421978" y="457877"/>
                  </a:lnTo>
                  <a:lnTo>
                    <a:pt x="428202" y="472630"/>
                  </a:lnTo>
                  <a:lnTo>
                    <a:pt x="435173" y="488110"/>
                  </a:lnTo>
                  <a:lnTo>
                    <a:pt x="457584" y="536003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4660900" y="127000"/>
            <a:ext cx="4737100" cy="4711700"/>
            <a:chOff x="4660900" y="127000"/>
            <a:chExt cx="4737100" cy="4711700"/>
          </a:xfrm>
        </p:grpSpPr>
        <p:grpSp>
          <p:nvGrpSpPr>
            <p:cNvPr id="44" name="Group 43"/>
            <p:cNvGrpSpPr/>
            <p:nvPr/>
          </p:nvGrpSpPr>
          <p:grpSpPr>
            <a:xfrm>
              <a:off x="4826000" y="266700"/>
              <a:ext cx="4436237" cy="4431666"/>
              <a:chOff x="4826000" y="266700"/>
              <a:chExt cx="4436237" cy="4431666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4826000" y="276606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4826000" y="266700"/>
                <a:ext cx="4434714" cy="22098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8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7"/>
                    </a:lnTo>
                    <a:lnTo>
                      <a:pt x="0" y="2209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841494" y="488187"/>
                <a:ext cx="4411726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9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5048630" y="277749"/>
                <a:ext cx="2311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6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267833" y="276606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490209" y="277749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706236" y="276606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928614" y="277749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151245" y="278891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371590" y="277749"/>
                <a:ext cx="24131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6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592823" y="279781"/>
                <a:ext cx="26545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3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807581" y="277749"/>
                <a:ext cx="28576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6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7031481" y="278891"/>
                <a:ext cx="22988" cy="4403092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2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1"/>
                    </a:lnTo>
                    <a:lnTo>
                      <a:pt x="0" y="44030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253858" y="278891"/>
                <a:ext cx="25274" cy="4404235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5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4"/>
                    </a:lnTo>
                    <a:lnTo>
                      <a:pt x="0" y="44042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474204" y="278891"/>
                <a:ext cx="24130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4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695692" y="279781"/>
                <a:ext cx="26543" cy="4407535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5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4"/>
                    </a:lnTo>
                    <a:lnTo>
                      <a:pt x="0" y="44075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910448" y="277749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133968" y="278891"/>
                <a:ext cx="25401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4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356345" y="279781"/>
                <a:ext cx="27434" cy="4407535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5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4"/>
                    </a:lnTo>
                    <a:lnTo>
                      <a:pt x="0" y="440753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576691" y="278891"/>
                <a:ext cx="26543" cy="4406394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4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3"/>
                    </a:lnTo>
                    <a:lnTo>
                      <a:pt x="0" y="440639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797035" y="278891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013063" y="278891"/>
                <a:ext cx="30861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80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230106" y="2754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839080" y="7094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840223" y="9288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838191" y="1144524"/>
                <a:ext cx="4415029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7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842636" y="22506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840223" y="2031492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840223" y="1810004"/>
                <a:ext cx="4407409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0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842636" y="1588769"/>
                <a:ext cx="4414013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9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841494" y="1369313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839080" y="2468626"/>
                <a:ext cx="4406266" cy="23114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4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3"/>
                    </a:lnTo>
                    <a:lnTo>
                      <a:pt x="0" y="2311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838191" y="2690241"/>
                <a:ext cx="4414141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837048" y="2911729"/>
                <a:ext cx="4411728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0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838191" y="31309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837048" y="33468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840223" y="44483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840223" y="42322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837048" y="40119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838191" y="37906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838191" y="35716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826000" y="46718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flipV="1">
              <a:off x="7023100" y="1270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660900" y="24511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17500" y="152400"/>
            <a:ext cx="4622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You try Example 3: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49" name="Picture 48" descr="NBK-2960-15cdb5f.png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28600" y="-317500"/>
            <a:ext cx="4279900" cy="41148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cxnSp>
        <p:nvCxnSpPr>
          <p:cNvPr id="50" name="Straight Connector 49"/>
          <p:cNvCxnSpPr/>
          <p:nvPr/>
        </p:nvCxnSpPr>
        <p:spPr>
          <a:xfrm flipV="1">
            <a:off x="6350000" y="101600"/>
            <a:ext cx="0" cy="47244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dash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4178300" y="4711700"/>
            <a:ext cx="12701" cy="1"/>
          </a:xfrm>
          <a:custGeom>
            <a:avLst/>
            <a:gdLst/>
            <a:ahLst/>
            <a:cxnLst/>
            <a:rect l="0" t="0" r="0" b="0"/>
            <a:pathLst>
              <a:path w="12701" h="1">
                <a:moveTo>
                  <a:pt x="12700" y="0"/>
                </a:move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382800" y="1600200"/>
            <a:ext cx="340799" cy="342901"/>
          </a:xfrm>
          <a:custGeom>
            <a:avLst/>
            <a:gdLst/>
            <a:ahLst/>
            <a:cxnLst/>
            <a:rect l="0" t="0" r="0" b="0"/>
            <a:pathLst>
              <a:path w="340799" h="342901">
                <a:moveTo>
                  <a:pt x="290300" y="0"/>
                </a:moveTo>
                <a:lnTo>
                  <a:pt x="263332" y="0"/>
                </a:lnTo>
                <a:lnTo>
                  <a:pt x="248332" y="1411"/>
                </a:lnTo>
                <a:lnTo>
                  <a:pt x="231277" y="3762"/>
                </a:lnTo>
                <a:lnTo>
                  <a:pt x="212851" y="6741"/>
                </a:lnTo>
                <a:lnTo>
                  <a:pt x="193512" y="8727"/>
                </a:lnTo>
                <a:lnTo>
                  <a:pt x="173563" y="10051"/>
                </a:lnTo>
                <a:lnTo>
                  <a:pt x="153209" y="10934"/>
                </a:lnTo>
                <a:lnTo>
                  <a:pt x="133994" y="12934"/>
                </a:lnTo>
                <a:lnTo>
                  <a:pt x="115541" y="15678"/>
                </a:lnTo>
                <a:lnTo>
                  <a:pt x="97594" y="18918"/>
                </a:lnTo>
                <a:lnTo>
                  <a:pt x="81396" y="22490"/>
                </a:lnTo>
                <a:lnTo>
                  <a:pt x="66364" y="26282"/>
                </a:lnTo>
                <a:lnTo>
                  <a:pt x="52109" y="30221"/>
                </a:lnTo>
                <a:lnTo>
                  <a:pt x="48250" y="34258"/>
                </a:lnTo>
                <a:lnTo>
                  <a:pt x="51322" y="38361"/>
                </a:lnTo>
                <a:lnTo>
                  <a:pt x="59015" y="42507"/>
                </a:lnTo>
                <a:lnTo>
                  <a:pt x="68376" y="46682"/>
                </a:lnTo>
                <a:lnTo>
                  <a:pt x="78851" y="50877"/>
                </a:lnTo>
                <a:lnTo>
                  <a:pt x="90067" y="55085"/>
                </a:lnTo>
                <a:lnTo>
                  <a:pt x="106011" y="57890"/>
                </a:lnTo>
                <a:lnTo>
                  <a:pt x="125107" y="59759"/>
                </a:lnTo>
                <a:lnTo>
                  <a:pt x="146305" y="61006"/>
                </a:lnTo>
                <a:lnTo>
                  <a:pt x="170314" y="63248"/>
                </a:lnTo>
                <a:lnTo>
                  <a:pt x="223332" y="69503"/>
                </a:lnTo>
                <a:lnTo>
                  <a:pt x="247066" y="71735"/>
                </a:lnTo>
                <a:lnTo>
                  <a:pt x="268532" y="73223"/>
                </a:lnTo>
                <a:lnTo>
                  <a:pt x="288488" y="74215"/>
                </a:lnTo>
                <a:lnTo>
                  <a:pt x="297559" y="76288"/>
                </a:lnTo>
                <a:lnTo>
                  <a:pt x="299372" y="79081"/>
                </a:lnTo>
                <a:lnTo>
                  <a:pt x="296348" y="82354"/>
                </a:lnTo>
                <a:lnTo>
                  <a:pt x="284454" y="84536"/>
                </a:lnTo>
                <a:lnTo>
                  <a:pt x="266647" y="85990"/>
                </a:lnTo>
                <a:lnTo>
                  <a:pt x="244898" y="86960"/>
                </a:lnTo>
                <a:lnTo>
                  <a:pt x="224754" y="89018"/>
                </a:lnTo>
                <a:lnTo>
                  <a:pt x="205680" y="91800"/>
                </a:lnTo>
                <a:lnTo>
                  <a:pt x="187320" y="95067"/>
                </a:lnTo>
                <a:lnTo>
                  <a:pt x="166613" y="97244"/>
                </a:lnTo>
                <a:lnTo>
                  <a:pt x="144342" y="98696"/>
                </a:lnTo>
                <a:lnTo>
                  <a:pt x="121028" y="99664"/>
                </a:lnTo>
                <a:lnTo>
                  <a:pt x="112541" y="101720"/>
                </a:lnTo>
                <a:lnTo>
                  <a:pt x="113938" y="104502"/>
                </a:lnTo>
                <a:lnTo>
                  <a:pt x="121925" y="107768"/>
                </a:lnTo>
                <a:lnTo>
                  <a:pt x="137128" y="109945"/>
                </a:lnTo>
                <a:lnTo>
                  <a:pt x="157141" y="111397"/>
                </a:lnTo>
                <a:lnTo>
                  <a:pt x="201484" y="113009"/>
                </a:lnTo>
                <a:lnTo>
                  <a:pt x="240008" y="113726"/>
                </a:lnTo>
                <a:lnTo>
                  <a:pt x="256772" y="115328"/>
                </a:lnTo>
                <a:lnTo>
                  <a:pt x="272181" y="117808"/>
                </a:lnTo>
                <a:lnTo>
                  <a:pt x="286687" y="120872"/>
                </a:lnTo>
                <a:lnTo>
                  <a:pt x="302002" y="122914"/>
                </a:lnTo>
                <a:lnTo>
                  <a:pt x="317857" y="124276"/>
                </a:lnTo>
                <a:lnTo>
                  <a:pt x="334071" y="125184"/>
                </a:lnTo>
                <a:lnTo>
                  <a:pt x="340647" y="128611"/>
                </a:lnTo>
                <a:lnTo>
                  <a:pt x="340798" y="133718"/>
                </a:lnTo>
                <a:lnTo>
                  <a:pt x="336665" y="139945"/>
                </a:lnTo>
                <a:lnTo>
                  <a:pt x="322621" y="145508"/>
                </a:lnTo>
                <a:lnTo>
                  <a:pt x="301969" y="150627"/>
                </a:lnTo>
                <a:lnTo>
                  <a:pt x="276913" y="155451"/>
                </a:lnTo>
                <a:lnTo>
                  <a:pt x="254564" y="158667"/>
                </a:lnTo>
                <a:lnTo>
                  <a:pt x="234020" y="160811"/>
                </a:lnTo>
                <a:lnTo>
                  <a:pt x="214680" y="162241"/>
                </a:lnTo>
                <a:lnTo>
                  <a:pt x="194731" y="164605"/>
                </a:lnTo>
                <a:lnTo>
                  <a:pt x="174376" y="167592"/>
                </a:lnTo>
                <a:lnTo>
                  <a:pt x="153751" y="170994"/>
                </a:lnTo>
                <a:lnTo>
                  <a:pt x="134356" y="174674"/>
                </a:lnTo>
                <a:lnTo>
                  <a:pt x="97754" y="182525"/>
                </a:lnTo>
                <a:lnTo>
                  <a:pt x="80091" y="185183"/>
                </a:lnTo>
                <a:lnTo>
                  <a:pt x="62672" y="186955"/>
                </a:lnTo>
                <a:lnTo>
                  <a:pt x="45414" y="188137"/>
                </a:lnTo>
                <a:lnTo>
                  <a:pt x="29676" y="190335"/>
                </a:lnTo>
                <a:lnTo>
                  <a:pt x="14951" y="193212"/>
                </a:lnTo>
                <a:lnTo>
                  <a:pt x="900" y="196541"/>
                </a:lnTo>
                <a:lnTo>
                  <a:pt x="0" y="198761"/>
                </a:lnTo>
                <a:lnTo>
                  <a:pt x="7866" y="200240"/>
                </a:lnTo>
                <a:lnTo>
                  <a:pt x="21577" y="201227"/>
                </a:lnTo>
                <a:lnTo>
                  <a:pt x="34951" y="200473"/>
                </a:lnTo>
                <a:lnTo>
                  <a:pt x="48101" y="198560"/>
                </a:lnTo>
                <a:lnTo>
                  <a:pt x="61100" y="195873"/>
                </a:lnTo>
                <a:lnTo>
                  <a:pt x="75411" y="194082"/>
                </a:lnTo>
                <a:lnTo>
                  <a:pt x="90596" y="192888"/>
                </a:lnTo>
                <a:lnTo>
                  <a:pt x="106364" y="192092"/>
                </a:lnTo>
                <a:lnTo>
                  <a:pt x="138936" y="191207"/>
                </a:lnTo>
                <a:lnTo>
                  <a:pt x="269977" y="190541"/>
                </a:lnTo>
                <a:lnTo>
                  <a:pt x="279574" y="193349"/>
                </a:lnTo>
                <a:lnTo>
                  <a:pt x="280327" y="198044"/>
                </a:lnTo>
                <a:lnTo>
                  <a:pt x="275184" y="203996"/>
                </a:lnTo>
                <a:lnTo>
                  <a:pt x="266112" y="209375"/>
                </a:lnTo>
                <a:lnTo>
                  <a:pt x="254419" y="214372"/>
                </a:lnTo>
                <a:lnTo>
                  <a:pt x="240979" y="219114"/>
                </a:lnTo>
                <a:lnTo>
                  <a:pt x="226375" y="222276"/>
                </a:lnTo>
                <a:lnTo>
                  <a:pt x="210994" y="224384"/>
                </a:lnTo>
                <a:lnTo>
                  <a:pt x="195096" y="225789"/>
                </a:lnTo>
                <a:lnTo>
                  <a:pt x="178853" y="228137"/>
                </a:lnTo>
                <a:lnTo>
                  <a:pt x="162379" y="231113"/>
                </a:lnTo>
                <a:lnTo>
                  <a:pt x="145753" y="234509"/>
                </a:lnTo>
                <a:lnTo>
                  <a:pt x="112227" y="242044"/>
                </a:lnTo>
                <a:lnTo>
                  <a:pt x="77101" y="250097"/>
                </a:lnTo>
                <a:lnTo>
                  <a:pt x="37970" y="258380"/>
                </a:lnTo>
                <a:lnTo>
                  <a:pt x="31769" y="261153"/>
                </a:lnTo>
                <a:lnTo>
                  <a:pt x="34690" y="263002"/>
                </a:lnTo>
                <a:lnTo>
                  <a:pt x="43693" y="264234"/>
                </a:lnTo>
                <a:lnTo>
                  <a:pt x="59573" y="265056"/>
                </a:lnTo>
                <a:lnTo>
                  <a:pt x="103558" y="265969"/>
                </a:lnTo>
                <a:lnTo>
                  <a:pt x="124883" y="264802"/>
                </a:lnTo>
                <a:lnTo>
                  <a:pt x="144744" y="262612"/>
                </a:lnTo>
                <a:lnTo>
                  <a:pt x="163629" y="259741"/>
                </a:lnTo>
                <a:lnTo>
                  <a:pt x="181864" y="257827"/>
                </a:lnTo>
                <a:lnTo>
                  <a:pt x="199665" y="256551"/>
                </a:lnTo>
                <a:lnTo>
                  <a:pt x="217176" y="255701"/>
                </a:lnTo>
                <a:lnTo>
                  <a:pt x="259211" y="254755"/>
                </a:lnTo>
                <a:lnTo>
                  <a:pt x="282274" y="254504"/>
                </a:lnTo>
                <a:lnTo>
                  <a:pt x="292005" y="255747"/>
                </a:lnTo>
                <a:lnTo>
                  <a:pt x="292847" y="257986"/>
                </a:lnTo>
                <a:lnTo>
                  <a:pt x="287765" y="260891"/>
                </a:lnTo>
                <a:lnTo>
                  <a:pt x="280143" y="264238"/>
                </a:lnTo>
                <a:lnTo>
                  <a:pt x="270828" y="267881"/>
                </a:lnTo>
                <a:lnTo>
                  <a:pt x="260385" y="271720"/>
                </a:lnTo>
                <a:lnTo>
                  <a:pt x="247779" y="275691"/>
                </a:lnTo>
                <a:lnTo>
                  <a:pt x="204480" y="288022"/>
                </a:lnTo>
                <a:lnTo>
                  <a:pt x="164212" y="300612"/>
                </a:lnTo>
                <a:lnTo>
                  <a:pt x="138305" y="309053"/>
                </a:lnTo>
                <a:lnTo>
                  <a:pt x="125470" y="314691"/>
                </a:lnTo>
                <a:lnTo>
                  <a:pt x="112680" y="321272"/>
                </a:lnTo>
                <a:lnTo>
                  <a:pt x="74400" y="3429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762000" y="3208884"/>
            <a:ext cx="811032" cy="776698"/>
            <a:chOff x="762000" y="3208884"/>
            <a:chExt cx="811032" cy="776698"/>
          </a:xfrm>
        </p:grpSpPr>
        <p:sp>
          <p:nvSpPr>
            <p:cNvPr id="53" name="Freeform 52"/>
            <p:cNvSpPr/>
            <p:nvPr/>
          </p:nvSpPr>
          <p:spPr>
            <a:xfrm>
              <a:off x="762000" y="3289300"/>
              <a:ext cx="279401" cy="368301"/>
            </a:xfrm>
            <a:custGeom>
              <a:avLst/>
              <a:gdLst/>
              <a:ahLst/>
              <a:cxnLst/>
              <a:rect l="0" t="0" r="0" b="0"/>
              <a:pathLst>
                <a:path w="279401" h="368301">
                  <a:moveTo>
                    <a:pt x="0" y="0"/>
                  </a:moveTo>
                  <a:lnTo>
                    <a:pt x="13483" y="13484"/>
                  </a:lnTo>
                  <a:lnTo>
                    <a:pt x="20278" y="21689"/>
                  </a:lnTo>
                  <a:lnTo>
                    <a:pt x="27629" y="31392"/>
                  </a:lnTo>
                  <a:lnTo>
                    <a:pt x="35353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59707" y="70641"/>
                  </a:lnTo>
                  <a:lnTo>
                    <a:pt x="80158" y="92073"/>
                  </a:lnTo>
                  <a:lnTo>
                    <a:pt x="91539" y="103716"/>
                  </a:lnTo>
                  <a:lnTo>
                    <a:pt x="101948" y="115710"/>
                  </a:lnTo>
                  <a:lnTo>
                    <a:pt x="111709" y="127940"/>
                  </a:lnTo>
                  <a:lnTo>
                    <a:pt x="121039" y="140327"/>
                  </a:lnTo>
                  <a:lnTo>
                    <a:pt x="131493" y="152818"/>
                  </a:lnTo>
                  <a:lnTo>
                    <a:pt x="142695" y="165378"/>
                  </a:lnTo>
                  <a:lnTo>
                    <a:pt x="154396" y="177985"/>
                  </a:lnTo>
                  <a:lnTo>
                    <a:pt x="163609" y="190624"/>
                  </a:lnTo>
                  <a:lnTo>
                    <a:pt x="171161" y="203282"/>
                  </a:lnTo>
                  <a:lnTo>
                    <a:pt x="177607" y="215955"/>
                  </a:lnTo>
                  <a:lnTo>
                    <a:pt x="184727" y="227225"/>
                  </a:lnTo>
                  <a:lnTo>
                    <a:pt x="192296" y="237561"/>
                  </a:lnTo>
                  <a:lnTo>
                    <a:pt x="200164" y="247274"/>
                  </a:lnTo>
                  <a:lnTo>
                    <a:pt x="208231" y="257982"/>
                  </a:lnTo>
                  <a:lnTo>
                    <a:pt x="224721" y="281170"/>
                  </a:lnTo>
                  <a:lnTo>
                    <a:pt x="241457" y="305586"/>
                  </a:lnTo>
                  <a:lnTo>
                    <a:pt x="279400" y="368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026582" y="3327400"/>
              <a:ext cx="103719" cy="658182"/>
            </a:xfrm>
            <a:custGeom>
              <a:avLst/>
              <a:gdLst/>
              <a:ahLst/>
              <a:cxnLst/>
              <a:rect l="0" t="0" r="0" b="0"/>
              <a:pathLst>
                <a:path w="103719" h="658182">
                  <a:moveTo>
                    <a:pt x="103718" y="0"/>
                  </a:moveTo>
                  <a:lnTo>
                    <a:pt x="86041" y="53029"/>
                  </a:lnTo>
                  <a:lnTo>
                    <a:pt x="83466" y="66397"/>
                  </a:lnTo>
                  <a:lnTo>
                    <a:pt x="81750" y="80953"/>
                  </a:lnTo>
                  <a:lnTo>
                    <a:pt x="80606" y="96302"/>
                  </a:lnTo>
                  <a:lnTo>
                    <a:pt x="78432" y="113590"/>
                  </a:lnTo>
                  <a:lnTo>
                    <a:pt x="75572" y="132171"/>
                  </a:lnTo>
                  <a:lnTo>
                    <a:pt x="52676" y="264505"/>
                  </a:lnTo>
                  <a:lnTo>
                    <a:pt x="40146" y="333312"/>
                  </a:lnTo>
                  <a:lnTo>
                    <a:pt x="23270" y="432414"/>
                  </a:lnTo>
                  <a:lnTo>
                    <a:pt x="19041" y="453376"/>
                  </a:lnTo>
                  <a:lnTo>
                    <a:pt x="14811" y="471584"/>
                  </a:lnTo>
                  <a:lnTo>
                    <a:pt x="10580" y="487956"/>
                  </a:lnTo>
                  <a:lnTo>
                    <a:pt x="7759" y="507337"/>
                  </a:lnTo>
                  <a:lnTo>
                    <a:pt x="5879" y="528725"/>
                  </a:lnTo>
                  <a:lnTo>
                    <a:pt x="4625" y="551450"/>
                  </a:lnTo>
                  <a:lnTo>
                    <a:pt x="3232" y="599277"/>
                  </a:lnTo>
                  <a:lnTo>
                    <a:pt x="2860" y="623885"/>
                  </a:lnTo>
                  <a:lnTo>
                    <a:pt x="1202" y="647345"/>
                  </a:lnTo>
                  <a:lnTo>
                    <a:pt x="0" y="658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352289" y="3208884"/>
              <a:ext cx="220743" cy="334417"/>
            </a:xfrm>
            <a:custGeom>
              <a:avLst/>
              <a:gdLst/>
              <a:ahLst/>
              <a:cxnLst/>
              <a:rect l="0" t="0" r="0" b="0"/>
              <a:pathLst>
                <a:path w="220743" h="334417">
                  <a:moveTo>
                    <a:pt x="171711" y="67716"/>
                  </a:moveTo>
                  <a:lnTo>
                    <a:pt x="151485" y="54231"/>
                  </a:lnTo>
                  <a:lnTo>
                    <a:pt x="141293" y="48848"/>
                  </a:lnTo>
                  <a:lnTo>
                    <a:pt x="130266" y="43849"/>
                  </a:lnTo>
                  <a:lnTo>
                    <a:pt x="118681" y="39104"/>
                  </a:lnTo>
                  <a:lnTo>
                    <a:pt x="106724" y="34530"/>
                  </a:lnTo>
                  <a:lnTo>
                    <a:pt x="82150" y="25685"/>
                  </a:lnTo>
                  <a:lnTo>
                    <a:pt x="6552" y="9"/>
                  </a:lnTo>
                  <a:lnTo>
                    <a:pt x="927" y="0"/>
                  </a:lnTo>
                  <a:lnTo>
                    <a:pt x="0" y="2816"/>
                  </a:lnTo>
                  <a:lnTo>
                    <a:pt x="2203" y="7516"/>
                  </a:lnTo>
                  <a:lnTo>
                    <a:pt x="9317" y="13471"/>
                  </a:lnTo>
                  <a:lnTo>
                    <a:pt x="19704" y="20264"/>
                  </a:lnTo>
                  <a:lnTo>
                    <a:pt x="32273" y="27614"/>
                  </a:lnTo>
                  <a:lnTo>
                    <a:pt x="46296" y="33926"/>
                  </a:lnTo>
                  <a:lnTo>
                    <a:pt x="61290" y="39545"/>
                  </a:lnTo>
                  <a:lnTo>
                    <a:pt x="76930" y="44701"/>
                  </a:lnTo>
                  <a:lnTo>
                    <a:pt x="93001" y="50962"/>
                  </a:lnTo>
                  <a:lnTo>
                    <a:pt x="109360" y="57958"/>
                  </a:lnTo>
                  <a:lnTo>
                    <a:pt x="125910" y="65444"/>
                  </a:lnTo>
                  <a:lnTo>
                    <a:pt x="141177" y="73256"/>
                  </a:lnTo>
                  <a:lnTo>
                    <a:pt x="155588" y="81287"/>
                  </a:lnTo>
                  <a:lnTo>
                    <a:pt x="169429" y="89463"/>
                  </a:lnTo>
                  <a:lnTo>
                    <a:pt x="196096" y="106074"/>
                  </a:lnTo>
                  <a:lnTo>
                    <a:pt x="209134" y="114455"/>
                  </a:lnTo>
                  <a:lnTo>
                    <a:pt x="216415" y="124275"/>
                  </a:lnTo>
                  <a:lnTo>
                    <a:pt x="219858" y="135055"/>
                  </a:lnTo>
                  <a:lnTo>
                    <a:pt x="220742" y="146475"/>
                  </a:lnTo>
                  <a:lnTo>
                    <a:pt x="218509" y="156911"/>
                  </a:lnTo>
                  <a:lnTo>
                    <a:pt x="214199" y="166690"/>
                  </a:lnTo>
                  <a:lnTo>
                    <a:pt x="208503" y="176032"/>
                  </a:lnTo>
                  <a:lnTo>
                    <a:pt x="200472" y="185082"/>
                  </a:lnTo>
                  <a:lnTo>
                    <a:pt x="190885" y="193938"/>
                  </a:lnTo>
                  <a:lnTo>
                    <a:pt x="180260" y="202663"/>
                  </a:lnTo>
                  <a:lnTo>
                    <a:pt x="168944" y="211303"/>
                  </a:lnTo>
                  <a:lnTo>
                    <a:pt x="157166" y="219885"/>
                  </a:lnTo>
                  <a:lnTo>
                    <a:pt x="132791" y="236946"/>
                  </a:lnTo>
                  <a:lnTo>
                    <a:pt x="107846" y="253937"/>
                  </a:lnTo>
                  <a:lnTo>
                    <a:pt x="96679" y="262418"/>
                  </a:lnTo>
                  <a:lnTo>
                    <a:pt x="86411" y="270895"/>
                  </a:lnTo>
                  <a:lnTo>
                    <a:pt x="76744" y="279368"/>
                  </a:lnTo>
                  <a:lnTo>
                    <a:pt x="67478" y="287840"/>
                  </a:lnTo>
                  <a:lnTo>
                    <a:pt x="58477" y="296310"/>
                  </a:lnTo>
                  <a:lnTo>
                    <a:pt x="6611" y="3344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1244600" y="3708400"/>
              <a:ext cx="209615" cy="1"/>
            </a:xfrm>
            <a:custGeom>
              <a:avLst/>
              <a:gdLst/>
              <a:ahLst/>
              <a:cxnLst/>
              <a:rect l="0" t="0" r="0" b="0"/>
              <a:pathLst>
                <a:path w="209615" h="1">
                  <a:moveTo>
                    <a:pt x="0" y="0"/>
                  </a:moveTo>
                  <a:lnTo>
                    <a:pt x="20961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270000" y="4013200"/>
            <a:ext cx="951472" cy="660401"/>
            <a:chOff x="1270000" y="4013200"/>
            <a:chExt cx="951472" cy="660401"/>
          </a:xfrm>
        </p:grpSpPr>
        <p:sp>
          <p:nvSpPr>
            <p:cNvPr id="58" name="Freeform 57"/>
            <p:cNvSpPr/>
            <p:nvPr/>
          </p:nvSpPr>
          <p:spPr>
            <a:xfrm>
              <a:off x="1270000" y="4114800"/>
              <a:ext cx="63501" cy="558801"/>
            </a:xfrm>
            <a:custGeom>
              <a:avLst/>
              <a:gdLst/>
              <a:ahLst/>
              <a:cxnLst/>
              <a:rect l="0" t="0" r="0" b="0"/>
              <a:pathLst>
                <a:path w="63501" h="558801">
                  <a:moveTo>
                    <a:pt x="0" y="0"/>
                  </a:moveTo>
                  <a:lnTo>
                    <a:pt x="0" y="26968"/>
                  </a:lnTo>
                  <a:lnTo>
                    <a:pt x="1411" y="41967"/>
                  </a:lnTo>
                  <a:lnTo>
                    <a:pt x="3762" y="59022"/>
                  </a:lnTo>
                  <a:lnTo>
                    <a:pt x="6742" y="77448"/>
                  </a:lnTo>
                  <a:lnTo>
                    <a:pt x="8727" y="95376"/>
                  </a:lnTo>
                  <a:lnTo>
                    <a:pt x="10052" y="112973"/>
                  </a:lnTo>
                  <a:lnTo>
                    <a:pt x="10934" y="130349"/>
                  </a:lnTo>
                  <a:lnTo>
                    <a:pt x="12934" y="146165"/>
                  </a:lnTo>
                  <a:lnTo>
                    <a:pt x="15678" y="160943"/>
                  </a:lnTo>
                  <a:lnTo>
                    <a:pt x="30221" y="221820"/>
                  </a:lnTo>
                  <a:lnTo>
                    <a:pt x="32847" y="238191"/>
                  </a:lnTo>
                  <a:lnTo>
                    <a:pt x="34598" y="254749"/>
                  </a:lnTo>
                  <a:lnTo>
                    <a:pt x="35765" y="271433"/>
                  </a:lnTo>
                  <a:lnTo>
                    <a:pt x="36543" y="288199"/>
                  </a:lnTo>
                  <a:lnTo>
                    <a:pt x="37408" y="321881"/>
                  </a:lnTo>
                  <a:lnTo>
                    <a:pt x="37895" y="372577"/>
                  </a:lnTo>
                  <a:lnTo>
                    <a:pt x="39374" y="388084"/>
                  </a:lnTo>
                  <a:lnTo>
                    <a:pt x="41771" y="402656"/>
                  </a:lnTo>
                  <a:lnTo>
                    <a:pt x="44781" y="416604"/>
                  </a:lnTo>
                  <a:lnTo>
                    <a:pt x="46787" y="431547"/>
                  </a:lnTo>
                  <a:lnTo>
                    <a:pt x="48124" y="447153"/>
                  </a:lnTo>
                  <a:lnTo>
                    <a:pt x="49016" y="463202"/>
                  </a:lnTo>
                  <a:lnTo>
                    <a:pt x="50007" y="496085"/>
                  </a:lnTo>
                  <a:lnTo>
                    <a:pt x="63500" y="5588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50772" y="4099935"/>
              <a:ext cx="170686" cy="357766"/>
            </a:xfrm>
            <a:custGeom>
              <a:avLst/>
              <a:gdLst/>
              <a:ahLst/>
              <a:cxnLst/>
              <a:rect l="0" t="0" r="0" b="0"/>
              <a:pathLst>
                <a:path w="170686" h="357766">
                  <a:moveTo>
                    <a:pt x="100228" y="52965"/>
                  </a:moveTo>
                  <a:lnTo>
                    <a:pt x="47198" y="17611"/>
                  </a:lnTo>
                  <a:lnTo>
                    <a:pt x="35241" y="11051"/>
                  </a:lnTo>
                  <a:lnTo>
                    <a:pt x="23036" y="5267"/>
                  </a:lnTo>
                  <a:lnTo>
                    <a:pt x="10667" y="0"/>
                  </a:lnTo>
                  <a:lnTo>
                    <a:pt x="3832" y="721"/>
                  </a:lnTo>
                  <a:lnTo>
                    <a:pt x="686" y="5436"/>
                  </a:lnTo>
                  <a:lnTo>
                    <a:pt x="0" y="12812"/>
                  </a:lnTo>
                  <a:lnTo>
                    <a:pt x="3776" y="19141"/>
                  </a:lnTo>
                  <a:lnTo>
                    <a:pt x="10526" y="24771"/>
                  </a:lnTo>
                  <a:lnTo>
                    <a:pt x="19260" y="29935"/>
                  </a:lnTo>
                  <a:lnTo>
                    <a:pt x="29316" y="34790"/>
                  </a:lnTo>
                  <a:lnTo>
                    <a:pt x="40253" y="39437"/>
                  </a:lnTo>
                  <a:lnTo>
                    <a:pt x="51778" y="43946"/>
                  </a:lnTo>
                  <a:lnTo>
                    <a:pt x="63694" y="49774"/>
                  </a:lnTo>
                  <a:lnTo>
                    <a:pt x="75872" y="56482"/>
                  </a:lnTo>
                  <a:lnTo>
                    <a:pt x="88224" y="63776"/>
                  </a:lnTo>
                  <a:lnTo>
                    <a:pt x="100692" y="70050"/>
                  </a:lnTo>
                  <a:lnTo>
                    <a:pt x="113237" y="75644"/>
                  </a:lnTo>
                  <a:lnTo>
                    <a:pt x="125834" y="80784"/>
                  </a:lnTo>
                  <a:lnTo>
                    <a:pt x="137054" y="87033"/>
                  </a:lnTo>
                  <a:lnTo>
                    <a:pt x="147356" y="94021"/>
                  </a:lnTo>
                  <a:lnTo>
                    <a:pt x="157047" y="101503"/>
                  </a:lnTo>
                  <a:lnTo>
                    <a:pt x="163507" y="112134"/>
                  </a:lnTo>
                  <a:lnTo>
                    <a:pt x="167814" y="124866"/>
                  </a:lnTo>
                  <a:lnTo>
                    <a:pt x="170685" y="138999"/>
                  </a:lnTo>
                  <a:lnTo>
                    <a:pt x="169777" y="152654"/>
                  </a:lnTo>
                  <a:lnTo>
                    <a:pt x="166349" y="165991"/>
                  </a:lnTo>
                  <a:lnTo>
                    <a:pt x="161242" y="179115"/>
                  </a:lnTo>
                  <a:lnTo>
                    <a:pt x="153604" y="190687"/>
                  </a:lnTo>
                  <a:lnTo>
                    <a:pt x="144278" y="201224"/>
                  </a:lnTo>
                  <a:lnTo>
                    <a:pt x="124039" y="220458"/>
                  </a:lnTo>
                  <a:lnTo>
                    <a:pt x="79409" y="264389"/>
                  </a:lnTo>
                  <a:lnTo>
                    <a:pt x="70826" y="274347"/>
                  </a:lnTo>
                  <a:lnTo>
                    <a:pt x="62282" y="285220"/>
                  </a:lnTo>
                  <a:lnTo>
                    <a:pt x="53764" y="296701"/>
                  </a:lnTo>
                  <a:lnTo>
                    <a:pt x="46674" y="308589"/>
                  </a:lnTo>
                  <a:lnTo>
                    <a:pt x="40536" y="320748"/>
                  </a:lnTo>
                  <a:lnTo>
                    <a:pt x="24028" y="3577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1549400" y="4586620"/>
              <a:ext cx="279401" cy="23481"/>
            </a:xfrm>
            <a:custGeom>
              <a:avLst/>
              <a:gdLst/>
              <a:ahLst/>
              <a:cxnLst/>
              <a:rect l="0" t="0" r="0" b="0"/>
              <a:pathLst>
                <a:path w="279401" h="23481">
                  <a:moveTo>
                    <a:pt x="0" y="23480"/>
                  </a:moveTo>
                  <a:lnTo>
                    <a:pt x="26967" y="16737"/>
                  </a:lnTo>
                  <a:lnTo>
                    <a:pt x="40556" y="14751"/>
                  </a:lnTo>
                  <a:lnTo>
                    <a:pt x="55259" y="13427"/>
                  </a:lnTo>
                  <a:lnTo>
                    <a:pt x="70706" y="12545"/>
                  </a:lnTo>
                  <a:lnTo>
                    <a:pt x="85237" y="10545"/>
                  </a:lnTo>
                  <a:lnTo>
                    <a:pt x="99158" y="7801"/>
                  </a:lnTo>
                  <a:lnTo>
                    <a:pt x="112672" y="4560"/>
                  </a:lnTo>
                  <a:lnTo>
                    <a:pt x="127325" y="2400"/>
                  </a:lnTo>
                  <a:lnTo>
                    <a:pt x="142739" y="960"/>
                  </a:lnTo>
                  <a:lnTo>
                    <a:pt x="158659" y="0"/>
                  </a:lnTo>
                  <a:lnTo>
                    <a:pt x="173506" y="771"/>
                  </a:lnTo>
                  <a:lnTo>
                    <a:pt x="187637" y="2696"/>
                  </a:lnTo>
                  <a:lnTo>
                    <a:pt x="201291" y="5390"/>
                  </a:lnTo>
                  <a:lnTo>
                    <a:pt x="216038" y="7187"/>
                  </a:lnTo>
                  <a:lnTo>
                    <a:pt x="231514" y="8384"/>
                  </a:lnTo>
                  <a:lnTo>
                    <a:pt x="279400" y="23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1899994" y="4013200"/>
              <a:ext cx="321478" cy="551060"/>
            </a:xfrm>
            <a:custGeom>
              <a:avLst/>
              <a:gdLst/>
              <a:ahLst/>
              <a:cxnLst/>
              <a:rect l="0" t="0" r="0" b="0"/>
              <a:pathLst>
                <a:path w="321478" h="551060">
                  <a:moveTo>
                    <a:pt x="195506" y="12700"/>
                  </a:moveTo>
                  <a:lnTo>
                    <a:pt x="175280" y="5957"/>
                  </a:lnTo>
                  <a:lnTo>
                    <a:pt x="165088" y="5383"/>
                  </a:lnTo>
                  <a:lnTo>
                    <a:pt x="154061" y="6410"/>
                  </a:lnTo>
                  <a:lnTo>
                    <a:pt x="142476" y="8507"/>
                  </a:lnTo>
                  <a:lnTo>
                    <a:pt x="130519" y="11315"/>
                  </a:lnTo>
                  <a:lnTo>
                    <a:pt x="118314" y="14599"/>
                  </a:lnTo>
                  <a:lnTo>
                    <a:pt x="105945" y="18199"/>
                  </a:lnTo>
                  <a:lnTo>
                    <a:pt x="93465" y="23422"/>
                  </a:lnTo>
                  <a:lnTo>
                    <a:pt x="80912" y="29725"/>
                  </a:lnTo>
                  <a:lnTo>
                    <a:pt x="68310" y="36750"/>
                  </a:lnTo>
                  <a:lnTo>
                    <a:pt x="57086" y="44255"/>
                  </a:lnTo>
                  <a:lnTo>
                    <a:pt x="46781" y="52081"/>
                  </a:lnTo>
                  <a:lnTo>
                    <a:pt x="37089" y="60121"/>
                  </a:lnTo>
                  <a:lnTo>
                    <a:pt x="29217" y="71125"/>
                  </a:lnTo>
                  <a:lnTo>
                    <a:pt x="22558" y="84105"/>
                  </a:lnTo>
                  <a:lnTo>
                    <a:pt x="16707" y="98403"/>
                  </a:lnTo>
                  <a:lnTo>
                    <a:pt x="11395" y="113580"/>
                  </a:lnTo>
                  <a:lnTo>
                    <a:pt x="6443" y="129342"/>
                  </a:lnTo>
                  <a:lnTo>
                    <a:pt x="1731" y="145494"/>
                  </a:lnTo>
                  <a:lnTo>
                    <a:pt x="0" y="161907"/>
                  </a:lnTo>
                  <a:lnTo>
                    <a:pt x="258" y="178494"/>
                  </a:lnTo>
                  <a:lnTo>
                    <a:pt x="1840" y="195196"/>
                  </a:lnTo>
                  <a:lnTo>
                    <a:pt x="2895" y="211975"/>
                  </a:lnTo>
                  <a:lnTo>
                    <a:pt x="4068" y="245670"/>
                  </a:lnTo>
                  <a:lnTo>
                    <a:pt x="5791" y="261146"/>
                  </a:lnTo>
                  <a:lnTo>
                    <a:pt x="8352" y="275697"/>
                  </a:lnTo>
                  <a:lnTo>
                    <a:pt x="11469" y="289631"/>
                  </a:lnTo>
                  <a:lnTo>
                    <a:pt x="16371" y="304565"/>
                  </a:lnTo>
                  <a:lnTo>
                    <a:pt x="22460" y="320166"/>
                  </a:lnTo>
                  <a:lnTo>
                    <a:pt x="29342" y="336210"/>
                  </a:lnTo>
                  <a:lnTo>
                    <a:pt x="44514" y="369089"/>
                  </a:lnTo>
                  <a:lnTo>
                    <a:pt x="77251" y="436189"/>
                  </a:lnTo>
                  <a:lnTo>
                    <a:pt x="87035" y="451659"/>
                  </a:lnTo>
                  <a:lnTo>
                    <a:pt x="97792" y="466206"/>
                  </a:lnTo>
                  <a:lnTo>
                    <a:pt x="109197" y="480137"/>
                  </a:lnTo>
                  <a:lnTo>
                    <a:pt x="121033" y="492247"/>
                  </a:lnTo>
                  <a:lnTo>
                    <a:pt x="133157" y="503142"/>
                  </a:lnTo>
                  <a:lnTo>
                    <a:pt x="145473" y="513228"/>
                  </a:lnTo>
                  <a:lnTo>
                    <a:pt x="157917" y="521363"/>
                  </a:lnTo>
                  <a:lnTo>
                    <a:pt x="170447" y="528197"/>
                  </a:lnTo>
                  <a:lnTo>
                    <a:pt x="183033" y="534165"/>
                  </a:lnTo>
                  <a:lnTo>
                    <a:pt x="195657" y="539554"/>
                  </a:lnTo>
                  <a:lnTo>
                    <a:pt x="208307" y="544558"/>
                  </a:lnTo>
                  <a:lnTo>
                    <a:pt x="220973" y="549305"/>
                  </a:lnTo>
                  <a:lnTo>
                    <a:pt x="233650" y="551059"/>
                  </a:lnTo>
                  <a:lnTo>
                    <a:pt x="246336" y="550817"/>
                  </a:lnTo>
                  <a:lnTo>
                    <a:pt x="259025" y="549244"/>
                  </a:lnTo>
                  <a:lnTo>
                    <a:pt x="270308" y="545374"/>
                  </a:lnTo>
                  <a:lnTo>
                    <a:pt x="280651" y="539971"/>
                  </a:lnTo>
                  <a:lnTo>
                    <a:pt x="290369" y="533548"/>
                  </a:lnTo>
                  <a:lnTo>
                    <a:pt x="298259" y="525031"/>
                  </a:lnTo>
                  <a:lnTo>
                    <a:pt x="304930" y="515121"/>
                  </a:lnTo>
                  <a:lnTo>
                    <a:pt x="310789" y="504280"/>
                  </a:lnTo>
                  <a:lnTo>
                    <a:pt x="314694" y="491409"/>
                  </a:lnTo>
                  <a:lnTo>
                    <a:pt x="317298" y="477184"/>
                  </a:lnTo>
                  <a:lnTo>
                    <a:pt x="319034" y="462055"/>
                  </a:lnTo>
                  <a:lnTo>
                    <a:pt x="320191" y="443503"/>
                  </a:lnTo>
                  <a:lnTo>
                    <a:pt x="321477" y="400313"/>
                  </a:lnTo>
                  <a:lnTo>
                    <a:pt x="320409" y="381175"/>
                  </a:lnTo>
                  <a:lnTo>
                    <a:pt x="318285" y="364183"/>
                  </a:lnTo>
                  <a:lnTo>
                    <a:pt x="300783" y="265635"/>
                  </a:lnTo>
                  <a:lnTo>
                    <a:pt x="292625" y="227656"/>
                  </a:lnTo>
                  <a:lnTo>
                    <a:pt x="288474" y="211037"/>
                  </a:lnTo>
                  <a:lnTo>
                    <a:pt x="284296" y="195725"/>
                  </a:lnTo>
                  <a:lnTo>
                    <a:pt x="280099" y="181283"/>
                  </a:lnTo>
                  <a:lnTo>
                    <a:pt x="274479" y="167422"/>
                  </a:lnTo>
                  <a:lnTo>
                    <a:pt x="267910" y="153948"/>
                  </a:lnTo>
                  <a:lnTo>
                    <a:pt x="260708" y="140732"/>
                  </a:lnTo>
                  <a:lnTo>
                    <a:pt x="254496" y="127687"/>
                  </a:lnTo>
                  <a:lnTo>
                    <a:pt x="248944" y="114758"/>
                  </a:lnTo>
                  <a:lnTo>
                    <a:pt x="243831" y="101905"/>
                  </a:lnTo>
                  <a:lnTo>
                    <a:pt x="237600" y="90515"/>
                  </a:lnTo>
                  <a:lnTo>
                    <a:pt x="230624" y="80098"/>
                  </a:lnTo>
                  <a:lnTo>
                    <a:pt x="223151" y="70332"/>
                  </a:lnTo>
                  <a:lnTo>
                    <a:pt x="215347" y="59588"/>
                  </a:lnTo>
                  <a:lnTo>
                    <a:pt x="207322" y="48192"/>
                  </a:lnTo>
                  <a:lnTo>
                    <a:pt x="1701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131949" y="4649118"/>
            <a:ext cx="1084452" cy="481683"/>
            <a:chOff x="3131949" y="4649118"/>
            <a:chExt cx="1084452" cy="481683"/>
          </a:xfrm>
        </p:grpSpPr>
        <p:sp>
          <p:nvSpPr>
            <p:cNvPr id="63" name="Freeform 62"/>
            <p:cNvSpPr/>
            <p:nvPr/>
          </p:nvSpPr>
          <p:spPr>
            <a:xfrm>
              <a:off x="3131949" y="4649118"/>
              <a:ext cx="415052" cy="456283"/>
            </a:xfrm>
            <a:custGeom>
              <a:avLst/>
              <a:gdLst/>
              <a:ahLst/>
              <a:cxnLst/>
              <a:rect l="0" t="0" r="0" b="0"/>
              <a:pathLst>
                <a:path w="415052" h="456283">
                  <a:moveTo>
                    <a:pt x="43051" y="113382"/>
                  </a:moveTo>
                  <a:lnTo>
                    <a:pt x="49793" y="93156"/>
                  </a:lnTo>
                  <a:lnTo>
                    <a:pt x="54601" y="84376"/>
                  </a:lnTo>
                  <a:lnTo>
                    <a:pt x="60628" y="75700"/>
                  </a:lnTo>
                  <a:lnTo>
                    <a:pt x="67469" y="67094"/>
                  </a:lnTo>
                  <a:lnTo>
                    <a:pt x="76263" y="59945"/>
                  </a:lnTo>
                  <a:lnTo>
                    <a:pt x="86359" y="53768"/>
                  </a:lnTo>
                  <a:lnTo>
                    <a:pt x="97323" y="48239"/>
                  </a:lnTo>
                  <a:lnTo>
                    <a:pt x="108865" y="41731"/>
                  </a:lnTo>
                  <a:lnTo>
                    <a:pt x="120793" y="34570"/>
                  </a:lnTo>
                  <a:lnTo>
                    <a:pt x="132979" y="26974"/>
                  </a:lnTo>
                  <a:lnTo>
                    <a:pt x="146747" y="20499"/>
                  </a:lnTo>
                  <a:lnTo>
                    <a:pt x="161571" y="14771"/>
                  </a:lnTo>
                  <a:lnTo>
                    <a:pt x="177097" y="9541"/>
                  </a:lnTo>
                  <a:lnTo>
                    <a:pt x="193093" y="6055"/>
                  </a:lnTo>
                  <a:lnTo>
                    <a:pt x="209401" y="3730"/>
                  </a:lnTo>
                  <a:lnTo>
                    <a:pt x="225918" y="2181"/>
                  </a:lnTo>
                  <a:lnTo>
                    <a:pt x="242573" y="1148"/>
                  </a:lnTo>
                  <a:lnTo>
                    <a:pt x="276131" y="0"/>
                  </a:lnTo>
                  <a:lnTo>
                    <a:pt x="291571" y="2516"/>
                  </a:lnTo>
                  <a:lnTo>
                    <a:pt x="306097" y="7016"/>
                  </a:lnTo>
                  <a:lnTo>
                    <a:pt x="320015" y="12838"/>
                  </a:lnTo>
                  <a:lnTo>
                    <a:pt x="333527" y="19541"/>
                  </a:lnTo>
                  <a:lnTo>
                    <a:pt x="346768" y="26833"/>
                  </a:lnTo>
                  <a:lnTo>
                    <a:pt x="359829" y="34515"/>
                  </a:lnTo>
                  <a:lnTo>
                    <a:pt x="371358" y="42460"/>
                  </a:lnTo>
                  <a:lnTo>
                    <a:pt x="381867" y="50578"/>
                  </a:lnTo>
                  <a:lnTo>
                    <a:pt x="391695" y="58813"/>
                  </a:lnTo>
                  <a:lnTo>
                    <a:pt x="399658" y="69947"/>
                  </a:lnTo>
                  <a:lnTo>
                    <a:pt x="406378" y="83014"/>
                  </a:lnTo>
                  <a:lnTo>
                    <a:pt x="412269" y="97370"/>
                  </a:lnTo>
                  <a:lnTo>
                    <a:pt x="414785" y="112585"/>
                  </a:lnTo>
                  <a:lnTo>
                    <a:pt x="415051" y="128372"/>
                  </a:lnTo>
                  <a:lnTo>
                    <a:pt x="413818" y="144542"/>
                  </a:lnTo>
                  <a:lnTo>
                    <a:pt x="411584" y="159555"/>
                  </a:lnTo>
                  <a:lnTo>
                    <a:pt x="408684" y="173798"/>
                  </a:lnTo>
                  <a:lnTo>
                    <a:pt x="405340" y="187525"/>
                  </a:lnTo>
                  <a:lnTo>
                    <a:pt x="398876" y="202322"/>
                  </a:lnTo>
                  <a:lnTo>
                    <a:pt x="390334" y="217831"/>
                  </a:lnTo>
                  <a:lnTo>
                    <a:pt x="380406" y="233814"/>
                  </a:lnTo>
                  <a:lnTo>
                    <a:pt x="369555" y="248703"/>
                  </a:lnTo>
                  <a:lnTo>
                    <a:pt x="358087" y="262863"/>
                  </a:lnTo>
                  <a:lnTo>
                    <a:pt x="346208" y="276536"/>
                  </a:lnTo>
                  <a:lnTo>
                    <a:pt x="335466" y="288473"/>
                  </a:lnTo>
                  <a:lnTo>
                    <a:pt x="316006" y="309263"/>
                  </a:lnTo>
                  <a:lnTo>
                    <a:pt x="305454" y="317347"/>
                  </a:lnTo>
                  <a:lnTo>
                    <a:pt x="294186" y="324147"/>
                  </a:lnTo>
                  <a:lnTo>
                    <a:pt x="282441" y="330092"/>
                  </a:lnTo>
                  <a:lnTo>
                    <a:pt x="271788" y="336878"/>
                  </a:lnTo>
                  <a:lnTo>
                    <a:pt x="261865" y="344223"/>
                  </a:lnTo>
                  <a:lnTo>
                    <a:pt x="252426" y="351943"/>
                  </a:lnTo>
                  <a:lnTo>
                    <a:pt x="239079" y="359911"/>
                  </a:lnTo>
                  <a:lnTo>
                    <a:pt x="223125" y="368046"/>
                  </a:lnTo>
                  <a:lnTo>
                    <a:pt x="187995" y="384610"/>
                  </a:lnTo>
                  <a:lnTo>
                    <a:pt x="153566" y="401379"/>
                  </a:lnTo>
                  <a:lnTo>
                    <a:pt x="136483" y="408391"/>
                  </a:lnTo>
                  <a:lnTo>
                    <a:pt x="119450" y="414477"/>
                  </a:lnTo>
                  <a:lnTo>
                    <a:pt x="102450" y="419945"/>
                  </a:lnTo>
                  <a:lnTo>
                    <a:pt x="86884" y="422179"/>
                  </a:lnTo>
                  <a:lnTo>
                    <a:pt x="72273" y="422258"/>
                  </a:lnTo>
                  <a:lnTo>
                    <a:pt x="58299" y="420899"/>
                  </a:lnTo>
                  <a:lnTo>
                    <a:pt x="44749" y="417171"/>
                  </a:lnTo>
                  <a:lnTo>
                    <a:pt x="31483" y="411864"/>
                  </a:lnTo>
                  <a:lnTo>
                    <a:pt x="18405" y="405503"/>
                  </a:lnTo>
                  <a:lnTo>
                    <a:pt x="9687" y="395618"/>
                  </a:lnTo>
                  <a:lnTo>
                    <a:pt x="3875" y="383384"/>
                  </a:lnTo>
                  <a:lnTo>
                    <a:pt x="0" y="369583"/>
                  </a:lnTo>
                  <a:lnTo>
                    <a:pt x="239" y="356149"/>
                  </a:lnTo>
                  <a:lnTo>
                    <a:pt x="3221" y="342960"/>
                  </a:lnTo>
                  <a:lnTo>
                    <a:pt x="8031" y="329934"/>
                  </a:lnTo>
                  <a:lnTo>
                    <a:pt x="14059" y="318428"/>
                  </a:lnTo>
                  <a:lnTo>
                    <a:pt x="20901" y="307934"/>
                  </a:lnTo>
                  <a:lnTo>
                    <a:pt x="28284" y="298117"/>
                  </a:lnTo>
                  <a:lnTo>
                    <a:pt x="36028" y="288749"/>
                  </a:lnTo>
                  <a:lnTo>
                    <a:pt x="44014" y="279683"/>
                  </a:lnTo>
                  <a:lnTo>
                    <a:pt x="52159" y="270815"/>
                  </a:lnTo>
                  <a:lnTo>
                    <a:pt x="63234" y="264904"/>
                  </a:lnTo>
                  <a:lnTo>
                    <a:pt x="76262" y="260963"/>
                  </a:lnTo>
                  <a:lnTo>
                    <a:pt x="90591" y="258336"/>
                  </a:lnTo>
                  <a:lnTo>
                    <a:pt x="105789" y="256584"/>
                  </a:lnTo>
                  <a:lnTo>
                    <a:pt x="121565" y="255417"/>
                  </a:lnTo>
                  <a:lnTo>
                    <a:pt x="137727" y="254638"/>
                  </a:lnTo>
                  <a:lnTo>
                    <a:pt x="152735" y="255531"/>
                  </a:lnTo>
                  <a:lnTo>
                    <a:pt x="166973" y="257536"/>
                  </a:lnTo>
                  <a:lnTo>
                    <a:pt x="180699" y="260285"/>
                  </a:lnTo>
                  <a:lnTo>
                    <a:pt x="192672" y="264939"/>
                  </a:lnTo>
                  <a:lnTo>
                    <a:pt x="203476" y="270865"/>
                  </a:lnTo>
                  <a:lnTo>
                    <a:pt x="247836" y="300652"/>
                  </a:lnTo>
                  <a:lnTo>
                    <a:pt x="257185" y="310195"/>
                  </a:lnTo>
                  <a:lnTo>
                    <a:pt x="264829" y="320791"/>
                  </a:lnTo>
                  <a:lnTo>
                    <a:pt x="271336" y="332088"/>
                  </a:lnTo>
                  <a:lnTo>
                    <a:pt x="278497" y="342441"/>
                  </a:lnTo>
                  <a:lnTo>
                    <a:pt x="286092" y="352165"/>
                  </a:lnTo>
                  <a:lnTo>
                    <a:pt x="293978" y="361471"/>
                  </a:lnTo>
                  <a:lnTo>
                    <a:pt x="300647" y="371908"/>
                  </a:lnTo>
                  <a:lnTo>
                    <a:pt x="306503" y="383099"/>
                  </a:lnTo>
                  <a:lnTo>
                    <a:pt x="311819" y="394793"/>
                  </a:lnTo>
                  <a:lnTo>
                    <a:pt x="316774" y="406823"/>
                  </a:lnTo>
                  <a:lnTo>
                    <a:pt x="321488" y="419076"/>
                  </a:lnTo>
                  <a:lnTo>
                    <a:pt x="335151" y="4562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3606800" y="4864100"/>
              <a:ext cx="215901" cy="266701"/>
            </a:xfrm>
            <a:custGeom>
              <a:avLst/>
              <a:gdLst/>
              <a:ahLst/>
              <a:cxnLst/>
              <a:rect l="0" t="0" r="0" b="0"/>
              <a:pathLst>
                <a:path w="215901" h="266701">
                  <a:moveTo>
                    <a:pt x="0" y="0"/>
                  </a:moveTo>
                  <a:lnTo>
                    <a:pt x="6742" y="20225"/>
                  </a:lnTo>
                  <a:lnTo>
                    <a:pt x="11550" y="30417"/>
                  </a:lnTo>
                  <a:lnTo>
                    <a:pt x="17577" y="41444"/>
                  </a:lnTo>
                  <a:lnTo>
                    <a:pt x="24418" y="53029"/>
                  </a:lnTo>
                  <a:lnTo>
                    <a:pt x="31801" y="63575"/>
                  </a:lnTo>
                  <a:lnTo>
                    <a:pt x="39545" y="73428"/>
                  </a:lnTo>
                  <a:lnTo>
                    <a:pt x="47530" y="82818"/>
                  </a:lnTo>
                  <a:lnTo>
                    <a:pt x="55675" y="93312"/>
                  </a:lnTo>
                  <a:lnTo>
                    <a:pt x="63928" y="104541"/>
                  </a:lnTo>
                  <a:lnTo>
                    <a:pt x="80623" y="128307"/>
                  </a:lnTo>
                  <a:lnTo>
                    <a:pt x="97451" y="152980"/>
                  </a:lnTo>
                  <a:lnTo>
                    <a:pt x="105889" y="164076"/>
                  </a:lnTo>
                  <a:lnTo>
                    <a:pt x="114337" y="174295"/>
                  </a:lnTo>
                  <a:lnTo>
                    <a:pt x="122791" y="183930"/>
                  </a:lnTo>
                  <a:lnTo>
                    <a:pt x="131250" y="194586"/>
                  </a:lnTo>
                  <a:lnTo>
                    <a:pt x="139710" y="205924"/>
                  </a:lnTo>
                  <a:lnTo>
                    <a:pt x="148173" y="217716"/>
                  </a:lnTo>
                  <a:lnTo>
                    <a:pt x="158049" y="226988"/>
                  </a:lnTo>
                  <a:lnTo>
                    <a:pt x="215900" y="2667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3556000" y="4775200"/>
              <a:ext cx="203201" cy="330201"/>
            </a:xfrm>
            <a:custGeom>
              <a:avLst/>
              <a:gdLst/>
              <a:ahLst/>
              <a:cxnLst/>
              <a:rect l="0" t="0" r="0" b="0"/>
              <a:pathLst>
                <a:path w="203201" h="330201">
                  <a:moveTo>
                    <a:pt x="203200" y="0"/>
                  </a:moveTo>
                  <a:lnTo>
                    <a:pt x="196457" y="20225"/>
                  </a:lnTo>
                  <a:lnTo>
                    <a:pt x="191649" y="29005"/>
                  </a:lnTo>
                  <a:lnTo>
                    <a:pt x="185622" y="37681"/>
                  </a:lnTo>
                  <a:lnTo>
                    <a:pt x="178781" y="46287"/>
                  </a:lnTo>
                  <a:lnTo>
                    <a:pt x="171398" y="57669"/>
                  </a:lnTo>
                  <a:lnTo>
                    <a:pt x="163654" y="70902"/>
                  </a:lnTo>
                  <a:lnTo>
                    <a:pt x="155669" y="85368"/>
                  </a:lnTo>
                  <a:lnTo>
                    <a:pt x="147524" y="99245"/>
                  </a:lnTo>
                  <a:lnTo>
                    <a:pt x="130947" y="125953"/>
                  </a:lnTo>
                  <a:lnTo>
                    <a:pt x="122576" y="140413"/>
                  </a:lnTo>
                  <a:lnTo>
                    <a:pt x="105748" y="171532"/>
                  </a:lnTo>
                  <a:lnTo>
                    <a:pt x="97310" y="186321"/>
                  </a:lnTo>
                  <a:lnTo>
                    <a:pt x="88862" y="200414"/>
                  </a:lnTo>
                  <a:lnTo>
                    <a:pt x="71949" y="227362"/>
                  </a:lnTo>
                  <a:lnTo>
                    <a:pt x="55026" y="253449"/>
                  </a:lnTo>
                  <a:lnTo>
                    <a:pt x="47973" y="266332"/>
                  </a:lnTo>
                  <a:lnTo>
                    <a:pt x="41859" y="279155"/>
                  </a:lnTo>
                  <a:lnTo>
                    <a:pt x="0" y="33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3937000" y="4902200"/>
              <a:ext cx="279401" cy="25401"/>
            </a:xfrm>
            <a:custGeom>
              <a:avLst/>
              <a:gdLst/>
              <a:ahLst/>
              <a:cxnLst/>
              <a:rect l="0" t="0" r="0" b="0"/>
              <a:pathLst>
                <a:path w="279401" h="25401">
                  <a:moveTo>
                    <a:pt x="0" y="0"/>
                  </a:moveTo>
                  <a:lnTo>
                    <a:pt x="26968" y="6742"/>
                  </a:lnTo>
                  <a:lnTo>
                    <a:pt x="41967" y="8728"/>
                  </a:lnTo>
                  <a:lnTo>
                    <a:pt x="59022" y="10052"/>
                  </a:lnTo>
                  <a:lnTo>
                    <a:pt x="77448" y="10934"/>
                  </a:lnTo>
                  <a:lnTo>
                    <a:pt x="116736" y="11915"/>
                  </a:lnTo>
                  <a:lnTo>
                    <a:pt x="137090" y="12177"/>
                  </a:lnTo>
                  <a:lnTo>
                    <a:pt x="154894" y="13762"/>
                  </a:lnTo>
                  <a:lnTo>
                    <a:pt x="170995" y="16230"/>
                  </a:lnTo>
                  <a:lnTo>
                    <a:pt x="185963" y="19287"/>
                  </a:lnTo>
                  <a:lnTo>
                    <a:pt x="201586" y="21324"/>
                  </a:lnTo>
                  <a:lnTo>
                    <a:pt x="217647" y="22683"/>
                  </a:lnTo>
                  <a:lnTo>
                    <a:pt x="2794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076700" y="4762500"/>
              <a:ext cx="50801" cy="355601"/>
            </a:xfrm>
            <a:custGeom>
              <a:avLst/>
              <a:gdLst/>
              <a:ahLst/>
              <a:cxnLst/>
              <a:rect l="0" t="0" r="0" b="0"/>
              <a:pathLst>
                <a:path w="50801" h="355601">
                  <a:moveTo>
                    <a:pt x="0" y="0"/>
                  </a:moveTo>
                  <a:lnTo>
                    <a:pt x="6742" y="20225"/>
                  </a:lnTo>
                  <a:lnTo>
                    <a:pt x="8728" y="33239"/>
                  </a:lnTo>
                  <a:lnTo>
                    <a:pt x="10052" y="48970"/>
                  </a:lnTo>
                  <a:lnTo>
                    <a:pt x="10934" y="66513"/>
                  </a:lnTo>
                  <a:lnTo>
                    <a:pt x="12934" y="83853"/>
                  </a:lnTo>
                  <a:lnTo>
                    <a:pt x="15678" y="101058"/>
                  </a:lnTo>
                  <a:lnTo>
                    <a:pt x="18919" y="118172"/>
                  </a:lnTo>
                  <a:lnTo>
                    <a:pt x="21079" y="135225"/>
                  </a:lnTo>
                  <a:lnTo>
                    <a:pt x="22519" y="152239"/>
                  </a:lnTo>
                  <a:lnTo>
                    <a:pt x="23479" y="169226"/>
                  </a:lnTo>
                  <a:lnTo>
                    <a:pt x="25530" y="184784"/>
                  </a:lnTo>
                  <a:lnTo>
                    <a:pt x="28309" y="199389"/>
                  </a:lnTo>
                  <a:lnTo>
                    <a:pt x="31572" y="213359"/>
                  </a:lnTo>
                  <a:lnTo>
                    <a:pt x="33748" y="228317"/>
                  </a:lnTo>
                  <a:lnTo>
                    <a:pt x="35199" y="243933"/>
                  </a:lnTo>
                  <a:lnTo>
                    <a:pt x="36166" y="259989"/>
                  </a:lnTo>
                  <a:lnTo>
                    <a:pt x="38221" y="274926"/>
                  </a:lnTo>
                  <a:lnTo>
                    <a:pt x="41003" y="289117"/>
                  </a:lnTo>
                  <a:lnTo>
                    <a:pt x="50800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616200" y="5143500"/>
            <a:ext cx="1143001" cy="469901"/>
            <a:chOff x="2616200" y="5143500"/>
            <a:chExt cx="1143001" cy="469901"/>
          </a:xfrm>
        </p:grpSpPr>
        <p:sp>
          <p:nvSpPr>
            <p:cNvPr id="69" name="Freeform 68"/>
            <p:cNvSpPr/>
            <p:nvPr/>
          </p:nvSpPr>
          <p:spPr>
            <a:xfrm>
              <a:off x="2616200" y="5143500"/>
              <a:ext cx="177801" cy="12701"/>
            </a:xfrm>
            <a:custGeom>
              <a:avLst/>
              <a:gdLst/>
              <a:ahLst/>
              <a:cxnLst/>
              <a:rect l="0" t="0" r="0" b="0"/>
              <a:pathLst>
                <a:path w="177801" h="12701">
                  <a:moveTo>
                    <a:pt x="0" y="12700"/>
                  </a:moveTo>
                  <a:lnTo>
                    <a:pt x="26967" y="12700"/>
                  </a:lnTo>
                  <a:lnTo>
                    <a:pt x="40556" y="11288"/>
                  </a:lnTo>
                  <a:lnTo>
                    <a:pt x="55259" y="8937"/>
                  </a:lnTo>
                  <a:lnTo>
                    <a:pt x="70706" y="5957"/>
                  </a:lnTo>
                  <a:lnTo>
                    <a:pt x="86648" y="3971"/>
                  </a:lnTo>
                  <a:lnTo>
                    <a:pt x="102921" y="2647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>
              <a:off x="2997200" y="5181600"/>
              <a:ext cx="406401" cy="419101"/>
            </a:xfrm>
            <a:custGeom>
              <a:avLst/>
              <a:gdLst/>
              <a:ahLst/>
              <a:cxnLst/>
              <a:rect l="0" t="0" r="0" b="0"/>
              <a:pathLst>
                <a:path w="406401" h="419101">
                  <a:moveTo>
                    <a:pt x="0" y="0"/>
                  </a:moveTo>
                  <a:lnTo>
                    <a:pt x="77448" y="0"/>
                  </a:lnTo>
                  <a:lnTo>
                    <a:pt x="95376" y="1411"/>
                  </a:lnTo>
                  <a:lnTo>
                    <a:pt x="112973" y="3762"/>
                  </a:lnTo>
                  <a:lnTo>
                    <a:pt x="130348" y="6742"/>
                  </a:lnTo>
                  <a:lnTo>
                    <a:pt x="146165" y="10139"/>
                  </a:lnTo>
                  <a:lnTo>
                    <a:pt x="160943" y="13814"/>
                  </a:lnTo>
                  <a:lnTo>
                    <a:pt x="175029" y="17676"/>
                  </a:lnTo>
                  <a:lnTo>
                    <a:pt x="188652" y="23073"/>
                  </a:lnTo>
                  <a:lnTo>
                    <a:pt x="201968" y="29493"/>
                  </a:lnTo>
                  <a:lnTo>
                    <a:pt x="215078" y="36595"/>
                  </a:lnTo>
                  <a:lnTo>
                    <a:pt x="226641" y="45563"/>
                  </a:lnTo>
                  <a:lnTo>
                    <a:pt x="237172" y="55775"/>
                  </a:lnTo>
                  <a:lnTo>
                    <a:pt x="247014" y="66817"/>
                  </a:lnTo>
                  <a:lnTo>
                    <a:pt x="256398" y="81233"/>
                  </a:lnTo>
                  <a:lnTo>
                    <a:pt x="265476" y="97900"/>
                  </a:lnTo>
                  <a:lnTo>
                    <a:pt x="274351" y="116066"/>
                  </a:lnTo>
                  <a:lnTo>
                    <a:pt x="281678" y="133822"/>
                  </a:lnTo>
                  <a:lnTo>
                    <a:pt x="287974" y="151303"/>
                  </a:lnTo>
                  <a:lnTo>
                    <a:pt x="293582" y="168602"/>
                  </a:lnTo>
                  <a:lnTo>
                    <a:pt x="295911" y="185779"/>
                  </a:lnTo>
                  <a:lnTo>
                    <a:pt x="296051" y="202875"/>
                  </a:lnTo>
                  <a:lnTo>
                    <a:pt x="294734" y="219916"/>
                  </a:lnTo>
                  <a:lnTo>
                    <a:pt x="291034" y="236922"/>
                  </a:lnTo>
                  <a:lnTo>
                    <a:pt x="285744" y="253903"/>
                  </a:lnTo>
                  <a:lnTo>
                    <a:pt x="279396" y="270869"/>
                  </a:lnTo>
                  <a:lnTo>
                    <a:pt x="269519" y="283590"/>
                  </a:lnTo>
                  <a:lnTo>
                    <a:pt x="257291" y="293482"/>
                  </a:lnTo>
                  <a:lnTo>
                    <a:pt x="243494" y="301488"/>
                  </a:lnTo>
                  <a:lnTo>
                    <a:pt x="228651" y="308236"/>
                  </a:lnTo>
                  <a:lnTo>
                    <a:pt x="213112" y="314146"/>
                  </a:lnTo>
                  <a:lnTo>
                    <a:pt x="197108" y="319497"/>
                  </a:lnTo>
                  <a:lnTo>
                    <a:pt x="182205" y="321654"/>
                  </a:lnTo>
                  <a:lnTo>
                    <a:pt x="168037" y="321680"/>
                  </a:lnTo>
                  <a:lnTo>
                    <a:pt x="154358" y="320287"/>
                  </a:lnTo>
                  <a:lnTo>
                    <a:pt x="139594" y="317946"/>
                  </a:lnTo>
                  <a:lnTo>
                    <a:pt x="124107" y="314975"/>
                  </a:lnTo>
                  <a:lnTo>
                    <a:pt x="108138" y="311583"/>
                  </a:lnTo>
                  <a:lnTo>
                    <a:pt x="93258" y="305089"/>
                  </a:lnTo>
                  <a:lnTo>
                    <a:pt x="79106" y="296526"/>
                  </a:lnTo>
                  <a:lnTo>
                    <a:pt x="65437" y="286584"/>
                  </a:lnTo>
                  <a:lnTo>
                    <a:pt x="56324" y="274311"/>
                  </a:lnTo>
                  <a:lnTo>
                    <a:pt x="50249" y="260485"/>
                  </a:lnTo>
                  <a:lnTo>
                    <a:pt x="46199" y="245623"/>
                  </a:lnTo>
                  <a:lnTo>
                    <a:pt x="47733" y="232893"/>
                  </a:lnTo>
                  <a:lnTo>
                    <a:pt x="52988" y="221584"/>
                  </a:lnTo>
                  <a:lnTo>
                    <a:pt x="60725" y="211222"/>
                  </a:lnTo>
                  <a:lnTo>
                    <a:pt x="71528" y="202904"/>
                  </a:lnTo>
                  <a:lnTo>
                    <a:pt x="84374" y="195947"/>
                  </a:lnTo>
                  <a:lnTo>
                    <a:pt x="98582" y="189898"/>
                  </a:lnTo>
                  <a:lnTo>
                    <a:pt x="115110" y="187276"/>
                  </a:lnTo>
                  <a:lnTo>
                    <a:pt x="133184" y="186939"/>
                  </a:lnTo>
                  <a:lnTo>
                    <a:pt x="152289" y="188126"/>
                  </a:lnTo>
                  <a:lnTo>
                    <a:pt x="167848" y="191739"/>
                  </a:lnTo>
                  <a:lnTo>
                    <a:pt x="181043" y="196970"/>
                  </a:lnTo>
                  <a:lnTo>
                    <a:pt x="192662" y="203280"/>
                  </a:lnTo>
                  <a:lnTo>
                    <a:pt x="206052" y="211720"/>
                  </a:lnTo>
                  <a:lnTo>
                    <a:pt x="220623" y="221580"/>
                  </a:lnTo>
                  <a:lnTo>
                    <a:pt x="251866" y="243824"/>
                  </a:lnTo>
                  <a:lnTo>
                    <a:pt x="284566" y="267822"/>
                  </a:lnTo>
                  <a:lnTo>
                    <a:pt x="299777" y="281559"/>
                  </a:lnTo>
                  <a:lnTo>
                    <a:pt x="314151" y="296361"/>
                  </a:lnTo>
                  <a:lnTo>
                    <a:pt x="327967" y="311874"/>
                  </a:lnTo>
                  <a:lnTo>
                    <a:pt x="340000" y="327860"/>
                  </a:lnTo>
                  <a:lnTo>
                    <a:pt x="350845" y="344162"/>
                  </a:lnTo>
                  <a:lnTo>
                    <a:pt x="360896" y="360675"/>
                  </a:lnTo>
                  <a:lnTo>
                    <a:pt x="370420" y="374505"/>
                  </a:lnTo>
                  <a:lnTo>
                    <a:pt x="379591" y="386548"/>
                  </a:lnTo>
                  <a:lnTo>
                    <a:pt x="406400" y="419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3505200" y="5321300"/>
              <a:ext cx="254001" cy="279401"/>
            </a:xfrm>
            <a:custGeom>
              <a:avLst/>
              <a:gdLst/>
              <a:ahLst/>
              <a:cxnLst/>
              <a:rect l="0" t="0" r="0" b="0"/>
              <a:pathLst>
                <a:path w="254001" h="279401">
                  <a:moveTo>
                    <a:pt x="0" y="0"/>
                  </a:moveTo>
                  <a:lnTo>
                    <a:pt x="13484" y="13484"/>
                  </a:lnTo>
                  <a:lnTo>
                    <a:pt x="18867" y="21689"/>
                  </a:lnTo>
                  <a:lnTo>
                    <a:pt x="23866" y="31392"/>
                  </a:lnTo>
                  <a:lnTo>
                    <a:pt x="28611" y="42095"/>
                  </a:lnTo>
                  <a:lnTo>
                    <a:pt x="34596" y="52052"/>
                  </a:lnTo>
                  <a:lnTo>
                    <a:pt x="41408" y="61512"/>
                  </a:lnTo>
                  <a:lnTo>
                    <a:pt x="48772" y="70641"/>
                  </a:lnTo>
                  <a:lnTo>
                    <a:pt x="56503" y="80960"/>
                  </a:lnTo>
                  <a:lnTo>
                    <a:pt x="72620" y="103716"/>
                  </a:lnTo>
                  <a:lnTo>
                    <a:pt x="80869" y="114299"/>
                  </a:lnTo>
                  <a:lnTo>
                    <a:pt x="89190" y="124177"/>
                  </a:lnTo>
                  <a:lnTo>
                    <a:pt x="97560" y="133584"/>
                  </a:lnTo>
                  <a:lnTo>
                    <a:pt x="107373" y="145501"/>
                  </a:lnTo>
                  <a:lnTo>
                    <a:pt x="129565" y="173793"/>
                  </a:lnTo>
                  <a:lnTo>
                    <a:pt x="141410" y="187828"/>
                  </a:lnTo>
                  <a:lnTo>
                    <a:pt x="153540" y="201419"/>
                  </a:lnTo>
                  <a:lnTo>
                    <a:pt x="165860" y="214712"/>
                  </a:lnTo>
                  <a:lnTo>
                    <a:pt x="178306" y="226397"/>
                  </a:lnTo>
                  <a:lnTo>
                    <a:pt x="190837" y="237009"/>
                  </a:lnTo>
                  <a:lnTo>
                    <a:pt x="2540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3556000" y="5295900"/>
              <a:ext cx="152401" cy="317501"/>
            </a:xfrm>
            <a:custGeom>
              <a:avLst/>
              <a:gdLst/>
              <a:ahLst/>
              <a:cxnLst/>
              <a:rect l="0" t="0" r="0" b="0"/>
              <a:pathLst>
                <a:path w="152401" h="317501">
                  <a:moveTo>
                    <a:pt x="152400" y="0"/>
                  </a:moveTo>
                  <a:lnTo>
                    <a:pt x="134723" y="53029"/>
                  </a:lnTo>
                  <a:lnTo>
                    <a:pt x="130737" y="66397"/>
                  </a:lnTo>
                  <a:lnTo>
                    <a:pt x="122546" y="96302"/>
                  </a:lnTo>
                  <a:lnTo>
                    <a:pt x="116975" y="112179"/>
                  </a:lnTo>
                  <a:lnTo>
                    <a:pt x="110438" y="128408"/>
                  </a:lnTo>
                  <a:lnTo>
                    <a:pt x="103259" y="144872"/>
                  </a:lnTo>
                  <a:lnTo>
                    <a:pt x="95650" y="160081"/>
                  </a:lnTo>
                  <a:lnTo>
                    <a:pt x="87755" y="174454"/>
                  </a:lnTo>
                  <a:lnTo>
                    <a:pt x="79670" y="188269"/>
                  </a:lnTo>
                  <a:lnTo>
                    <a:pt x="71458" y="203124"/>
                  </a:lnTo>
                  <a:lnTo>
                    <a:pt x="54807" y="234681"/>
                  </a:lnTo>
                  <a:lnTo>
                    <a:pt x="46416" y="249587"/>
                  </a:lnTo>
                  <a:lnTo>
                    <a:pt x="37999" y="263758"/>
                  </a:lnTo>
                  <a:lnTo>
                    <a:pt x="0" y="317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781300" y="4614523"/>
            <a:ext cx="3992820" cy="2421278"/>
            <a:chOff x="2781300" y="4614523"/>
            <a:chExt cx="3992820" cy="2421278"/>
          </a:xfrm>
        </p:grpSpPr>
        <p:sp>
          <p:nvSpPr>
            <p:cNvPr id="74" name="Freeform 73"/>
            <p:cNvSpPr/>
            <p:nvPr/>
          </p:nvSpPr>
          <p:spPr>
            <a:xfrm>
              <a:off x="4394200" y="4614523"/>
              <a:ext cx="363364" cy="470102"/>
            </a:xfrm>
            <a:custGeom>
              <a:avLst/>
              <a:gdLst/>
              <a:ahLst/>
              <a:cxnLst/>
              <a:rect l="0" t="0" r="0" b="0"/>
              <a:pathLst>
                <a:path w="363364" h="470102">
                  <a:moveTo>
                    <a:pt x="0" y="71777"/>
                  </a:moveTo>
                  <a:lnTo>
                    <a:pt x="6742" y="51551"/>
                  </a:lnTo>
                  <a:lnTo>
                    <a:pt x="14372" y="44181"/>
                  </a:lnTo>
                  <a:lnTo>
                    <a:pt x="25103" y="37858"/>
                  </a:lnTo>
                  <a:lnTo>
                    <a:pt x="37902" y="32230"/>
                  </a:lnTo>
                  <a:lnTo>
                    <a:pt x="67175" y="18452"/>
                  </a:lnTo>
                  <a:lnTo>
                    <a:pt x="82883" y="10827"/>
                  </a:lnTo>
                  <a:lnTo>
                    <a:pt x="99000" y="5743"/>
                  </a:lnTo>
                  <a:lnTo>
                    <a:pt x="115389" y="2354"/>
                  </a:lnTo>
                  <a:lnTo>
                    <a:pt x="131959" y="95"/>
                  </a:lnTo>
                  <a:lnTo>
                    <a:pt x="148650" y="0"/>
                  </a:lnTo>
                  <a:lnTo>
                    <a:pt x="165422" y="1348"/>
                  </a:lnTo>
                  <a:lnTo>
                    <a:pt x="182248" y="3657"/>
                  </a:lnTo>
                  <a:lnTo>
                    <a:pt x="197699" y="6608"/>
                  </a:lnTo>
                  <a:lnTo>
                    <a:pt x="212232" y="9986"/>
                  </a:lnTo>
                  <a:lnTo>
                    <a:pt x="226155" y="13650"/>
                  </a:lnTo>
                  <a:lnTo>
                    <a:pt x="238259" y="18914"/>
                  </a:lnTo>
                  <a:lnTo>
                    <a:pt x="249150" y="25246"/>
                  </a:lnTo>
                  <a:lnTo>
                    <a:pt x="259233" y="32289"/>
                  </a:lnTo>
                  <a:lnTo>
                    <a:pt x="265955" y="42629"/>
                  </a:lnTo>
                  <a:lnTo>
                    <a:pt x="270437" y="55167"/>
                  </a:lnTo>
                  <a:lnTo>
                    <a:pt x="273424" y="69170"/>
                  </a:lnTo>
                  <a:lnTo>
                    <a:pt x="272594" y="82739"/>
                  </a:lnTo>
                  <a:lnTo>
                    <a:pt x="269218" y="96018"/>
                  </a:lnTo>
                  <a:lnTo>
                    <a:pt x="264145" y="109104"/>
                  </a:lnTo>
                  <a:lnTo>
                    <a:pt x="256530" y="119239"/>
                  </a:lnTo>
                  <a:lnTo>
                    <a:pt x="247220" y="127408"/>
                  </a:lnTo>
                  <a:lnTo>
                    <a:pt x="236780" y="134264"/>
                  </a:lnTo>
                  <a:lnTo>
                    <a:pt x="225587" y="140246"/>
                  </a:lnTo>
                  <a:lnTo>
                    <a:pt x="213891" y="145645"/>
                  </a:lnTo>
                  <a:lnTo>
                    <a:pt x="201860" y="150655"/>
                  </a:lnTo>
                  <a:lnTo>
                    <a:pt x="189607" y="155407"/>
                  </a:lnTo>
                  <a:lnTo>
                    <a:pt x="164703" y="164450"/>
                  </a:lnTo>
                  <a:lnTo>
                    <a:pt x="150724" y="167425"/>
                  </a:lnTo>
                  <a:lnTo>
                    <a:pt x="135760" y="169409"/>
                  </a:lnTo>
                  <a:lnTo>
                    <a:pt x="120140" y="170731"/>
                  </a:lnTo>
                  <a:lnTo>
                    <a:pt x="113960" y="173024"/>
                  </a:lnTo>
                  <a:lnTo>
                    <a:pt x="114073" y="175964"/>
                  </a:lnTo>
                  <a:lnTo>
                    <a:pt x="118382" y="179335"/>
                  </a:lnTo>
                  <a:lnTo>
                    <a:pt x="128310" y="181582"/>
                  </a:lnTo>
                  <a:lnTo>
                    <a:pt x="141984" y="183080"/>
                  </a:lnTo>
                  <a:lnTo>
                    <a:pt x="158156" y="184079"/>
                  </a:lnTo>
                  <a:lnTo>
                    <a:pt x="173170" y="186156"/>
                  </a:lnTo>
                  <a:lnTo>
                    <a:pt x="187413" y="188952"/>
                  </a:lnTo>
                  <a:lnTo>
                    <a:pt x="201142" y="192227"/>
                  </a:lnTo>
                  <a:lnTo>
                    <a:pt x="215939" y="197232"/>
                  </a:lnTo>
                  <a:lnTo>
                    <a:pt x="231448" y="203392"/>
                  </a:lnTo>
                  <a:lnTo>
                    <a:pt x="247432" y="210320"/>
                  </a:lnTo>
                  <a:lnTo>
                    <a:pt x="262321" y="217761"/>
                  </a:lnTo>
                  <a:lnTo>
                    <a:pt x="276480" y="225544"/>
                  </a:lnTo>
                  <a:lnTo>
                    <a:pt x="290153" y="233555"/>
                  </a:lnTo>
                  <a:lnTo>
                    <a:pt x="302091" y="243129"/>
                  </a:lnTo>
                  <a:lnTo>
                    <a:pt x="312872" y="253745"/>
                  </a:lnTo>
                  <a:lnTo>
                    <a:pt x="322881" y="265055"/>
                  </a:lnTo>
                  <a:lnTo>
                    <a:pt x="332376" y="276829"/>
                  </a:lnTo>
                  <a:lnTo>
                    <a:pt x="341528" y="288912"/>
                  </a:lnTo>
                  <a:lnTo>
                    <a:pt x="350452" y="301200"/>
                  </a:lnTo>
                  <a:lnTo>
                    <a:pt x="356401" y="315036"/>
                  </a:lnTo>
                  <a:lnTo>
                    <a:pt x="360367" y="329905"/>
                  </a:lnTo>
                  <a:lnTo>
                    <a:pt x="363011" y="345463"/>
                  </a:lnTo>
                  <a:lnTo>
                    <a:pt x="363363" y="360067"/>
                  </a:lnTo>
                  <a:lnTo>
                    <a:pt x="362186" y="374037"/>
                  </a:lnTo>
                  <a:lnTo>
                    <a:pt x="359991" y="387583"/>
                  </a:lnTo>
                  <a:lnTo>
                    <a:pt x="357116" y="400848"/>
                  </a:lnTo>
                  <a:lnTo>
                    <a:pt x="353788" y="413924"/>
                  </a:lnTo>
                  <a:lnTo>
                    <a:pt x="350158" y="426875"/>
                  </a:lnTo>
                  <a:lnTo>
                    <a:pt x="343506" y="436920"/>
                  </a:lnTo>
                  <a:lnTo>
                    <a:pt x="334837" y="445028"/>
                  </a:lnTo>
                  <a:lnTo>
                    <a:pt x="324825" y="451844"/>
                  </a:lnTo>
                  <a:lnTo>
                    <a:pt x="312505" y="457799"/>
                  </a:lnTo>
                  <a:lnTo>
                    <a:pt x="298648" y="463181"/>
                  </a:lnTo>
                  <a:lnTo>
                    <a:pt x="283765" y="468179"/>
                  </a:lnTo>
                  <a:lnTo>
                    <a:pt x="266787" y="470101"/>
                  </a:lnTo>
                  <a:lnTo>
                    <a:pt x="248414" y="469970"/>
                  </a:lnTo>
                  <a:lnTo>
                    <a:pt x="229109" y="468472"/>
                  </a:lnTo>
                  <a:lnTo>
                    <a:pt x="210595" y="467474"/>
                  </a:lnTo>
                  <a:lnTo>
                    <a:pt x="174971" y="466364"/>
                  </a:lnTo>
                  <a:lnTo>
                    <a:pt x="157570" y="464657"/>
                  </a:lnTo>
                  <a:lnTo>
                    <a:pt x="140324" y="462108"/>
                  </a:lnTo>
                  <a:lnTo>
                    <a:pt x="123183" y="458998"/>
                  </a:lnTo>
                  <a:lnTo>
                    <a:pt x="106110" y="455513"/>
                  </a:lnTo>
                  <a:lnTo>
                    <a:pt x="38100" y="44007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4803566" y="4889500"/>
              <a:ext cx="236278" cy="838201"/>
            </a:xfrm>
            <a:custGeom>
              <a:avLst/>
              <a:gdLst/>
              <a:ahLst/>
              <a:cxnLst/>
              <a:rect l="0" t="0" r="0" b="0"/>
              <a:pathLst>
                <a:path w="236278" h="838201">
                  <a:moveTo>
                    <a:pt x="47834" y="0"/>
                  </a:moveTo>
                  <a:lnTo>
                    <a:pt x="41091" y="20225"/>
                  </a:lnTo>
                  <a:lnTo>
                    <a:pt x="36283" y="31828"/>
                  </a:lnTo>
                  <a:lnTo>
                    <a:pt x="30256" y="45208"/>
                  </a:lnTo>
                  <a:lnTo>
                    <a:pt x="23415" y="59771"/>
                  </a:lnTo>
                  <a:lnTo>
                    <a:pt x="17443" y="73714"/>
                  </a:lnTo>
                  <a:lnTo>
                    <a:pt x="12051" y="87243"/>
                  </a:lnTo>
                  <a:lnTo>
                    <a:pt x="7045" y="100495"/>
                  </a:lnTo>
                  <a:lnTo>
                    <a:pt x="3708" y="116385"/>
                  </a:lnTo>
                  <a:lnTo>
                    <a:pt x="1483" y="134034"/>
                  </a:lnTo>
                  <a:lnTo>
                    <a:pt x="0" y="152856"/>
                  </a:lnTo>
                  <a:lnTo>
                    <a:pt x="1833" y="169637"/>
                  </a:lnTo>
                  <a:lnTo>
                    <a:pt x="5878" y="185058"/>
                  </a:lnTo>
                  <a:lnTo>
                    <a:pt x="11396" y="199572"/>
                  </a:lnTo>
                  <a:lnTo>
                    <a:pt x="17898" y="212070"/>
                  </a:lnTo>
                  <a:lnTo>
                    <a:pt x="25054" y="223224"/>
                  </a:lnTo>
                  <a:lnTo>
                    <a:pt x="32647" y="233483"/>
                  </a:lnTo>
                  <a:lnTo>
                    <a:pt x="41943" y="241733"/>
                  </a:lnTo>
                  <a:lnTo>
                    <a:pt x="52373" y="248644"/>
                  </a:lnTo>
                  <a:lnTo>
                    <a:pt x="63560" y="254662"/>
                  </a:lnTo>
                  <a:lnTo>
                    <a:pt x="75251" y="257264"/>
                  </a:lnTo>
                  <a:lnTo>
                    <a:pt x="87278" y="257586"/>
                  </a:lnTo>
                  <a:lnTo>
                    <a:pt x="99530" y="256391"/>
                  </a:lnTo>
                  <a:lnTo>
                    <a:pt x="111931" y="252772"/>
                  </a:lnTo>
                  <a:lnTo>
                    <a:pt x="124432" y="247536"/>
                  </a:lnTo>
                  <a:lnTo>
                    <a:pt x="136999" y="241224"/>
                  </a:lnTo>
                  <a:lnTo>
                    <a:pt x="148199" y="234194"/>
                  </a:lnTo>
                  <a:lnTo>
                    <a:pt x="158489" y="226685"/>
                  </a:lnTo>
                  <a:lnTo>
                    <a:pt x="168170" y="218856"/>
                  </a:lnTo>
                  <a:lnTo>
                    <a:pt x="177447" y="207993"/>
                  </a:lnTo>
                  <a:lnTo>
                    <a:pt x="186453" y="195106"/>
                  </a:lnTo>
                  <a:lnTo>
                    <a:pt x="195280" y="180871"/>
                  </a:lnTo>
                  <a:lnTo>
                    <a:pt x="202576" y="165736"/>
                  </a:lnTo>
                  <a:lnTo>
                    <a:pt x="208850" y="150001"/>
                  </a:lnTo>
                  <a:lnTo>
                    <a:pt x="214445" y="133867"/>
                  </a:lnTo>
                  <a:lnTo>
                    <a:pt x="218174" y="117467"/>
                  </a:lnTo>
                  <a:lnTo>
                    <a:pt x="220661" y="100889"/>
                  </a:lnTo>
                  <a:lnTo>
                    <a:pt x="222319" y="84192"/>
                  </a:lnTo>
                  <a:lnTo>
                    <a:pt x="224835" y="78706"/>
                  </a:lnTo>
                  <a:lnTo>
                    <a:pt x="227923" y="80693"/>
                  </a:lnTo>
                  <a:lnTo>
                    <a:pt x="231393" y="87662"/>
                  </a:lnTo>
                  <a:lnTo>
                    <a:pt x="235249" y="110457"/>
                  </a:lnTo>
                  <a:lnTo>
                    <a:pt x="236277" y="124438"/>
                  </a:lnTo>
                  <a:lnTo>
                    <a:pt x="235551" y="140814"/>
                  </a:lnTo>
                  <a:lnTo>
                    <a:pt x="233657" y="158787"/>
                  </a:lnTo>
                  <a:lnTo>
                    <a:pt x="230982" y="177824"/>
                  </a:lnTo>
                  <a:lnTo>
                    <a:pt x="229200" y="198983"/>
                  </a:lnTo>
                  <a:lnTo>
                    <a:pt x="228010" y="221555"/>
                  </a:lnTo>
                  <a:lnTo>
                    <a:pt x="226690" y="266391"/>
                  </a:lnTo>
                  <a:lnTo>
                    <a:pt x="225842" y="352455"/>
                  </a:lnTo>
                  <a:lnTo>
                    <a:pt x="225646" y="497862"/>
                  </a:lnTo>
                  <a:lnTo>
                    <a:pt x="224230" y="515353"/>
                  </a:lnTo>
                  <a:lnTo>
                    <a:pt x="221876" y="532657"/>
                  </a:lnTo>
                  <a:lnTo>
                    <a:pt x="215497" y="571170"/>
                  </a:lnTo>
                  <a:lnTo>
                    <a:pt x="207958" y="621212"/>
                  </a:lnTo>
                  <a:lnTo>
                    <a:pt x="203972" y="642741"/>
                  </a:lnTo>
                  <a:lnTo>
                    <a:pt x="199903" y="661327"/>
                  </a:lnTo>
                  <a:lnTo>
                    <a:pt x="195780" y="677952"/>
                  </a:lnTo>
                  <a:lnTo>
                    <a:pt x="190209" y="694678"/>
                  </a:lnTo>
                  <a:lnTo>
                    <a:pt x="183672" y="711474"/>
                  </a:lnTo>
                  <a:lnTo>
                    <a:pt x="176493" y="728316"/>
                  </a:lnTo>
                  <a:lnTo>
                    <a:pt x="167473" y="745189"/>
                  </a:lnTo>
                  <a:lnTo>
                    <a:pt x="157227" y="762081"/>
                  </a:lnTo>
                  <a:lnTo>
                    <a:pt x="146162" y="778987"/>
                  </a:lnTo>
                  <a:lnTo>
                    <a:pt x="133141" y="791669"/>
                  </a:lnTo>
                  <a:lnTo>
                    <a:pt x="118817" y="801535"/>
                  </a:lnTo>
                  <a:lnTo>
                    <a:pt x="103622" y="809523"/>
                  </a:lnTo>
                  <a:lnTo>
                    <a:pt x="86437" y="816260"/>
                  </a:lnTo>
                  <a:lnTo>
                    <a:pt x="67925" y="822162"/>
                  </a:lnTo>
                  <a:lnTo>
                    <a:pt x="9734" y="838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5267617" y="4737100"/>
              <a:ext cx="294984" cy="254001"/>
            </a:xfrm>
            <a:custGeom>
              <a:avLst/>
              <a:gdLst/>
              <a:ahLst/>
              <a:cxnLst/>
              <a:rect l="0" t="0" r="0" b="0"/>
              <a:pathLst>
                <a:path w="294984" h="254001">
                  <a:moveTo>
                    <a:pt x="167983" y="0"/>
                  </a:moveTo>
                  <a:lnTo>
                    <a:pt x="161240" y="20225"/>
                  </a:lnTo>
                  <a:lnTo>
                    <a:pt x="156432" y="31828"/>
                  </a:lnTo>
                  <a:lnTo>
                    <a:pt x="150405" y="45208"/>
                  </a:lnTo>
                  <a:lnTo>
                    <a:pt x="143564" y="59771"/>
                  </a:lnTo>
                  <a:lnTo>
                    <a:pt x="134770" y="72303"/>
                  </a:lnTo>
                  <a:lnTo>
                    <a:pt x="124674" y="83480"/>
                  </a:lnTo>
                  <a:lnTo>
                    <a:pt x="113710" y="93753"/>
                  </a:lnTo>
                  <a:lnTo>
                    <a:pt x="102168" y="103424"/>
                  </a:lnTo>
                  <a:lnTo>
                    <a:pt x="90240" y="112694"/>
                  </a:lnTo>
                  <a:lnTo>
                    <a:pt x="78054" y="121696"/>
                  </a:lnTo>
                  <a:lnTo>
                    <a:pt x="53225" y="139224"/>
                  </a:lnTo>
                  <a:lnTo>
                    <a:pt x="40678" y="147849"/>
                  </a:lnTo>
                  <a:lnTo>
                    <a:pt x="28079" y="155010"/>
                  </a:lnTo>
                  <a:lnTo>
                    <a:pt x="15447" y="161195"/>
                  </a:lnTo>
                  <a:lnTo>
                    <a:pt x="2792" y="166730"/>
                  </a:lnTo>
                  <a:lnTo>
                    <a:pt x="0" y="171831"/>
                  </a:lnTo>
                  <a:lnTo>
                    <a:pt x="3783" y="176643"/>
                  </a:lnTo>
                  <a:lnTo>
                    <a:pt x="11949" y="181262"/>
                  </a:lnTo>
                  <a:lnTo>
                    <a:pt x="23038" y="185752"/>
                  </a:lnTo>
                  <a:lnTo>
                    <a:pt x="36075" y="190157"/>
                  </a:lnTo>
                  <a:lnTo>
                    <a:pt x="50411" y="194504"/>
                  </a:lnTo>
                  <a:lnTo>
                    <a:pt x="81391" y="203098"/>
                  </a:lnTo>
                  <a:lnTo>
                    <a:pt x="231543" y="241297"/>
                  </a:lnTo>
                  <a:lnTo>
                    <a:pt x="294983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283200" y="5092700"/>
              <a:ext cx="292101" cy="63501"/>
            </a:xfrm>
            <a:custGeom>
              <a:avLst/>
              <a:gdLst/>
              <a:ahLst/>
              <a:cxnLst/>
              <a:rect l="0" t="0" r="0" b="0"/>
              <a:pathLst>
                <a:path w="292101" h="63501">
                  <a:moveTo>
                    <a:pt x="0" y="0"/>
                  </a:moveTo>
                  <a:lnTo>
                    <a:pt x="26968" y="0"/>
                  </a:lnTo>
                  <a:lnTo>
                    <a:pt x="39145" y="1411"/>
                  </a:lnTo>
                  <a:lnTo>
                    <a:pt x="51496" y="3762"/>
                  </a:lnTo>
                  <a:lnTo>
                    <a:pt x="63964" y="6742"/>
                  </a:lnTo>
                  <a:lnTo>
                    <a:pt x="77920" y="8728"/>
                  </a:lnTo>
                  <a:lnTo>
                    <a:pt x="92869" y="10052"/>
                  </a:lnTo>
                  <a:lnTo>
                    <a:pt x="108479" y="10934"/>
                  </a:lnTo>
                  <a:lnTo>
                    <a:pt x="124530" y="14345"/>
                  </a:lnTo>
                  <a:lnTo>
                    <a:pt x="140876" y="19441"/>
                  </a:lnTo>
                  <a:lnTo>
                    <a:pt x="172678" y="31218"/>
                  </a:lnTo>
                  <a:lnTo>
                    <a:pt x="200923" y="41156"/>
                  </a:lnTo>
                  <a:lnTo>
                    <a:pt x="215793" y="44370"/>
                  </a:lnTo>
                  <a:lnTo>
                    <a:pt x="231351" y="46513"/>
                  </a:lnTo>
                  <a:lnTo>
                    <a:pt x="292100" y="63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5868123" y="4838700"/>
              <a:ext cx="296023" cy="523353"/>
            </a:xfrm>
            <a:custGeom>
              <a:avLst/>
              <a:gdLst/>
              <a:ahLst/>
              <a:cxnLst/>
              <a:rect l="0" t="0" r="0" b="0"/>
              <a:pathLst>
                <a:path w="296023" h="523353">
                  <a:moveTo>
                    <a:pt x="37377" y="0"/>
                  </a:moveTo>
                  <a:lnTo>
                    <a:pt x="19700" y="53029"/>
                  </a:lnTo>
                  <a:lnTo>
                    <a:pt x="15714" y="66397"/>
                  </a:lnTo>
                  <a:lnTo>
                    <a:pt x="7523" y="96302"/>
                  </a:lnTo>
                  <a:lnTo>
                    <a:pt x="4774" y="113590"/>
                  </a:lnTo>
                  <a:lnTo>
                    <a:pt x="2941" y="132171"/>
                  </a:lnTo>
                  <a:lnTo>
                    <a:pt x="1720" y="151614"/>
                  </a:lnTo>
                  <a:lnTo>
                    <a:pt x="362" y="195795"/>
                  </a:lnTo>
                  <a:lnTo>
                    <a:pt x="0" y="219430"/>
                  </a:lnTo>
                  <a:lnTo>
                    <a:pt x="1170" y="242242"/>
                  </a:lnTo>
                  <a:lnTo>
                    <a:pt x="3361" y="264505"/>
                  </a:lnTo>
                  <a:lnTo>
                    <a:pt x="6233" y="286403"/>
                  </a:lnTo>
                  <a:lnTo>
                    <a:pt x="9558" y="308058"/>
                  </a:lnTo>
                  <a:lnTo>
                    <a:pt x="17017" y="350933"/>
                  </a:lnTo>
                  <a:lnTo>
                    <a:pt x="20981" y="369422"/>
                  </a:lnTo>
                  <a:lnTo>
                    <a:pt x="25035" y="385981"/>
                  </a:lnTo>
                  <a:lnTo>
                    <a:pt x="29149" y="401254"/>
                  </a:lnTo>
                  <a:lnTo>
                    <a:pt x="36125" y="417080"/>
                  </a:lnTo>
                  <a:lnTo>
                    <a:pt x="45009" y="433275"/>
                  </a:lnTo>
                  <a:lnTo>
                    <a:pt x="55165" y="449717"/>
                  </a:lnTo>
                  <a:lnTo>
                    <a:pt x="66169" y="464911"/>
                  </a:lnTo>
                  <a:lnTo>
                    <a:pt x="77738" y="479274"/>
                  </a:lnTo>
                  <a:lnTo>
                    <a:pt x="89684" y="493083"/>
                  </a:lnTo>
                  <a:lnTo>
                    <a:pt x="103293" y="503699"/>
                  </a:lnTo>
                  <a:lnTo>
                    <a:pt x="118010" y="512188"/>
                  </a:lnTo>
                  <a:lnTo>
                    <a:pt x="133465" y="519259"/>
                  </a:lnTo>
                  <a:lnTo>
                    <a:pt x="148002" y="522561"/>
                  </a:lnTo>
                  <a:lnTo>
                    <a:pt x="161927" y="523352"/>
                  </a:lnTo>
                  <a:lnTo>
                    <a:pt x="175444" y="522468"/>
                  </a:lnTo>
                  <a:lnTo>
                    <a:pt x="188688" y="519056"/>
                  </a:lnTo>
                  <a:lnTo>
                    <a:pt x="201751" y="513960"/>
                  </a:lnTo>
                  <a:lnTo>
                    <a:pt x="214693" y="507739"/>
                  </a:lnTo>
                  <a:lnTo>
                    <a:pt x="227554" y="499359"/>
                  </a:lnTo>
                  <a:lnTo>
                    <a:pt x="240361" y="489540"/>
                  </a:lnTo>
                  <a:lnTo>
                    <a:pt x="253133" y="478759"/>
                  </a:lnTo>
                  <a:lnTo>
                    <a:pt x="263059" y="467340"/>
                  </a:lnTo>
                  <a:lnTo>
                    <a:pt x="271087" y="455493"/>
                  </a:lnTo>
                  <a:lnTo>
                    <a:pt x="277850" y="443362"/>
                  </a:lnTo>
                  <a:lnTo>
                    <a:pt x="283770" y="431041"/>
                  </a:lnTo>
                  <a:lnTo>
                    <a:pt x="289127" y="418594"/>
                  </a:lnTo>
                  <a:lnTo>
                    <a:pt x="294110" y="406062"/>
                  </a:lnTo>
                  <a:lnTo>
                    <a:pt x="296022" y="393475"/>
                  </a:lnTo>
                  <a:lnTo>
                    <a:pt x="295884" y="380850"/>
                  </a:lnTo>
                  <a:lnTo>
                    <a:pt x="294381" y="368200"/>
                  </a:lnTo>
                  <a:lnTo>
                    <a:pt x="290558" y="355533"/>
                  </a:lnTo>
                  <a:lnTo>
                    <a:pt x="285186" y="342855"/>
                  </a:lnTo>
                  <a:lnTo>
                    <a:pt x="278783" y="330170"/>
                  </a:lnTo>
                  <a:lnTo>
                    <a:pt x="271692" y="318891"/>
                  </a:lnTo>
                  <a:lnTo>
                    <a:pt x="264143" y="308549"/>
                  </a:lnTo>
                  <a:lnTo>
                    <a:pt x="256287" y="298832"/>
                  </a:lnTo>
                  <a:lnTo>
                    <a:pt x="246817" y="290944"/>
                  </a:lnTo>
                  <a:lnTo>
                    <a:pt x="236270" y="284274"/>
                  </a:lnTo>
                  <a:lnTo>
                    <a:pt x="225006" y="278415"/>
                  </a:lnTo>
                  <a:lnTo>
                    <a:pt x="211852" y="275921"/>
                  </a:lnTo>
                  <a:lnTo>
                    <a:pt x="197438" y="275669"/>
                  </a:lnTo>
                  <a:lnTo>
                    <a:pt x="182184" y="276913"/>
                  </a:lnTo>
                  <a:lnTo>
                    <a:pt x="167781" y="280564"/>
                  </a:lnTo>
                  <a:lnTo>
                    <a:pt x="153947" y="285820"/>
                  </a:lnTo>
                  <a:lnTo>
                    <a:pt x="140490" y="292146"/>
                  </a:lnTo>
                  <a:lnTo>
                    <a:pt x="128697" y="300597"/>
                  </a:lnTo>
                  <a:lnTo>
                    <a:pt x="118012" y="310465"/>
                  </a:lnTo>
                  <a:lnTo>
                    <a:pt x="108067" y="321276"/>
                  </a:lnTo>
                  <a:lnTo>
                    <a:pt x="98615" y="332718"/>
                  </a:lnTo>
                  <a:lnTo>
                    <a:pt x="89491" y="344578"/>
                  </a:lnTo>
                  <a:lnTo>
                    <a:pt x="80586" y="356719"/>
                  </a:lnTo>
                  <a:lnTo>
                    <a:pt x="73239" y="369046"/>
                  </a:lnTo>
                  <a:lnTo>
                    <a:pt x="66929" y="381497"/>
                  </a:lnTo>
                  <a:lnTo>
                    <a:pt x="61311" y="394031"/>
                  </a:lnTo>
                  <a:lnTo>
                    <a:pt x="56156" y="406620"/>
                  </a:lnTo>
                  <a:lnTo>
                    <a:pt x="51307" y="419247"/>
                  </a:lnTo>
                  <a:lnTo>
                    <a:pt x="37377" y="469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5384800" y="5486400"/>
              <a:ext cx="266701" cy="1"/>
            </a:xfrm>
            <a:custGeom>
              <a:avLst/>
              <a:gdLst/>
              <a:ahLst/>
              <a:cxnLst/>
              <a:rect l="0" t="0" r="0" b="0"/>
              <a:pathLst>
                <a:path w="266701" h="1">
                  <a:moveTo>
                    <a:pt x="0" y="0"/>
                  </a:moveTo>
                  <a:lnTo>
                    <a:pt x="2667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778500" y="5453683"/>
              <a:ext cx="292101" cy="324818"/>
            </a:xfrm>
            <a:custGeom>
              <a:avLst/>
              <a:gdLst/>
              <a:ahLst/>
              <a:cxnLst/>
              <a:rect l="0" t="0" r="0" b="0"/>
              <a:pathLst>
                <a:path w="292101" h="324818">
                  <a:moveTo>
                    <a:pt x="0" y="7317"/>
                  </a:moveTo>
                  <a:lnTo>
                    <a:pt x="20225" y="574"/>
                  </a:lnTo>
                  <a:lnTo>
                    <a:pt x="33239" y="0"/>
                  </a:lnTo>
                  <a:lnTo>
                    <a:pt x="48970" y="1027"/>
                  </a:lnTo>
                  <a:lnTo>
                    <a:pt x="66513" y="3124"/>
                  </a:lnTo>
                  <a:lnTo>
                    <a:pt x="82442" y="5932"/>
                  </a:lnTo>
                  <a:lnTo>
                    <a:pt x="97294" y="9216"/>
                  </a:lnTo>
                  <a:lnTo>
                    <a:pt x="111430" y="12816"/>
                  </a:lnTo>
                  <a:lnTo>
                    <a:pt x="125086" y="18039"/>
                  </a:lnTo>
                  <a:lnTo>
                    <a:pt x="138424" y="24342"/>
                  </a:lnTo>
                  <a:lnTo>
                    <a:pt x="151549" y="31367"/>
                  </a:lnTo>
                  <a:lnTo>
                    <a:pt x="163122" y="38872"/>
                  </a:lnTo>
                  <a:lnTo>
                    <a:pt x="173659" y="46698"/>
                  </a:lnTo>
                  <a:lnTo>
                    <a:pt x="183505" y="54738"/>
                  </a:lnTo>
                  <a:lnTo>
                    <a:pt x="192892" y="64330"/>
                  </a:lnTo>
                  <a:lnTo>
                    <a:pt x="201972" y="74959"/>
                  </a:lnTo>
                  <a:lnTo>
                    <a:pt x="210848" y="86278"/>
                  </a:lnTo>
                  <a:lnTo>
                    <a:pt x="218176" y="98058"/>
                  </a:lnTo>
                  <a:lnTo>
                    <a:pt x="224473" y="110144"/>
                  </a:lnTo>
                  <a:lnTo>
                    <a:pt x="230082" y="122435"/>
                  </a:lnTo>
                  <a:lnTo>
                    <a:pt x="232410" y="137684"/>
                  </a:lnTo>
                  <a:lnTo>
                    <a:pt x="232551" y="154906"/>
                  </a:lnTo>
                  <a:lnTo>
                    <a:pt x="231234" y="173443"/>
                  </a:lnTo>
                  <a:lnTo>
                    <a:pt x="227534" y="188623"/>
                  </a:lnTo>
                  <a:lnTo>
                    <a:pt x="222245" y="201565"/>
                  </a:lnTo>
                  <a:lnTo>
                    <a:pt x="215896" y="213016"/>
                  </a:lnTo>
                  <a:lnTo>
                    <a:pt x="206019" y="222060"/>
                  </a:lnTo>
                  <a:lnTo>
                    <a:pt x="193791" y="229501"/>
                  </a:lnTo>
                  <a:lnTo>
                    <a:pt x="179994" y="235873"/>
                  </a:lnTo>
                  <a:lnTo>
                    <a:pt x="166562" y="238710"/>
                  </a:lnTo>
                  <a:lnTo>
                    <a:pt x="153375" y="239190"/>
                  </a:lnTo>
                  <a:lnTo>
                    <a:pt x="140349" y="238099"/>
                  </a:lnTo>
                  <a:lnTo>
                    <a:pt x="126022" y="235960"/>
                  </a:lnTo>
                  <a:lnTo>
                    <a:pt x="110825" y="233123"/>
                  </a:lnTo>
                  <a:lnTo>
                    <a:pt x="95050" y="229821"/>
                  </a:lnTo>
                  <a:lnTo>
                    <a:pt x="78889" y="224797"/>
                  </a:lnTo>
                  <a:lnTo>
                    <a:pt x="62470" y="218626"/>
                  </a:lnTo>
                  <a:lnTo>
                    <a:pt x="45880" y="211689"/>
                  </a:lnTo>
                  <a:lnTo>
                    <a:pt x="31998" y="204243"/>
                  </a:lnTo>
                  <a:lnTo>
                    <a:pt x="19920" y="196457"/>
                  </a:lnTo>
                  <a:lnTo>
                    <a:pt x="9047" y="188443"/>
                  </a:lnTo>
                  <a:lnTo>
                    <a:pt x="6031" y="180279"/>
                  </a:lnTo>
                  <a:lnTo>
                    <a:pt x="8254" y="172013"/>
                  </a:lnTo>
                  <a:lnTo>
                    <a:pt x="13969" y="163681"/>
                  </a:lnTo>
                  <a:lnTo>
                    <a:pt x="22012" y="159537"/>
                  </a:lnTo>
                  <a:lnTo>
                    <a:pt x="31608" y="158186"/>
                  </a:lnTo>
                  <a:lnTo>
                    <a:pt x="42239" y="158696"/>
                  </a:lnTo>
                  <a:lnTo>
                    <a:pt x="69102" y="159263"/>
                  </a:lnTo>
                  <a:lnTo>
                    <a:pt x="84168" y="159414"/>
                  </a:lnTo>
                  <a:lnTo>
                    <a:pt x="98445" y="160926"/>
                  </a:lnTo>
                  <a:lnTo>
                    <a:pt x="112197" y="163345"/>
                  </a:lnTo>
                  <a:lnTo>
                    <a:pt x="125598" y="166369"/>
                  </a:lnTo>
                  <a:lnTo>
                    <a:pt x="138765" y="169796"/>
                  </a:lnTo>
                  <a:lnTo>
                    <a:pt x="151777" y="173492"/>
                  </a:lnTo>
                  <a:lnTo>
                    <a:pt x="164684" y="177367"/>
                  </a:lnTo>
                  <a:lnTo>
                    <a:pt x="176112" y="184183"/>
                  </a:lnTo>
                  <a:lnTo>
                    <a:pt x="186552" y="192961"/>
                  </a:lnTo>
                  <a:lnTo>
                    <a:pt x="196334" y="203046"/>
                  </a:lnTo>
                  <a:lnTo>
                    <a:pt x="207090" y="212592"/>
                  </a:lnTo>
                  <a:lnTo>
                    <a:pt x="218493" y="221778"/>
                  </a:lnTo>
                  <a:lnTo>
                    <a:pt x="230328" y="230724"/>
                  </a:lnTo>
                  <a:lnTo>
                    <a:pt x="241041" y="242333"/>
                  </a:lnTo>
                  <a:lnTo>
                    <a:pt x="251005" y="255716"/>
                  </a:lnTo>
                  <a:lnTo>
                    <a:pt x="292100" y="3248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6121400" y="5600700"/>
              <a:ext cx="190501" cy="254001"/>
            </a:xfrm>
            <a:custGeom>
              <a:avLst/>
              <a:gdLst/>
              <a:ahLst/>
              <a:cxnLst/>
              <a:rect l="0" t="0" r="0" b="0"/>
              <a:pathLst>
                <a:path w="190501" h="254001">
                  <a:moveTo>
                    <a:pt x="0" y="0"/>
                  </a:moveTo>
                  <a:lnTo>
                    <a:pt x="35353" y="35353"/>
                  </a:lnTo>
                  <a:lnTo>
                    <a:pt x="43324" y="44735"/>
                  </a:lnTo>
                  <a:lnTo>
                    <a:pt x="51460" y="55223"/>
                  </a:lnTo>
                  <a:lnTo>
                    <a:pt x="59707" y="66449"/>
                  </a:lnTo>
                  <a:lnTo>
                    <a:pt x="76395" y="90210"/>
                  </a:lnTo>
                  <a:lnTo>
                    <a:pt x="110105" y="139958"/>
                  </a:lnTo>
                  <a:lnTo>
                    <a:pt x="119970" y="152572"/>
                  </a:lnTo>
                  <a:lnTo>
                    <a:pt x="130780" y="165215"/>
                  </a:lnTo>
                  <a:lnTo>
                    <a:pt x="142220" y="177876"/>
                  </a:lnTo>
                  <a:lnTo>
                    <a:pt x="152668" y="190551"/>
                  </a:lnTo>
                  <a:lnTo>
                    <a:pt x="162456" y="203233"/>
                  </a:lnTo>
                  <a:lnTo>
                    <a:pt x="19050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>
              <a:off x="6159500" y="5638800"/>
              <a:ext cx="152401" cy="215901"/>
            </a:xfrm>
            <a:custGeom>
              <a:avLst/>
              <a:gdLst/>
              <a:ahLst/>
              <a:cxnLst/>
              <a:rect l="0" t="0" r="0" b="0"/>
              <a:pathLst>
                <a:path w="152401" h="215901">
                  <a:moveTo>
                    <a:pt x="152400" y="0"/>
                  </a:moveTo>
                  <a:lnTo>
                    <a:pt x="145658" y="20225"/>
                  </a:lnTo>
                  <a:lnTo>
                    <a:pt x="140849" y="30417"/>
                  </a:lnTo>
                  <a:lnTo>
                    <a:pt x="134822" y="41444"/>
                  </a:lnTo>
                  <a:lnTo>
                    <a:pt x="127981" y="53029"/>
                  </a:lnTo>
                  <a:lnTo>
                    <a:pt x="119187" y="64986"/>
                  </a:lnTo>
                  <a:lnTo>
                    <a:pt x="109091" y="77191"/>
                  </a:lnTo>
                  <a:lnTo>
                    <a:pt x="98127" y="89560"/>
                  </a:lnTo>
                  <a:lnTo>
                    <a:pt x="87996" y="102040"/>
                  </a:lnTo>
                  <a:lnTo>
                    <a:pt x="78420" y="114593"/>
                  </a:lnTo>
                  <a:lnTo>
                    <a:pt x="69213" y="127195"/>
                  </a:lnTo>
                  <a:lnTo>
                    <a:pt x="58842" y="139830"/>
                  </a:lnTo>
                  <a:lnTo>
                    <a:pt x="47694" y="152486"/>
                  </a:lnTo>
                  <a:lnTo>
                    <a:pt x="0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2781300" y="5702300"/>
              <a:ext cx="3632201" cy="330201"/>
            </a:xfrm>
            <a:custGeom>
              <a:avLst/>
              <a:gdLst/>
              <a:ahLst/>
              <a:cxnLst/>
              <a:rect l="0" t="0" r="0" b="0"/>
              <a:pathLst>
                <a:path w="3632201" h="330201">
                  <a:moveTo>
                    <a:pt x="0" y="0"/>
                  </a:moveTo>
                  <a:lnTo>
                    <a:pt x="13484" y="13484"/>
                  </a:lnTo>
                  <a:lnTo>
                    <a:pt x="21689" y="18867"/>
                  </a:lnTo>
                  <a:lnTo>
                    <a:pt x="42095" y="28611"/>
                  </a:lnTo>
                  <a:lnTo>
                    <a:pt x="69038" y="33882"/>
                  </a:lnTo>
                  <a:lnTo>
                    <a:pt x="169349" y="37729"/>
                  </a:lnTo>
                  <a:lnTo>
                    <a:pt x="264090" y="44768"/>
                  </a:lnTo>
                  <a:lnTo>
                    <a:pt x="348868" y="55755"/>
                  </a:lnTo>
                  <a:lnTo>
                    <a:pt x="437003" y="63381"/>
                  </a:lnTo>
                  <a:lnTo>
                    <a:pt x="520891" y="73249"/>
                  </a:lnTo>
                  <a:lnTo>
                    <a:pt x="598662" y="82359"/>
                  </a:lnTo>
                  <a:lnTo>
                    <a:pt x="929467" y="143937"/>
                  </a:lnTo>
                  <a:lnTo>
                    <a:pt x="1050648" y="165100"/>
                  </a:lnTo>
                  <a:lnTo>
                    <a:pt x="1120340" y="177800"/>
                  </a:lnTo>
                  <a:lnTo>
                    <a:pt x="1219741" y="194733"/>
                  </a:lnTo>
                  <a:lnTo>
                    <a:pt x="1244960" y="200377"/>
                  </a:lnTo>
                  <a:lnTo>
                    <a:pt x="1270240" y="206962"/>
                  </a:lnTo>
                  <a:lnTo>
                    <a:pt x="1295560" y="214175"/>
                  </a:lnTo>
                  <a:lnTo>
                    <a:pt x="1320906" y="220394"/>
                  </a:lnTo>
                  <a:lnTo>
                    <a:pt x="1346271" y="225952"/>
                  </a:lnTo>
                  <a:lnTo>
                    <a:pt x="1398442" y="235889"/>
                  </a:lnTo>
                  <a:lnTo>
                    <a:pt x="1454556" y="245010"/>
                  </a:lnTo>
                  <a:lnTo>
                    <a:pt x="1560926" y="255046"/>
                  </a:lnTo>
                  <a:lnTo>
                    <a:pt x="1586717" y="260341"/>
                  </a:lnTo>
                  <a:lnTo>
                    <a:pt x="1612378" y="266694"/>
                  </a:lnTo>
                  <a:lnTo>
                    <a:pt x="1688945" y="275635"/>
                  </a:lnTo>
                  <a:lnTo>
                    <a:pt x="1765254" y="285026"/>
                  </a:lnTo>
                  <a:lnTo>
                    <a:pt x="1866891" y="300842"/>
                  </a:lnTo>
                  <a:lnTo>
                    <a:pt x="1917696" y="309155"/>
                  </a:lnTo>
                  <a:lnTo>
                    <a:pt x="2010571" y="315851"/>
                  </a:lnTo>
                  <a:lnTo>
                    <a:pt x="2105221" y="320937"/>
                  </a:lnTo>
                  <a:lnTo>
                    <a:pt x="2199020" y="328370"/>
                  </a:lnTo>
                  <a:lnTo>
                    <a:pt x="2310538" y="329958"/>
                  </a:lnTo>
                  <a:lnTo>
                    <a:pt x="3012147" y="330200"/>
                  </a:lnTo>
                  <a:lnTo>
                    <a:pt x="3102301" y="320147"/>
                  </a:lnTo>
                  <a:lnTo>
                    <a:pt x="3197642" y="318023"/>
                  </a:lnTo>
                  <a:lnTo>
                    <a:pt x="3306932" y="307516"/>
                  </a:lnTo>
                  <a:lnTo>
                    <a:pt x="3410782" y="303746"/>
                  </a:lnTo>
                  <a:lnTo>
                    <a:pt x="3470796" y="294766"/>
                  </a:lnTo>
                  <a:lnTo>
                    <a:pt x="3524953" y="284580"/>
                  </a:lnTo>
                  <a:lnTo>
                    <a:pt x="3632200" y="279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4457700" y="6187188"/>
              <a:ext cx="265944" cy="335271"/>
            </a:xfrm>
            <a:custGeom>
              <a:avLst/>
              <a:gdLst/>
              <a:ahLst/>
              <a:cxnLst/>
              <a:rect l="0" t="0" r="0" b="0"/>
              <a:pathLst>
                <a:path w="265944" h="335271">
                  <a:moveTo>
                    <a:pt x="0" y="23112"/>
                  </a:moveTo>
                  <a:lnTo>
                    <a:pt x="53029" y="5435"/>
                  </a:lnTo>
                  <a:lnTo>
                    <a:pt x="66397" y="2860"/>
                  </a:lnTo>
                  <a:lnTo>
                    <a:pt x="80953" y="1144"/>
                  </a:lnTo>
                  <a:lnTo>
                    <a:pt x="96302" y="0"/>
                  </a:lnTo>
                  <a:lnTo>
                    <a:pt x="113590" y="648"/>
                  </a:lnTo>
                  <a:lnTo>
                    <a:pt x="132171" y="2491"/>
                  </a:lnTo>
                  <a:lnTo>
                    <a:pt x="151614" y="5131"/>
                  </a:lnTo>
                  <a:lnTo>
                    <a:pt x="168809" y="8302"/>
                  </a:lnTo>
                  <a:lnTo>
                    <a:pt x="184506" y="11827"/>
                  </a:lnTo>
                  <a:lnTo>
                    <a:pt x="199204" y="15589"/>
                  </a:lnTo>
                  <a:lnTo>
                    <a:pt x="213236" y="19507"/>
                  </a:lnTo>
                  <a:lnTo>
                    <a:pt x="240115" y="27624"/>
                  </a:lnTo>
                  <a:lnTo>
                    <a:pt x="250388" y="34587"/>
                  </a:lnTo>
                  <a:lnTo>
                    <a:pt x="258647" y="43462"/>
                  </a:lnTo>
                  <a:lnTo>
                    <a:pt x="265565" y="53612"/>
                  </a:lnTo>
                  <a:lnTo>
                    <a:pt x="265943" y="61789"/>
                  </a:lnTo>
                  <a:lnTo>
                    <a:pt x="261962" y="68652"/>
                  </a:lnTo>
                  <a:lnTo>
                    <a:pt x="255074" y="74639"/>
                  </a:lnTo>
                  <a:lnTo>
                    <a:pt x="246250" y="80041"/>
                  </a:lnTo>
                  <a:lnTo>
                    <a:pt x="236133" y="85053"/>
                  </a:lnTo>
                  <a:lnTo>
                    <a:pt x="225155" y="89806"/>
                  </a:lnTo>
                  <a:lnTo>
                    <a:pt x="210781" y="92974"/>
                  </a:lnTo>
                  <a:lnTo>
                    <a:pt x="194143" y="95087"/>
                  </a:lnTo>
                  <a:lnTo>
                    <a:pt x="175995" y="96495"/>
                  </a:lnTo>
                  <a:lnTo>
                    <a:pt x="158252" y="97434"/>
                  </a:lnTo>
                  <a:lnTo>
                    <a:pt x="123486" y="98477"/>
                  </a:lnTo>
                  <a:lnTo>
                    <a:pt x="106312" y="97344"/>
                  </a:lnTo>
                  <a:lnTo>
                    <a:pt x="89219" y="95177"/>
                  </a:lnTo>
                  <a:lnTo>
                    <a:pt x="72179" y="92322"/>
                  </a:lnTo>
                  <a:lnTo>
                    <a:pt x="65053" y="91830"/>
                  </a:lnTo>
                  <a:lnTo>
                    <a:pt x="64535" y="92913"/>
                  </a:lnTo>
                  <a:lnTo>
                    <a:pt x="68423" y="95045"/>
                  </a:lnTo>
                  <a:lnTo>
                    <a:pt x="76660" y="97879"/>
                  </a:lnTo>
                  <a:lnTo>
                    <a:pt x="87795" y="101179"/>
                  </a:lnTo>
                  <a:lnTo>
                    <a:pt x="100863" y="104790"/>
                  </a:lnTo>
                  <a:lnTo>
                    <a:pt x="113809" y="110019"/>
                  </a:lnTo>
                  <a:lnTo>
                    <a:pt x="126672" y="116328"/>
                  </a:lnTo>
                  <a:lnTo>
                    <a:pt x="139481" y="123355"/>
                  </a:lnTo>
                  <a:lnTo>
                    <a:pt x="152254" y="130863"/>
                  </a:lnTo>
                  <a:lnTo>
                    <a:pt x="177735" y="146731"/>
                  </a:lnTo>
                  <a:lnTo>
                    <a:pt x="189045" y="154913"/>
                  </a:lnTo>
                  <a:lnTo>
                    <a:pt x="199408" y="163191"/>
                  </a:lnTo>
                  <a:lnTo>
                    <a:pt x="209138" y="171531"/>
                  </a:lnTo>
                  <a:lnTo>
                    <a:pt x="218448" y="181324"/>
                  </a:lnTo>
                  <a:lnTo>
                    <a:pt x="227476" y="192086"/>
                  </a:lnTo>
                  <a:lnTo>
                    <a:pt x="236317" y="203495"/>
                  </a:lnTo>
                  <a:lnTo>
                    <a:pt x="240800" y="216745"/>
                  </a:lnTo>
                  <a:lnTo>
                    <a:pt x="242378" y="231223"/>
                  </a:lnTo>
                  <a:lnTo>
                    <a:pt x="242018" y="246519"/>
                  </a:lnTo>
                  <a:lnTo>
                    <a:pt x="238957" y="260950"/>
                  </a:lnTo>
                  <a:lnTo>
                    <a:pt x="234093" y="274804"/>
                  </a:lnTo>
                  <a:lnTo>
                    <a:pt x="228029" y="288273"/>
                  </a:lnTo>
                  <a:lnTo>
                    <a:pt x="219752" y="300075"/>
                  </a:lnTo>
                  <a:lnTo>
                    <a:pt x="210001" y="310764"/>
                  </a:lnTo>
                  <a:lnTo>
                    <a:pt x="199267" y="320713"/>
                  </a:lnTo>
                  <a:lnTo>
                    <a:pt x="185056" y="327346"/>
                  </a:lnTo>
                  <a:lnTo>
                    <a:pt x="168526" y="331768"/>
                  </a:lnTo>
                  <a:lnTo>
                    <a:pt x="150450" y="334716"/>
                  </a:lnTo>
                  <a:lnTo>
                    <a:pt x="134167" y="335270"/>
                  </a:lnTo>
                  <a:lnTo>
                    <a:pt x="119078" y="334228"/>
                  </a:lnTo>
                  <a:lnTo>
                    <a:pt x="104785" y="332123"/>
                  </a:lnTo>
                  <a:lnTo>
                    <a:pt x="91023" y="329308"/>
                  </a:lnTo>
                  <a:lnTo>
                    <a:pt x="77615" y="326020"/>
                  </a:lnTo>
                  <a:lnTo>
                    <a:pt x="64444" y="322417"/>
                  </a:lnTo>
                  <a:lnTo>
                    <a:pt x="51429" y="317193"/>
                  </a:lnTo>
                  <a:lnTo>
                    <a:pt x="38519" y="310888"/>
                  </a:lnTo>
                  <a:lnTo>
                    <a:pt x="0" y="28981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4734708" y="6362700"/>
              <a:ext cx="214855" cy="673101"/>
            </a:xfrm>
            <a:custGeom>
              <a:avLst/>
              <a:gdLst/>
              <a:ahLst/>
              <a:cxnLst/>
              <a:rect l="0" t="0" r="0" b="0"/>
              <a:pathLst>
                <a:path w="214855" h="673101">
                  <a:moveTo>
                    <a:pt x="53192" y="0"/>
                  </a:moveTo>
                  <a:lnTo>
                    <a:pt x="39707" y="20225"/>
                  </a:lnTo>
                  <a:lnTo>
                    <a:pt x="34324" y="30417"/>
                  </a:lnTo>
                  <a:lnTo>
                    <a:pt x="29325" y="41445"/>
                  </a:lnTo>
                  <a:lnTo>
                    <a:pt x="24580" y="53030"/>
                  </a:lnTo>
                  <a:lnTo>
                    <a:pt x="18595" y="64986"/>
                  </a:lnTo>
                  <a:lnTo>
                    <a:pt x="11783" y="77191"/>
                  </a:lnTo>
                  <a:lnTo>
                    <a:pt x="4419" y="89560"/>
                  </a:lnTo>
                  <a:lnTo>
                    <a:pt x="921" y="103451"/>
                  </a:lnTo>
                  <a:lnTo>
                    <a:pt x="0" y="118357"/>
                  </a:lnTo>
                  <a:lnTo>
                    <a:pt x="797" y="133937"/>
                  </a:lnTo>
                  <a:lnTo>
                    <a:pt x="4151" y="148558"/>
                  </a:lnTo>
                  <a:lnTo>
                    <a:pt x="9209" y="162538"/>
                  </a:lnTo>
                  <a:lnTo>
                    <a:pt x="15403" y="176092"/>
                  </a:lnTo>
                  <a:lnTo>
                    <a:pt x="23766" y="186539"/>
                  </a:lnTo>
                  <a:lnTo>
                    <a:pt x="33574" y="194915"/>
                  </a:lnTo>
                  <a:lnTo>
                    <a:pt x="44347" y="201910"/>
                  </a:lnTo>
                  <a:lnTo>
                    <a:pt x="57173" y="206573"/>
                  </a:lnTo>
                  <a:lnTo>
                    <a:pt x="71368" y="209682"/>
                  </a:lnTo>
                  <a:lnTo>
                    <a:pt x="86476" y="211754"/>
                  </a:lnTo>
                  <a:lnTo>
                    <a:pt x="99370" y="210314"/>
                  </a:lnTo>
                  <a:lnTo>
                    <a:pt x="110788" y="206532"/>
                  </a:lnTo>
                  <a:lnTo>
                    <a:pt x="121223" y="201187"/>
                  </a:lnTo>
                  <a:lnTo>
                    <a:pt x="132412" y="194802"/>
                  </a:lnTo>
                  <a:lnTo>
                    <a:pt x="144105" y="187724"/>
                  </a:lnTo>
                  <a:lnTo>
                    <a:pt x="156134" y="180182"/>
                  </a:lnTo>
                  <a:lnTo>
                    <a:pt x="166976" y="170922"/>
                  </a:lnTo>
                  <a:lnTo>
                    <a:pt x="177025" y="160514"/>
                  </a:lnTo>
                  <a:lnTo>
                    <a:pt x="186547" y="149342"/>
                  </a:lnTo>
                  <a:lnTo>
                    <a:pt x="194307" y="137662"/>
                  </a:lnTo>
                  <a:lnTo>
                    <a:pt x="200890" y="125641"/>
                  </a:lnTo>
                  <a:lnTo>
                    <a:pt x="206691" y="113394"/>
                  </a:lnTo>
                  <a:lnTo>
                    <a:pt x="210557" y="113696"/>
                  </a:lnTo>
                  <a:lnTo>
                    <a:pt x="213136" y="122364"/>
                  </a:lnTo>
                  <a:lnTo>
                    <a:pt x="214854" y="136609"/>
                  </a:lnTo>
                  <a:lnTo>
                    <a:pt x="214589" y="153161"/>
                  </a:lnTo>
                  <a:lnTo>
                    <a:pt x="213001" y="171252"/>
                  </a:lnTo>
                  <a:lnTo>
                    <a:pt x="210531" y="190368"/>
                  </a:lnTo>
                  <a:lnTo>
                    <a:pt x="200313" y="257723"/>
                  </a:lnTo>
                  <a:lnTo>
                    <a:pt x="197839" y="279060"/>
                  </a:lnTo>
                  <a:lnTo>
                    <a:pt x="196190" y="298929"/>
                  </a:lnTo>
                  <a:lnTo>
                    <a:pt x="195091" y="317819"/>
                  </a:lnTo>
                  <a:lnTo>
                    <a:pt x="192947" y="334646"/>
                  </a:lnTo>
                  <a:lnTo>
                    <a:pt x="190106" y="350097"/>
                  </a:lnTo>
                  <a:lnTo>
                    <a:pt x="179366" y="395832"/>
                  </a:lnTo>
                  <a:lnTo>
                    <a:pt x="175408" y="412054"/>
                  </a:lnTo>
                  <a:lnTo>
                    <a:pt x="171358" y="431336"/>
                  </a:lnTo>
                  <a:lnTo>
                    <a:pt x="163095" y="475338"/>
                  </a:lnTo>
                  <a:lnTo>
                    <a:pt x="158916" y="494692"/>
                  </a:lnTo>
                  <a:lnTo>
                    <a:pt x="154719" y="511828"/>
                  </a:lnTo>
                  <a:lnTo>
                    <a:pt x="150510" y="527485"/>
                  </a:lnTo>
                  <a:lnTo>
                    <a:pt x="142070" y="556171"/>
                  </a:lnTo>
                  <a:lnTo>
                    <a:pt x="137844" y="569747"/>
                  </a:lnTo>
                  <a:lnTo>
                    <a:pt x="132204" y="584442"/>
                  </a:lnTo>
                  <a:lnTo>
                    <a:pt x="125622" y="599884"/>
                  </a:lnTo>
                  <a:lnTo>
                    <a:pt x="118412" y="615822"/>
                  </a:lnTo>
                  <a:lnTo>
                    <a:pt x="110783" y="629270"/>
                  </a:lnTo>
                  <a:lnTo>
                    <a:pt x="102875" y="641058"/>
                  </a:lnTo>
                  <a:lnTo>
                    <a:pt x="78592" y="673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5161979" y="6261100"/>
              <a:ext cx="184722" cy="190501"/>
            </a:xfrm>
            <a:custGeom>
              <a:avLst/>
              <a:gdLst/>
              <a:ahLst/>
              <a:cxnLst/>
              <a:rect l="0" t="0" r="0" b="0"/>
              <a:pathLst>
                <a:path w="184722" h="190501">
                  <a:moveTo>
                    <a:pt x="159321" y="0"/>
                  </a:moveTo>
                  <a:lnTo>
                    <a:pt x="145836" y="20225"/>
                  </a:lnTo>
                  <a:lnTo>
                    <a:pt x="139042" y="29005"/>
                  </a:lnTo>
                  <a:lnTo>
                    <a:pt x="131690" y="37681"/>
                  </a:lnTo>
                  <a:lnTo>
                    <a:pt x="123967" y="46287"/>
                  </a:lnTo>
                  <a:lnTo>
                    <a:pt x="115996" y="56258"/>
                  </a:lnTo>
                  <a:lnTo>
                    <a:pt x="107860" y="67138"/>
                  </a:lnTo>
                  <a:lnTo>
                    <a:pt x="99613" y="78625"/>
                  </a:lnTo>
                  <a:lnTo>
                    <a:pt x="91294" y="89106"/>
                  </a:lnTo>
                  <a:lnTo>
                    <a:pt x="82925" y="98914"/>
                  </a:lnTo>
                  <a:lnTo>
                    <a:pt x="74523" y="108276"/>
                  </a:lnTo>
                  <a:lnTo>
                    <a:pt x="64689" y="115928"/>
                  </a:lnTo>
                  <a:lnTo>
                    <a:pt x="53899" y="122441"/>
                  </a:lnTo>
                  <a:lnTo>
                    <a:pt x="42473" y="128194"/>
                  </a:lnTo>
                  <a:lnTo>
                    <a:pt x="30622" y="133440"/>
                  </a:lnTo>
                  <a:lnTo>
                    <a:pt x="18488" y="138349"/>
                  </a:lnTo>
                  <a:lnTo>
                    <a:pt x="6166" y="143033"/>
                  </a:lnTo>
                  <a:lnTo>
                    <a:pt x="773" y="148977"/>
                  </a:lnTo>
                  <a:lnTo>
                    <a:pt x="0" y="155762"/>
                  </a:lnTo>
                  <a:lnTo>
                    <a:pt x="2307" y="163108"/>
                  </a:lnTo>
                  <a:lnTo>
                    <a:pt x="9489" y="168005"/>
                  </a:lnTo>
                  <a:lnTo>
                    <a:pt x="19922" y="171270"/>
                  </a:lnTo>
                  <a:lnTo>
                    <a:pt x="32522" y="173447"/>
                  </a:lnTo>
                  <a:lnTo>
                    <a:pt x="47977" y="174898"/>
                  </a:lnTo>
                  <a:lnTo>
                    <a:pt x="65336" y="175865"/>
                  </a:lnTo>
                  <a:lnTo>
                    <a:pt x="83964" y="176510"/>
                  </a:lnTo>
                  <a:lnTo>
                    <a:pt x="102027" y="178351"/>
                  </a:lnTo>
                  <a:lnTo>
                    <a:pt x="184721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 86"/>
            <p:cNvSpPr/>
            <p:nvPr/>
          </p:nvSpPr>
          <p:spPr>
            <a:xfrm>
              <a:off x="5168900" y="6553200"/>
              <a:ext cx="177801" cy="50801"/>
            </a:xfrm>
            <a:custGeom>
              <a:avLst/>
              <a:gdLst/>
              <a:ahLst/>
              <a:cxnLst/>
              <a:rect l="0" t="0" r="0" b="0"/>
              <a:pathLst>
                <a:path w="177801" h="50801">
                  <a:moveTo>
                    <a:pt x="0" y="0"/>
                  </a:moveTo>
                  <a:lnTo>
                    <a:pt x="20225" y="13484"/>
                  </a:lnTo>
                  <a:lnTo>
                    <a:pt x="33239" y="17456"/>
                  </a:lnTo>
                  <a:lnTo>
                    <a:pt x="48970" y="20104"/>
                  </a:lnTo>
                  <a:lnTo>
                    <a:pt x="66513" y="21869"/>
                  </a:lnTo>
                  <a:lnTo>
                    <a:pt x="82442" y="24457"/>
                  </a:lnTo>
                  <a:lnTo>
                    <a:pt x="97294" y="27593"/>
                  </a:lnTo>
                  <a:lnTo>
                    <a:pt x="111430" y="31095"/>
                  </a:lnTo>
                  <a:lnTo>
                    <a:pt x="125086" y="34842"/>
                  </a:lnTo>
                  <a:lnTo>
                    <a:pt x="1778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 87"/>
            <p:cNvSpPr/>
            <p:nvPr/>
          </p:nvSpPr>
          <p:spPr>
            <a:xfrm>
              <a:off x="5473700" y="6482383"/>
              <a:ext cx="127001" cy="20018"/>
            </a:xfrm>
            <a:custGeom>
              <a:avLst/>
              <a:gdLst/>
              <a:ahLst/>
              <a:cxnLst/>
              <a:rect l="0" t="0" r="0" b="0"/>
              <a:pathLst>
                <a:path w="127001" h="20018">
                  <a:moveTo>
                    <a:pt x="0" y="7317"/>
                  </a:moveTo>
                  <a:lnTo>
                    <a:pt x="20225" y="575"/>
                  </a:lnTo>
                  <a:lnTo>
                    <a:pt x="30417" y="0"/>
                  </a:lnTo>
                  <a:lnTo>
                    <a:pt x="41444" y="1028"/>
                  </a:lnTo>
                  <a:lnTo>
                    <a:pt x="53029" y="3124"/>
                  </a:lnTo>
                  <a:lnTo>
                    <a:pt x="64986" y="5932"/>
                  </a:lnTo>
                  <a:lnTo>
                    <a:pt x="77191" y="9216"/>
                  </a:lnTo>
                  <a:lnTo>
                    <a:pt x="127000" y="2001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5702192" y="6337300"/>
              <a:ext cx="219718" cy="355601"/>
            </a:xfrm>
            <a:custGeom>
              <a:avLst/>
              <a:gdLst/>
              <a:ahLst/>
              <a:cxnLst/>
              <a:rect l="0" t="0" r="0" b="0"/>
              <a:pathLst>
                <a:path w="219718" h="355601">
                  <a:moveTo>
                    <a:pt x="12808" y="0"/>
                  </a:moveTo>
                  <a:lnTo>
                    <a:pt x="39776" y="0"/>
                  </a:lnTo>
                  <a:lnTo>
                    <a:pt x="53364" y="1411"/>
                  </a:lnTo>
                  <a:lnTo>
                    <a:pt x="68067" y="3762"/>
                  </a:lnTo>
                  <a:lnTo>
                    <a:pt x="83514" y="6741"/>
                  </a:lnTo>
                  <a:lnTo>
                    <a:pt x="98045" y="10138"/>
                  </a:lnTo>
                  <a:lnTo>
                    <a:pt x="111966" y="13814"/>
                  </a:lnTo>
                  <a:lnTo>
                    <a:pt x="125480" y="17676"/>
                  </a:lnTo>
                  <a:lnTo>
                    <a:pt x="138722" y="23073"/>
                  </a:lnTo>
                  <a:lnTo>
                    <a:pt x="151784" y="29493"/>
                  </a:lnTo>
                  <a:lnTo>
                    <a:pt x="164725" y="36595"/>
                  </a:lnTo>
                  <a:lnTo>
                    <a:pt x="176175" y="45563"/>
                  </a:lnTo>
                  <a:lnTo>
                    <a:pt x="186631" y="55776"/>
                  </a:lnTo>
                  <a:lnTo>
                    <a:pt x="196423" y="66817"/>
                  </a:lnTo>
                  <a:lnTo>
                    <a:pt x="204362" y="78411"/>
                  </a:lnTo>
                  <a:lnTo>
                    <a:pt x="211066" y="90374"/>
                  </a:lnTo>
                  <a:lnTo>
                    <a:pt x="216947" y="102582"/>
                  </a:lnTo>
                  <a:lnTo>
                    <a:pt x="219456" y="116366"/>
                  </a:lnTo>
                  <a:lnTo>
                    <a:pt x="219717" y="131199"/>
                  </a:lnTo>
                  <a:lnTo>
                    <a:pt x="218481" y="146732"/>
                  </a:lnTo>
                  <a:lnTo>
                    <a:pt x="214834" y="161321"/>
                  </a:lnTo>
                  <a:lnTo>
                    <a:pt x="209581" y="175281"/>
                  </a:lnTo>
                  <a:lnTo>
                    <a:pt x="203256" y="188821"/>
                  </a:lnTo>
                  <a:lnTo>
                    <a:pt x="194807" y="202080"/>
                  </a:lnTo>
                  <a:lnTo>
                    <a:pt x="184940" y="215153"/>
                  </a:lnTo>
                  <a:lnTo>
                    <a:pt x="174129" y="228102"/>
                  </a:lnTo>
                  <a:lnTo>
                    <a:pt x="161278" y="238145"/>
                  </a:lnTo>
                  <a:lnTo>
                    <a:pt x="147066" y="246252"/>
                  </a:lnTo>
                  <a:lnTo>
                    <a:pt x="131946" y="253068"/>
                  </a:lnTo>
                  <a:lnTo>
                    <a:pt x="114811" y="256201"/>
                  </a:lnTo>
                  <a:lnTo>
                    <a:pt x="96333" y="256878"/>
                  </a:lnTo>
                  <a:lnTo>
                    <a:pt x="76957" y="255919"/>
                  </a:lnTo>
                  <a:lnTo>
                    <a:pt x="59807" y="252457"/>
                  </a:lnTo>
                  <a:lnTo>
                    <a:pt x="44141" y="247326"/>
                  </a:lnTo>
                  <a:lnTo>
                    <a:pt x="29463" y="241084"/>
                  </a:lnTo>
                  <a:lnTo>
                    <a:pt x="18267" y="232689"/>
                  </a:lnTo>
                  <a:lnTo>
                    <a:pt x="9391" y="222860"/>
                  </a:lnTo>
                  <a:lnTo>
                    <a:pt x="2064" y="212073"/>
                  </a:lnTo>
                  <a:lnTo>
                    <a:pt x="0" y="202059"/>
                  </a:lnTo>
                  <a:lnTo>
                    <a:pt x="1447" y="192561"/>
                  </a:lnTo>
                  <a:lnTo>
                    <a:pt x="5234" y="183408"/>
                  </a:lnTo>
                  <a:lnTo>
                    <a:pt x="11992" y="178716"/>
                  </a:lnTo>
                  <a:lnTo>
                    <a:pt x="20731" y="177000"/>
                  </a:lnTo>
                  <a:lnTo>
                    <a:pt x="30789" y="177266"/>
                  </a:lnTo>
                  <a:lnTo>
                    <a:pt x="41729" y="181678"/>
                  </a:lnTo>
                  <a:lnTo>
                    <a:pt x="53255" y="188852"/>
                  </a:lnTo>
                  <a:lnTo>
                    <a:pt x="65173" y="197867"/>
                  </a:lnTo>
                  <a:lnTo>
                    <a:pt x="89703" y="215411"/>
                  </a:lnTo>
                  <a:lnTo>
                    <a:pt x="102171" y="224041"/>
                  </a:lnTo>
                  <a:lnTo>
                    <a:pt x="113305" y="234027"/>
                  </a:lnTo>
                  <a:lnTo>
                    <a:pt x="123551" y="244918"/>
                  </a:lnTo>
                  <a:lnTo>
                    <a:pt x="133203" y="256412"/>
                  </a:lnTo>
                  <a:lnTo>
                    <a:pt x="142460" y="266896"/>
                  </a:lnTo>
                  <a:lnTo>
                    <a:pt x="160272" y="286073"/>
                  </a:lnTo>
                  <a:lnTo>
                    <a:pt x="177596" y="304003"/>
                  </a:lnTo>
                  <a:lnTo>
                    <a:pt x="216008" y="355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reeform 89"/>
            <p:cNvSpPr/>
            <p:nvPr/>
          </p:nvSpPr>
          <p:spPr>
            <a:xfrm>
              <a:off x="6045200" y="6527800"/>
              <a:ext cx="152401" cy="228601"/>
            </a:xfrm>
            <a:custGeom>
              <a:avLst/>
              <a:gdLst/>
              <a:ahLst/>
              <a:cxnLst/>
              <a:rect l="0" t="0" r="0" b="0"/>
              <a:pathLst>
                <a:path w="152401" h="228601">
                  <a:moveTo>
                    <a:pt x="0" y="0"/>
                  </a:moveTo>
                  <a:lnTo>
                    <a:pt x="13484" y="13484"/>
                  </a:lnTo>
                  <a:lnTo>
                    <a:pt x="20278" y="21689"/>
                  </a:lnTo>
                  <a:lnTo>
                    <a:pt x="27629" y="31393"/>
                  </a:lnTo>
                  <a:lnTo>
                    <a:pt x="35353" y="42095"/>
                  </a:lnTo>
                  <a:lnTo>
                    <a:pt x="43324" y="52052"/>
                  </a:lnTo>
                  <a:lnTo>
                    <a:pt x="51460" y="61512"/>
                  </a:lnTo>
                  <a:lnTo>
                    <a:pt x="59707" y="70642"/>
                  </a:lnTo>
                  <a:lnTo>
                    <a:pt x="66616" y="80960"/>
                  </a:lnTo>
                  <a:lnTo>
                    <a:pt x="72632" y="92074"/>
                  </a:lnTo>
                  <a:lnTo>
                    <a:pt x="78055" y="103716"/>
                  </a:lnTo>
                  <a:lnTo>
                    <a:pt x="84492" y="115710"/>
                  </a:lnTo>
                  <a:lnTo>
                    <a:pt x="91605" y="127940"/>
                  </a:lnTo>
                  <a:lnTo>
                    <a:pt x="107035" y="152817"/>
                  </a:lnTo>
                  <a:lnTo>
                    <a:pt x="115101" y="165378"/>
                  </a:lnTo>
                  <a:lnTo>
                    <a:pt x="1524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6019800" y="6502400"/>
              <a:ext cx="190501" cy="304801"/>
            </a:xfrm>
            <a:custGeom>
              <a:avLst/>
              <a:gdLst/>
              <a:ahLst/>
              <a:cxnLst/>
              <a:rect l="0" t="0" r="0" b="0"/>
              <a:pathLst>
                <a:path w="190501" h="304801">
                  <a:moveTo>
                    <a:pt x="190500" y="0"/>
                  </a:moveTo>
                  <a:lnTo>
                    <a:pt x="183758" y="20225"/>
                  </a:lnTo>
                  <a:lnTo>
                    <a:pt x="178949" y="30417"/>
                  </a:lnTo>
                  <a:lnTo>
                    <a:pt x="172922" y="41445"/>
                  </a:lnTo>
                  <a:lnTo>
                    <a:pt x="166081" y="53030"/>
                  </a:lnTo>
                  <a:lnTo>
                    <a:pt x="150955" y="77191"/>
                  </a:lnTo>
                  <a:lnTo>
                    <a:pt x="142969" y="89561"/>
                  </a:lnTo>
                  <a:lnTo>
                    <a:pt x="134824" y="103451"/>
                  </a:lnTo>
                  <a:lnTo>
                    <a:pt x="126572" y="118357"/>
                  </a:lnTo>
                  <a:lnTo>
                    <a:pt x="118248" y="133938"/>
                  </a:lnTo>
                  <a:lnTo>
                    <a:pt x="108465" y="148558"/>
                  </a:lnTo>
                  <a:lnTo>
                    <a:pt x="97710" y="162538"/>
                  </a:lnTo>
                  <a:lnTo>
                    <a:pt x="86307" y="176092"/>
                  </a:lnTo>
                  <a:lnTo>
                    <a:pt x="75882" y="189362"/>
                  </a:lnTo>
                  <a:lnTo>
                    <a:pt x="66110" y="202441"/>
                  </a:lnTo>
                  <a:lnTo>
                    <a:pt x="47726" y="228262"/>
                  </a:lnTo>
                  <a:lnTo>
                    <a:pt x="38873" y="241075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6261100" y="6565900"/>
              <a:ext cx="241301" cy="88901"/>
            </a:xfrm>
            <a:custGeom>
              <a:avLst/>
              <a:gdLst/>
              <a:ahLst/>
              <a:cxnLst/>
              <a:rect l="0" t="0" r="0" b="0"/>
              <a:pathLst>
                <a:path w="241301" h="88901">
                  <a:moveTo>
                    <a:pt x="0" y="0"/>
                  </a:moveTo>
                  <a:lnTo>
                    <a:pt x="33709" y="6741"/>
                  </a:lnTo>
                  <a:lnTo>
                    <a:pt x="47873" y="10138"/>
                  </a:lnTo>
                  <a:lnTo>
                    <a:pt x="61548" y="13814"/>
                  </a:lnTo>
                  <a:lnTo>
                    <a:pt x="74899" y="17676"/>
                  </a:lnTo>
                  <a:lnTo>
                    <a:pt x="88032" y="23073"/>
                  </a:lnTo>
                  <a:lnTo>
                    <a:pt x="101021" y="29493"/>
                  </a:lnTo>
                  <a:lnTo>
                    <a:pt x="113914" y="36595"/>
                  </a:lnTo>
                  <a:lnTo>
                    <a:pt x="126743" y="42741"/>
                  </a:lnTo>
                  <a:lnTo>
                    <a:pt x="139528" y="48249"/>
                  </a:lnTo>
                  <a:lnTo>
                    <a:pt x="152285" y="53333"/>
                  </a:lnTo>
                  <a:lnTo>
                    <a:pt x="163612" y="59544"/>
                  </a:lnTo>
                  <a:lnTo>
                    <a:pt x="173986" y="66507"/>
                  </a:lnTo>
                  <a:lnTo>
                    <a:pt x="241300" y="88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6362700" y="6413500"/>
              <a:ext cx="50801" cy="304801"/>
            </a:xfrm>
            <a:custGeom>
              <a:avLst/>
              <a:gdLst/>
              <a:ahLst/>
              <a:cxnLst/>
              <a:rect l="0" t="0" r="0" b="0"/>
              <a:pathLst>
                <a:path w="50801" h="304801">
                  <a:moveTo>
                    <a:pt x="50800" y="0"/>
                  </a:moveTo>
                  <a:lnTo>
                    <a:pt x="50800" y="26967"/>
                  </a:lnTo>
                  <a:lnTo>
                    <a:pt x="49388" y="39145"/>
                  </a:lnTo>
                  <a:lnTo>
                    <a:pt x="47037" y="51496"/>
                  </a:lnTo>
                  <a:lnTo>
                    <a:pt x="44058" y="63964"/>
                  </a:lnTo>
                  <a:lnTo>
                    <a:pt x="42072" y="77920"/>
                  </a:lnTo>
                  <a:lnTo>
                    <a:pt x="40747" y="92869"/>
                  </a:lnTo>
                  <a:lnTo>
                    <a:pt x="39865" y="108479"/>
                  </a:lnTo>
                  <a:lnTo>
                    <a:pt x="37865" y="125941"/>
                  </a:lnTo>
                  <a:lnTo>
                    <a:pt x="35121" y="144639"/>
                  </a:lnTo>
                  <a:lnTo>
                    <a:pt x="31880" y="164158"/>
                  </a:lnTo>
                  <a:lnTo>
                    <a:pt x="28309" y="182817"/>
                  </a:lnTo>
                  <a:lnTo>
                    <a:pt x="20578" y="218600"/>
                  </a:lnTo>
                  <a:lnTo>
                    <a:pt x="16541" y="234633"/>
                  </a:lnTo>
                  <a:lnTo>
                    <a:pt x="12438" y="249556"/>
                  </a:lnTo>
                  <a:lnTo>
                    <a:pt x="0" y="304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 93"/>
            <p:cNvSpPr/>
            <p:nvPr/>
          </p:nvSpPr>
          <p:spPr>
            <a:xfrm>
              <a:off x="6489700" y="6375400"/>
              <a:ext cx="284420" cy="521655"/>
            </a:xfrm>
            <a:custGeom>
              <a:avLst/>
              <a:gdLst/>
              <a:ahLst/>
              <a:cxnLst/>
              <a:rect l="0" t="0" r="0" b="0"/>
              <a:pathLst>
                <a:path w="284420" h="521655">
                  <a:moveTo>
                    <a:pt x="139700" y="0"/>
                  </a:moveTo>
                  <a:lnTo>
                    <a:pt x="139700" y="26967"/>
                  </a:lnTo>
                  <a:lnTo>
                    <a:pt x="138289" y="39145"/>
                  </a:lnTo>
                  <a:lnTo>
                    <a:pt x="135937" y="51496"/>
                  </a:lnTo>
                  <a:lnTo>
                    <a:pt x="118037" y="125941"/>
                  </a:lnTo>
                  <a:lnTo>
                    <a:pt x="109846" y="164158"/>
                  </a:lnTo>
                  <a:lnTo>
                    <a:pt x="107098" y="184228"/>
                  </a:lnTo>
                  <a:lnTo>
                    <a:pt x="105264" y="204663"/>
                  </a:lnTo>
                  <a:lnTo>
                    <a:pt x="104043" y="225342"/>
                  </a:lnTo>
                  <a:lnTo>
                    <a:pt x="102685" y="267133"/>
                  </a:lnTo>
                  <a:lnTo>
                    <a:pt x="102323" y="288155"/>
                  </a:lnTo>
                  <a:lnTo>
                    <a:pt x="103493" y="309226"/>
                  </a:lnTo>
                  <a:lnTo>
                    <a:pt x="105684" y="330327"/>
                  </a:lnTo>
                  <a:lnTo>
                    <a:pt x="108556" y="351452"/>
                  </a:lnTo>
                  <a:lnTo>
                    <a:pt x="111882" y="371178"/>
                  </a:lnTo>
                  <a:lnTo>
                    <a:pt x="115510" y="389975"/>
                  </a:lnTo>
                  <a:lnTo>
                    <a:pt x="119340" y="408150"/>
                  </a:lnTo>
                  <a:lnTo>
                    <a:pt x="123304" y="424500"/>
                  </a:lnTo>
                  <a:lnTo>
                    <a:pt x="127358" y="439633"/>
                  </a:lnTo>
                  <a:lnTo>
                    <a:pt x="131471" y="453956"/>
                  </a:lnTo>
                  <a:lnTo>
                    <a:pt x="137037" y="466325"/>
                  </a:lnTo>
                  <a:lnTo>
                    <a:pt x="143568" y="477394"/>
                  </a:lnTo>
                  <a:lnTo>
                    <a:pt x="150745" y="487596"/>
                  </a:lnTo>
                  <a:lnTo>
                    <a:pt x="159763" y="497220"/>
                  </a:lnTo>
                  <a:lnTo>
                    <a:pt x="170009" y="506458"/>
                  </a:lnTo>
                  <a:lnTo>
                    <a:pt x="181072" y="515438"/>
                  </a:lnTo>
                  <a:lnTo>
                    <a:pt x="192682" y="520014"/>
                  </a:lnTo>
                  <a:lnTo>
                    <a:pt x="204654" y="521654"/>
                  </a:lnTo>
                  <a:lnTo>
                    <a:pt x="216869" y="521336"/>
                  </a:lnTo>
                  <a:lnTo>
                    <a:pt x="227835" y="518301"/>
                  </a:lnTo>
                  <a:lnTo>
                    <a:pt x="237967" y="513457"/>
                  </a:lnTo>
                  <a:lnTo>
                    <a:pt x="247545" y="507404"/>
                  </a:lnTo>
                  <a:lnTo>
                    <a:pt x="255341" y="499136"/>
                  </a:lnTo>
                  <a:lnTo>
                    <a:pt x="261949" y="489391"/>
                  </a:lnTo>
                  <a:lnTo>
                    <a:pt x="267766" y="478660"/>
                  </a:lnTo>
                  <a:lnTo>
                    <a:pt x="273055" y="467273"/>
                  </a:lnTo>
                  <a:lnTo>
                    <a:pt x="277992" y="455448"/>
                  </a:lnTo>
                  <a:lnTo>
                    <a:pt x="282695" y="443332"/>
                  </a:lnTo>
                  <a:lnTo>
                    <a:pt x="284419" y="431021"/>
                  </a:lnTo>
                  <a:lnTo>
                    <a:pt x="284157" y="418581"/>
                  </a:lnTo>
                  <a:lnTo>
                    <a:pt x="282571" y="406054"/>
                  </a:lnTo>
                  <a:lnTo>
                    <a:pt x="280103" y="393469"/>
                  </a:lnTo>
                  <a:lnTo>
                    <a:pt x="277046" y="380846"/>
                  </a:lnTo>
                  <a:lnTo>
                    <a:pt x="273597" y="368197"/>
                  </a:lnTo>
                  <a:lnTo>
                    <a:pt x="268475" y="356942"/>
                  </a:lnTo>
                  <a:lnTo>
                    <a:pt x="262239" y="346617"/>
                  </a:lnTo>
                  <a:lnTo>
                    <a:pt x="255259" y="336911"/>
                  </a:lnTo>
                  <a:lnTo>
                    <a:pt x="246373" y="329029"/>
                  </a:lnTo>
                  <a:lnTo>
                    <a:pt x="236215" y="322364"/>
                  </a:lnTo>
                  <a:lnTo>
                    <a:pt x="225210" y="316509"/>
                  </a:lnTo>
                  <a:lnTo>
                    <a:pt x="212228" y="314017"/>
                  </a:lnTo>
                  <a:lnTo>
                    <a:pt x="197930" y="313767"/>
                  </a:lnTo>
                  <a:lnTo>
                    <a:pt x="182753" y="315011"/>
                  </a:lnTo>
                  <a:lnTo>
                    <a:pt x="168402" y="318663"/>
                  </a:lnTo>
                  <a:lnTo>
                    <a:pt x="154601" y="323920"/>
                  </a:lnTo>
                  <a:lnTo>
                    <a:pt x="141167" y="330246"/>
                  </a:lnTo>
                  <a:lnTo>
                    <a:pt x="127978" y="337287"/>
                  </a:lnTo>
                  <a:lnTo>
                    <a:pt x="114952" y="344802"/>
                  </a:lnTo>
                  <a:lnTo>
                    <a:pt x="102034" y="352635"/>
                  </a:lnTo>
                  <a:lnTo>
                    <a:pt x="90601" y="363501"/>
                  </a:lnTo>
                  <a:lnTo>
                    <a:pt x="80156" y="376389"/>
                  </a:lnTo>
                  <a:lnTo>
                    <a:pt x="43114" y="430889"/>
                  </a:lnTo>
                  <a:lnTo>
                    <a:pt x="34387" y="442481"/>
                  </a:lnTo>
                  <a:lnTo>
                    <a:pt x="25747" y="453032"/>
                  </a:lnTo>
                  <a:lnTo>
                    <a:pt x="0" y="482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4305300" y="6578600"/>
            <a:ext cx="2413001" cy="1536701"/>
            <a:chOff x="4305300" y="6578600"/>
            <a:chExt cx="2413001" cy="1536701"/>
          </a:xfrm>
        </p:grpSpPr>
        <p:sp>
          <p:nvSpPr>
            <p:cNvPr id="96" name="Freeform 95"/>
            <p:cNvSpPr/>
            <p:nvPr/>
          </p:nvSpPr>
          <p:spPr>
            <a:xfrm>
              <a:off x="4305300" y="6578600"/>
              <a:ext cx="698501" cy="152401"/>
            </a:xfrm>
            <a:custGeom>
              <a:avLst/>
              <a:gdLst/>
              <a:ahLst/>
              <a:cxnLst/>
              <a:rect l="0" t="0" r="0" b="0"/>
              <a:pathLst>
                <a:path w="698501" h="152401">
                  <a:moveTo>
                    <a:pt x="0" y="0"/>
                  </a:moveTo>
                  <a:lnTo>
                    <a:pt x="20225" y="6741"/>
                  </a:lnTo>
                  <a:lnTo>
                    <a:pt x="31828" y="11550"/>
                  </a:lnTo>
                  <a:lnTo>
                    <a:pt x="45208" y="17577"/>
                  </a:lnTo>
                  <a:lnTo>
                    <a:pt x="59771" y="24418"/>
                  </a:lnTo>
                  <a:lnTo>
                    <a:pt x="76536" y="30390"/>
                  </a:lnTo>
                  <a:lnTo>
                    <a:pt x="94769" y="35782"/>
                  </a:lnTo>
                  <a:lnTo>
                    <a:pt x="113979" y="40788"/>
                  </a:lnTo>
                  <a:lnTo>
                    <a:pt x="154139" y="50113"/>
                  </a:lnTo>
                  <a:lnTo>
                    <a:pt x="174726" y="54575"/>
                  </a:lnTo>
                  <a:lnTo>
                    <a:pt x="220178" y="63296"/>
                  </a:lnTo>
                  <a:lnTo>
                    <a:pt x="383015" y="93121"/>
                  </a:lnTo>
                  <a:lnTo>
                    <a:pt x="403510" y="97358"/>
                  </a:lnTo>
                  <a:lnTo>
                    <a:pt x="421407" y="101594"/>
                  </a:lnTo>
                  <a:lnTo>
                    <a:pt x="437571" y="105829"/>
                  </a:lnTo>
                  <a:lnTo>
                    <a:pt x="474346" y="114298"/>
                  </a:lnTo>
                  <a:lnTo>
                    <a:pt x="555444" y="131233"/>
                  </a:lnTo>
                  <a:lnTo>
                    <a:pt x="574907" y="134055"/>
                  </a:lnTo>
                  <a:lnTo>
                    <a:pt x="593527" y="135936"/>
                  </a:lnTo>
                  <a:lnTo>
                    <a:pt x="611584" y="137190"/>
                  </a:lnTo>
                  <a:lnTo>
                    <a:pt x="627856" y="139438"/>
                  </a:lnTo>
                  <a:lnTo>
                    <a:pt x="698500" y="152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 96"/>
            <p:cNvSpPr/>
            <p:nvPr/>
          </p:nvSpPr>
          <p:spPr>
            <a:xfrm>
              <a:off x="4495800" y="6758165"/>
              <a:ext cx="270293" cy="371547"/>
            </a:xfrm>
            <a:custGeom>
              <a:avLst/>
              <a:gdLst/>
              <a:ahLst/>
              <a:cxnLst/>
              <a:rect l="0" t="0" r="0" b="0"/>
              <a:pathLst>
                <a:path w="270293" h="371547">
                  <a:moveTo>
                    <a:pt x="0" y="10935"/>
                  </a:moveTo>
                  <a:lnTo>
                    <a:pt x="20225" y="4193"/>
                  </a:lnTo>
                  <a:lnTo>
                    <a:pt x="33239" y="2206"/>
                  </a:lnTo>
                  <a:lnTo>
                    <a:pt x="48970" y="882"/>
                  </a:lnTo>
                  <a:lnTo>
                    <a:pt x="66513" y="0"/>
                  </a:lnTo>
                  <a:lnTo>
                    <a:pt x="83853" y="823"/>
                  </a:lnTo>
                  <a:lnTo>
                    <a:pt x="101058" y="2782"/>
                  </a:lnTo>
                  <a:lnTo>
                    <a:pt x="118172" y="5499"/>
                  </a:lnTo>
                  <a:lnTo>
                    <a:pt x="133814" y="10134"/>
                  </a:lnTo>
                  <a:lnTo>
                    <a:pt x="148476" y="16045"/>
                  </a:lnTo>
                  <a:lnTo>
                    <a:pt x="162484" y="22808"/>
                  </a:lnTo>
                  <a:lnTo>
                    <a:pt x="174645" y="30140"/>
                  </a:lnTo>
                  <a:lnTo>
                    <a:pt x="185574" y="37849"/>
                  </a:lnTo>
                  <a:lnTo>
                    <a:pt x="195683" y="45811"/>
                  </a:lnTo>
                  <a:lnTo>
                    <a:pt x="201010" y="55352"/>
                  </a:lnTo>
                  <a:lnTo>
                    <a:pt x="203151" y="65947"/>
                  </a:lnTo>
                  <a:lnTo>
                    <a:pt x="203167" y="77243"/>
                  </a:lnTo>
                  <a:lnTo>
                    <a:pt x="197534" y="84773"/>
                  </a:lnTo>
                  <a:lnTo>
                    <a:pt x="188133" y="89793"/>
                  </a:lnTo>
                  <a:lnTo>
                    <a:pt x="176222" y="93140"/>
                  </a:lnTo>
                  <a:lnTo>
                    <a:pt x="162637" y="95372"/>
                  </a:lnTo>
                  <a:lnTo>
                    <a:pt x="147935" y="96859"/>
                  </a:lnTo>
                  <a:lnTo>
                    <a:pt x="132490" y="97851"/>
                  </a:lnTo>
                  <a:lnTo>
                    <a:pt x="117960" y="97101"/>
                  </a:lnTo>
                  <a:lnTo>
                    <a:pt x="104040" y="95190"/>
                  </a:lnTo>
                  <a:lnTo>
                    <a:pt x="90526" y="92505"/>
                  </a:lnTo>
                  <a:lnTo>
                    <a:pt x="84340" y="94948"/>
                  </a:lnTo>
                  <a:lnTo>
                    <a:pt x="83037" y="100810"/>
                  </a:lnTo>
                  <a:lnTo>
                    <a:pt x="84991" y="108952"/>
                  </a:lnTo>
                  <a:lnTo>
                    <a:pt x="91938" y="117202"/>
                  </a:lnTo>
                  <a:lnTo>
                    <a:pt x="102215" y="125524"/>
                  </a:lnTo>
                  <a:lnTo>
                    <a:pt x="114710" y="133894"/>
                  </a:lnTo>
                  <a:lnTo>
                    <a:pt x="147408" y="154483"/>
                  </a:lnTo>
                  <a:lnTo>
                    <a:pt x="166005" y="165900"/>
                  </a:lnTo>
                  <a:lnTo>
                    <a:pt x="182636" y="177745"/>
                  </a:lnTo>
                  <a:lnTo>
                    <a:pt x="197958" y="189875"/>
                  </a:lnTo>
                  <a:lnTo>
                    <a:pt x="212405" y="202195"/>
                  </a:lnTo>
                  <a:lnTo>
                    <a:pt x="224859" y="213230"/>
                  </a:lnTo>
                  <a:lnTo>
                    <a:pt x="246222" y="233018"/>
                  </a:lnTo>
                  <a:lnTo>
                    <a:pt x="254459" y="243657"/>
                  </a:lnTo>
                  <a:lnTo>
                    <a:pt x="261361" y="254982"/>
                  </a:lnTo>
                  <a:lnTo>
                    <a:pt x="267374" y="266766"/>
                  </a:lnTo>
                  <a:lnTo>
                    <a:pt x="269971" y="278856"/>
                  </a:lnTo>
                  <a:lnTo>
                    <a:pt x="270292" y="291149"/>
                  </a:lnTo>
                  <a:lnTo>
                    <a:pt x="269095" y="303577"/>
                  </a:lnTo>
                  <a:lnTo>
                    <a:pt x="265474" y="314686"/>
                  </a:lnTo>
                  <a:lnTo>
                    <a:pt x="260238" y="324913"/>
                  </a:lnTo>
                  <a:lnTo>
                    <a:pt x="253925" y="334554"/>
                  </a:lnTo>
                  <a:lnTo>
                    <a:pt x="244072" y="342392"/>
                  </a:lnTo>
                  <a:lnTo>
                    <a:pt x="231859" y="349028"/>
                  </a:lnTo>
                  <a:lnTo>
                    <a:pt x="218073" y="354863"/>
                  </a:lnTo>
                  <a:lnTo>
                    <a:pt x="203237" y="360165"/>
                  </a:lnTo>
                  <a:lnTo>
                    <a:pt x="187702" y="365111"/>
                  </a:lnTo>
                  <a:lnTo>
                    <a:pt x="171701" y="369818"/>
                  </a:lnTo>
                  <a:lnTo>
                    <a:pt x="155390" y="371546"/>
                  </a:lnTo>
                  <a:lnTo>
                    <a:pt x="138870" y="371287"/>
                  </a:lnTo>
                  <a:lnTo>
                    <a:pt x="122214" y="369703"/>
                  </a:lnTo>
                  <a:lnTo>
                    <a:pt x="106876" y="367235"/>
                  </a:lnTo>
                  <a:lnTo>
                    <a:pt x="92417" y="364180"/>
                  </a:lnTo>
                  <a:lnTo>
                    <a:pt x="78544" y="360731"/>
                  </a:lnTo>
                  <a:lnTo>
                    <a:pt x="65063" y="357021"/>
                  </a:lnTo>
                  <a:lnTo>
                    <a:pt x="51842" y="353137"/>
                  </a:lnTo>
                  <a:lnTo>
                    <a:pt x="0" y="3284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 97"/>
            <p:cNvSpPr/>
            <p:nvPr/>
          </p:nvSpPr>
          <p:spPr>
            <a:xfrm>
              <a:off x="5473700" y="6781800"/>
              <a:ext cx="355601" cy="50801"/>
            </a:xfrm>
            <a:custGeom>
              <a:avLst/>
              <a:gdLst/>
              <a:ahLst/>
              <a:cxnLst/>
              <a:rect l="0" t="0" r="0" b="0"/>
              <a:pathLst>
                <a:path w="355601" h="50801">
                  <a:moveTo>
                    <a:pt x="0" y="0"/>
                  </a:moveTo>
                  <a:lnTo>
                    <a:pt x="26968" y="6741"/>
                  </a:lnTo>
                  <a:lnTo>
                    <a:pt x="40556" y="8728"/>
                  </a:lnTo>
                  <a:lnTo>
                    <a:pt x="55259" y="10052"/>
                  </a:lnTo>
                  <a:lnTo>
                    <a:pt x="70706" y="10934"/>
                  </a:lnTo>
                  <a:lnTo>
                    <a:pt x="88059" y="12934"/>
                  </a:lnTo>
                  <a:lnTo>
                    <a:pt x="106684" y="15678"/>
                  </a:lnTo>
                  <a:lnTo>
                    <a:pt x="146193" y="22490"/>
                  </a:lnTo>
                  <a:lnTo>
                    <a:pt x="187271" y="30221"/>
                  </a:lnTo>
                  <a:lnTo>
                    <a:pt x="206691" y="32847"/>
                  </a:lnTo>
                  <a:lnTo>
                    <a:pt x="225283" y="34598"/>
                  </a:lnTo>
                  <a:lnTo>
                    <a:pt x="243322" y="35765"/>
                  </a:lnTo>
                  <a:lnTo>
                    <a:pt x="260992" y="37955"/>
                  </a:lnTo>
                  <a:lnTo>
                    <a:pt x="278417" y="40825"/>
                  </a:lnTo>
                  <a:lnTo>
                    <a:pt x="3556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5473700" y="6896100"/>
              <a:ext cx="239021" cy="241626"/>
            </a:xfrm>
            <a:custGeom>
              <a:avLst/>
              <a:gdLst/>
              <a:ahLst/>
              <a:cxnLst/>
              <a:rect l="0" t="0" r="0" b="0"/>
              <a:pathLst>
                <a:path w="239021" h="241626">
                  <a:moveTo>
                    <a:pt x="50800" y="0"/>
                  </a:moveTo>
                  <a:lnTo>
                    <a:pt x="132441" y="0"/>
                  </a:lnTo>
                  <a:lnTo>
                    <a:pt x="148971" y="2822"/>
                  </a:lnTo>
                  <a:lnTo>
                    <a:pt x="165636" y="7525"/>
                  </a:lnTo>
                  <a:lnTo>
                    <a:pt x="182391" y="13484"/>
                  </a:lnTo>
                  <a:lnTo>
                    <a:pt x="197794" y="20278"/>
                  </a:lnTo>
                  <a:lnTo>
                    <a:pt x="212295" y="27629"/>
                  </a:lnTo>
                  <a:lnTo>
                    <a:pt x="226197" y="35352"/>
                  </a:lnTo>
                  <a:lnTo>
                    <a:pt x="234053" y="44735"/>
                  </a:lnTo>
                  <a:lnTo>
                    <a:pt x="237880" y="55223"/>
                  </a:lnTo>
                  <a:lnTo>
                    <a:pt x="239020" y="66448"/>
                  </a:lnTo>
                  <a:lnTo>
                    <a:pt x="234135" y="73932"/>
                  </a:lnTo>
                  <a:lnTo>
                    <a:pt x="225234" y="78921"/>
                  </a:lnTo>
                  <a:lnTo>
                    <a:pt x="213656" y="82247"/>
                  </a:lnTo>
                  <a:lnTo>
                    <a:pt x="200293" y="83053"/>
                  </a:lnTo>
                  <a:lnTo>
                    <a:pt x="185739" y="82181"/>
                  </a:lnTo>
                  <a:lnTo>
                    <a:pt x="170393" y="80187"/>
                  </a:lnTo>
                  <a:lnTo>
                    <a:pt x="161573" y="83091"/>
                  </a:lnTo>
                  <a:lnTo>
                    <a:pt x="157104" y="89261"/>
                  </a:lnTo>
                  <a:lnTo>
                    <a:pt x="155536" y="97607"/>
                  </a:lnTo>
                  <a:lnTo>
                    <a:pt x="158724" y="107405"/>
                  </a:lnTo>
                  <a:lnTo>
                    <a:pt x="165082" y="118170"/>
                  </a:lnTo>
                  <a:lnTo>
                    <a:pt x="173555" y="129580"/>
                  </a:lnTo>
                  <a:lnTo>
                    <a:pt x="183436" y="141420"/>
                  </a:lnTo>
                  <a:lnTo>
                    <a:pt x="194257" y="153546"/>
                  </a:lnTo>
                  <a:lnTo>
                    <a:pt x="205705" y="165864"/>
                  </a:lnTo>
                  <a:lnTo>
                    <a:pt x="214748" y="178309"/>
                  </a:lnTo>
                  <a:lnTo>
                    <a:pt x="222187" y="190839"/>
                  </a:lnTo>
                  <a:lnTo>
                    <a:pt x="228558" y="203426"/>
                  </a:lnTo>
                  <a:lnTo>
                    <a:pt x="229983" y="214639"/>
                  </a:lnTo>
                  <a:lnTo>
                    <a:pt x="228111" y="224938"/>
                  </a:lnTo>
                  <a:lnTo>
                    <a:pt x="224040" y="234625"/>
                  </a:lnTo>
                  <a:lnTo>
                    <a:pt x="215682" y="239672"/>
                  </a:lnTo>
                  <a:lnTo>
                    <a:pt x="204466" y="241625"/>
                  </a:lnTo>
                  <a:lnTo>
                    <a:pt x="191344" y="241517"/>
                  </a:lnTo>
                  <a:lnTo>
                    <a:pt x="175540" y="240033"/>
                  </a:lnTo>
                  <a:lnTo>
                    <a:pt x="157949" y="237633"/>
                  </a:lnTo>
                  <a:lnTo>
                    <a:pt x="139166" y="234622"/>
                  </a:lnTo>
                  <a:lnTo>
                    <a:pt x="120999" y="231203"/>
                  </a:lnTo>
                  <a:lnTo>
                    <a:pt x="85762" y="223642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>
              <a:off x="6223000" y="6921500"/>
              <a:ext cx="495301" cy="25401"/>
            </a:xfrm>
            <a:custGeom>
              <a:avLst/>
              <a:gdLst/>
              <a:ahLst/>
              <a:cxnLst/>
              <a:rect l="0" t="0" r="0" b="0"/>
              <a:pathLst>
                <a:path w="495301" h="25401">
                  <a:moveTo>
                    <a:pt x="0" y="0"/>
                  </a:moveTo>
                  <a:lnTo>
                    <a:pt x="70706" y="0"/>
                  </a:lnTo>
                  <a:lnTo>
                    <a:pt x="88060" y="1410"/>
                  </a:lnTo>
                  <a:lnTo>
                    <a:pt x="106684" y="3762"/>
                  </a:lnTo>
                  <a:lnTo>
                    <a:pt x="126156" y="6741"/>
                  </a:lnTo>
                  <a:lnTo>
                    <a:pt x="146193" y="8728"/>
                  </a:lnTo>
                  <a:lnTo>
                    <a:pt x="166606" y="10052"/>
                  </a:lnTo>
                  <a:lnTo>
                    <a:pt x="187270" y="10934"/>
                  </a:lnTo>
                  <a:lnTo>
                    <a:pt x="229046" y="11915"/>
                  </a:lnTo>
                  <a:lnTo>
                    <a:pt x="250064" y="12176"/>
                  </a:lnTo>
                  <a:lnTo>
                    <a:pt x="271131" y="13761"/>
                  </a:lnTo>
                  <a:lnTo>
                    <a:pt x="292232" y="16230"/>
                  </a:lnTo>
                  <a:lnTo>
                    <a:pt x="313354" y="19287"/>
                  </a:lnTo>
                  <a:lnTo>
                    <a:pt x="333081" y="21325"/>
                  </a:lnTo>
                  <a:lnTo>
                    <a:pt x="351876" y="22683"/>
                  </a:lnTo>
                  <a:lnTo>
                    <a:pt x="370051" y="23588"/>
                  </a:lnTo>
                  <a:lnTo>
                    <a:pt x="405296" y="24595"/>
                  </a:lnTo>
                  <a:lnTo>
                    <a:pt x="4953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248400" y="7035800"/>
              <a:ext cx="280486" cy="253698"/>
            </a:xfrm>
            <a:custGeom>
              <a:avLst/>
              <a:gdLst/>
              <a:ahLst/>
              <a:cxnLst/>
              <a:rect l="0" t="0" r="0" b="0"/>
              <a:pathLst>
                <a:path w="280486" h="253698">
                  <a:moveTo>
                    <a:pt x="114300" y="0"/>
                  </a:moveTo>
                  <a:lnTo>
                    <a:pt x="141267" y="0"/>
                  </a:lnTo>
                  <a:lnTo>
                    <a:pt x="153445" y="1410"/>
                  </a:lnTo>
                  <a:lnTo>
                    <a:pt x="165796" y="3762"/>
                  </a:lnTo>
                  <a:lnTo>
                    <a:pt x="178264" y="6741"/>
                  </a:lnTo>
                  <a:lnTo>
                    <a:pt x="190809" y="10138"/>
                  </a:lnTo>
                  <a:lnTo>
                    <a:pt x="216037" y="17676"/>
                  </a:lnTo>
                  <a:lnTo>
                    <a:pt x="227280" y="23073"/>
                  </a:lnTo>
                  <a:lnTo>
                    <a:pt x="237598" y="29493"/>
                  </a:lnTo>
                  <a:lnTo>
                    <a:pt x="247299" y="36595"/>
                  </a:lnTo>
                  <a:lnTo>
                    <a:pt x="256588" y="44152"/>
                  </a:lnTo>
                  <a:lnTo>
                    <a:pt x="265603" y="52012"/>
                  </a:lnTo>
                  <a:lnTo>
                    <a:pt x="274435" y="60075"/>
                  </a:lnTo>
                  <a:lnTo>
                    <a:pt x="278912" y="69683"/>
                  </a:lnTo>
                  <a:lnTo>
                    <a:pt x="280485" y="80322"/>
                  </a:lnTo>
                  <a:lnTo>
                    <a:pt x="280123" y="91647"/>
                  </a:lnTo>
                  <a:lnTo>
                    <a:pt x="274238" y="99198"/>
                  </a:lnTo>
                  <a:lnTo>
                    <a:pt x="264669" y="104232"/>
                  </a:lnTo>
                  <a:lnTo>
                    <a:pt x="252646" y="107588"/>
                  </a:lnTo>
                  <a:lnTo>
                    <a:pt x="241808" y="107003"/>
                  </a:lnTo>
                  <a:lnTo>
                    <a:pt x="231761" y="103791"/>
                  </a:lnTo>
                  <a:lnTo>
                    <a:pt x="222240" y="98827"/>
                  </a:lnTo>
                  <a:lnTo>
                    <a:pt x="211660" y="94107"/>
                  </a:lnTo>
                  <a:lnTo>
                    <a:pt x="200373" y="89548"/>
                  </a:lnTo>
                  <a:lnTo>
                    <a:pt x="188615" y="85099"/>
                  </a:lnTo>
                  <a:lnTo>
                    <a:pt x="182188" y="86366"/>
                  </a:lnTo>
                  <a:lnTo>
                    <a:pt x="179314" y="91444"/>
                  </a:lnTo>
                  <a:lnTo>
                    <a:pt x="178809" y="99062"/>
                  </a:lnTo>
                  <a:lnTo>
                    <a:pt x="181295" y="108374"/>
                  </a:lnTo>
                  <a:lnTo>
                    <a:pt x="185774" y="118816"/>
                  </a:lnTo>
                  <a:lnTo>
                    <a:pt x="191583" y="130010"/>
                  </a:lnTo>
                  <a:lnTo>
                    <a:pt x="198277" y="141707"/>
                  </a:lnTo>
                  <a:lnTo>
                    <a:pt x="205562" y="153737"/>
                  </a:lnTo>
                  <a:lnTo>
                    <a:pt x="213241" y="165992"/>
                  </a:lnTo>
                  <a:lnTo>
                    <a:pt x="218361" y="179806"/>
                  </a:lnTo>
                  <a:lnTo>
                    <a:pt x="221774" y="194659"/>
                  </a:lnTo>
                  <a:lnTo>
                    <a:pt x="224049" y="210206"/>
                  </a:lnTo>
                  <a:lnTo>
                    <a:pt x="221333" y="223393"/>
                  </a:lnTo>
                  <a:lnTo>
                    <a:pt x="215288" y="235006"/>
                  </a:lnTo>
                  <a:lnTo>
                    <a:pt x="207025" y="245571"/>
                  </a:lnTo>
                  <a:lnTo>
                    <a:pt x="197284" y="251203"/>
                  </a:lnTo>
                  <a:lnTo>
                    <a:pt x="186556" y="253546"/>
                  </a:lnTo>
                  <a:lnTo>
                    <a:pt x="175170" y="253697"/>
                  </a:lnTo>
                  <a:lnTo>
                    <a:pt x="161935" y="250976"/>
                  </a:lnTo>
                  <a:lnTo>
                    <a:pt x="147468" y="246339"/>
                  </a:lnTo>
                  <a:lnTo>
                    <a:pt x="132179" y="240426"/>
                  </a:lnTo>
                  <a:lnTo>
                    <a:pt x="119164" y="233661"/>
                  </a:lnTo>
                  <a:lnTo>
                    <a:pt x="107664" y="226330"/>
                  </a:lnTo>
                  <a:lnTo>
                    <a:pt x="97176" y="218619"/>
                  </a:lnTo>
                  <a:lnTo>
                    <a:pt x="74234" y="202527"/>
                  </a:lnTo>
                  <a:lnTo>
                    <a:pt x="62189" y="194285"/>
                  </a:lnTo>
                  <a:lnTo>
                    <a:pt x="49926" y="187379"/>
                  </a:lnTo>
                  <a:lnTo>
                    <a:pt x="37517" y="181363"/>
                  </a:lnTo>
                  <a:lnTo>
                    <a:pt x="0" y="165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reeform 101"/>
            <p:cNvSpPr/>
            <p:nvPr/>
          </p:nvSpPr>
          <p:spPr>
            <a:xfrm>
              <a:off x="4452422" y="7213600"/>
              <a:ext cx="247982" cy="711201"/>
            </a:xfrm>
            <a:custGeom>
              <a:avLst/>
              <a:gdLst/>
              <a:ahLst/>
              <a:cxnLst/>
              <a:rect l="0" t="0" r="0" b="0"/>
              <a:pathLst>
                <a:path w="247982" h="711201">
                  <a:moveTo>
                    <a:pt x="81478" y="0"/>
                  </a:moveTo>
                  <a:lnTo>
                    <a:pt x="67993" y="20225"/>
                  </a:lnTo>
                  <a:lnTo>
                    <a:pt x="62610" y="30417"/>
                  </a:lnTo>
                  <a:lnTo>
                    <a:pt x="57611" y="41445"/>
                  </a:lnTo>
                  <a:lnTo>
                    <a:pt x="52866" y="53030"/>
                  </a:lnTo>
                  <a:lnTo>
                    <a:pt x="46881" y="64986"/>
                  </a:lnTo>
                  <a:lnTo>
                    <a:pt x="40069" y="77191"/>
                  </a:lnTo>
                  <a:lnTo>
                    <a:pt x="32705" y="89561"/>
                  </a:lnTo>
                  <a:lnTo>
                    <a:pt x="26385" y="102040"/>
                  </a:lnTo>
                  <a:lnTo>
                    <a:pt x="20760" y="114593"/>
                  </a:lnTo>
                  <a:lnTo>
                    <a:pt x="15599" y="127195"/>
                  </a:lnTo>
                  <a:lnTo>
                    <a:pt x="10748" y="141241"/>
                  </a:lnTo>
                  <a:lnTo>
                    <a:pt x="6102" y="156250"/>
                  </a:lnTo>
                  <a:lnTo>
                    <a:pt x="1594" y="171900"/>
                  </a:lnTo>
                  <a:lnTo>
                    <a:pt x="0" y="187977"/>
                  </a:lnTo>
                  <a:lnTo>
                    <a:pt x="348" y="204341"/>
                  </a:lnTo>
                  <a:lnTo>
                    <a:pt x="1991" y="220894"/>
                  </a:lnTo>
                  <a:lnTo>
                    <a:pt x="4498" y="236162"/>
                  </a:lnTo>
                  <a:lnTo>
                    <a:pt x="7580" y="250574"/>
                  </a:lnTo>
                  <a:lnTo>
                    <a:pt x="11046" y="264416"/>
                  </a:lnTo>
                  <a:lnTo>
                    <a:pt x="17590" y="275055"/>
                  </a:lnTo>
                  <a:lnTo>
                    <a:pt x="26186" y="283558"/>
                  </a:lnTo>
                  <a:lnTo>
                    <a:pt x="36150" y="290639"/>
                  </a:lnTo>
                  <a:lnTo>
                    <a:pt x="47025" y="293948"/>
                  </a:lnTo>
                  <a:lnTo>
                    <a:pt x="58510" y="294743"/>
                  </a:lnTo>
                  <a:lnTo>
                    <a:pt x="70399" y="293861"/>
                  </a:lnTo>
                  <a:lnTo>
                    <a:pt x="82558" y="290452"/>
                  </a:lnTo>
                  <a:lnTo>
                    <a:pt x="94898" y="285357"/>
                  </a:lnTo>
                  <a:lnTo>
                    <a:pt x="107358" y="279138"/>
                  </a:lnTo>
                  <a:lnTo>
                    <a:pt x="118487" y="272170"/>
                  </a:lnTo>
                  <a:lnTo>
                    <a:pt x="128728" y="264701"/>
                  </a:lnTo>
                  <a:lnTo>
                    <a:pt x="138378" y="256901"/>
                  </a:lnTo>
                  <a:lnTo>
                    <a:pt x="147633" y="248878"/>
                  </a:lnTo>
                  <a:lnTo>
                    <a:pt x="156626" y="240707"/>
                  </a:lnTo>
                  <a:lnTo>
                    <a:pt x="165443" y="232438"/>
                  </a:lnTo>
                  <a:lnTo>
                    <a:pt x="174144" y="222692"/>
                  </a:lnTo>
                  <a:lnTo>
                    <a:pt x="182766" y="211961"/>
                  </a:lnTo>
                  <a:lnTo>
                    <a:pt x="191336" y="200574"/>
                  </a:lnTo>
                  <a:lnTo>
                    <a:pt x="199872" y="187338"/>
                  </a:lnTo>
                  <a:lnTo>
                    <a:pt x="208385" y="172870"/>
                  </a:lnTo>
                  <a:lnTo>
                    <a:pt x="216883" y="157580"/>
                  </a:lnTo>
                  <a:lnTo>
                    <a:pt x="225370" y="143153"/>
                  </a:lnTo>
                  <a:lnTo>
                    <a:pt x="242326" y="115834"/>
                  </a:lnTo>
                  <a:lnTo>
                    <a:pt x="246565" y="111090"/>
                  </a:lnTo>
                  <a:lnTo>
                    <a:pt x="247981" y="112159"/>
                  </a:lnTo>
                  <a:lnTo>
                    <a:pt x="245790" y="127459"/>
                  </a:lnTo>
                  <a:lnTo>
                    <a:pt x="240113" y="157778"/>
                  </a:lnTo>
                  <a:lnTo>
                    <a:pt x="232886" y="191009"/>
                  </a:lnTo>
                  <a:lnTo>
                    <a:pt x="228983" y="207772"/>
                  </a:lnTo>
                  <a:lnTo>
                    <a:pt x="224970" y="223181"/>
                  </a:lnTo>
                  <a:lnTo>
                    <a:pt x="220884" y="237687"/>
                  </a:lnTo>
                  <a:lnTo>
                    <a:pt x="212580" y="265094"/>
                  </a:lnTo>
                  <a:lnTo>
                    <a:pt x="183070" y="355506"/>
                  </a:lnTo>
                  <a:lnTo>
                    <a:pt x="128044" y="520699"/>
                  </a:lnTo>
                  <a:lnTo>
                    <a:pt x="115815" y="553625"/>
                  </a:lnTo>
                  <a:lnTo>
                    <a:pt x="108602" y="572283"/>
                  </a:lnTo>
                  <a:lnTo>
                    <a:pt x="99561" y="591777"/>
                  </a:lnTo>
                  <a:lnTo>
                    <a:pt x="89300" y="611829"/>
                  </a:lnTo>
                  <a:lnTo>
                    <a:pt x="78225" y="632252"/>
                  </a:lnTo>
                  <a:lnTo>
                    <a:pt x="68021" y="650102"/>
                  </a:lnTo>
                  <a:lnTo>
                    <a:pt x="58395" y="666234"/>
                  </a:lnTo>
                  <a:lnTo>
                    <a:pt x="17978" y="711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4923163" y="7289800"/>
              <a:ext cx="156838" cy="190501"/>
            </a:xfrm>
            <a:custGeom>
              <a:avLst/>
              <a:gdLst/>
              <a:ahLst/>
              <a:cxnLst/>
              <a:rect l="0" t="0" r="0" b="0"/>
              <a:pathLst>
                <a:path w="156838" h="190501">
                  <a:moveTo>
                    <a:pt x="131437" y="0"/>
                  </a:moveTo>
                  <a:lnTo>
                    <a:pt x="124694" y="20225"/>
                  </a:lnTo>
                  <a:lnTo>
                    <a:pt x="119886" y="29005"/>
                  </a:lnTo>
                  <a:lnTo>
                    <a:pt x="113859" y="37681"/>
                  </a:lnTo>
                  <a:lnTo>
                    <a:pt x="107018" y="46287"/>
                  </a:lnTo>
                  <a:lnTo>
                    <a:pt x="98224" y="54847"/>
                  </a:lnTo>
                  <a:lnTo>
                    <a:pt x="88128" y="63375"/>
                  </a:lnTo>
                  <a:lnTo>
                    <a:pt x="77164" y="71883"/>
                  </a:lnTo>
                  <a:lnTo>
                    <a:pt x="65622" y="78967"/>
                  </a:lnTo>
                  <a:lnTo>
                    <a:pt x="53694" y="85100"/>
                  </a:lnTo>
                  <a:lnTo>
                    <a:pt x="41508" y="90599"/>
                  </a:lnTo>
                  <a:lnTo>
                    <a:pt x="29151" y="97088"/>
                  </a:lnTo>
                  <a:lnTo>
                    <a:pt x="16679" y="104237"/>
                  </a:lnTo>
                  <a:lnTo>
                    <a:pt x="4132" y="111824"/>
                  </a:lnTo>
                  <a:lnTo>
                    <a:pt x="0" y="121116"/>
                  </a:lnTo>
                  <a:lnTo>
                    <a:pt x="1479" y="131543"/>
                  </a:lnTo>
                  <a:lnTo>
                    <a:pt x="6698" y="142729"/>
                  </a:lnTo>
                  <a:lnTo>
                    <a:pt x="14411" y="151597"/>
                  </a:lnTo>
                  <a:lnTo>
                    <a:pt x="23786" y="158920"/>
                  </a:lnTo>
                  <a:lnTo>
                    <a:pt x="34270" y="165213"/>
                  </a:lnTo>
                  <a:lnTo>
                    <a:pt x="46903" y="169409"/>
                  </a:lnTo>
                  <a:lnTo>
                    <a:pt x="60970" y="172205"/>
                  </a:lnTo>
                  <a:lnTo>
                    <a:pt x="75992" y="174070"/>
                  </a:lnTo>
                  <a:lnTo>
                    <a:pt x="90240" y="176724"/>
                  </a:lnTo>
                  <a:lnTo>
                    <a:pt x="103972" y="179905"/>
                  </a:lnTo>
                  <a:lnTo>
                    <a:pt x="156837" y="190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4838700" y="7569200"/>
              <a:ext cx="152401" cy="38101"/>
            </a:xfrm>
            <a:custGeom>
              <a:avLst/>
              <a:gdLst/>
              <a:ahLst/>
              <a:cxnLst/>
              <a:rect l="0" t="0" r="0" b="0"/>
              <a:pathLst>
                <a:path w="152401" h="38101">
                  <a:moveTo>
                    <a:pt x="0" y="0"/>
                  </a:moveTo>
                  <a:lnTo>
                    <a:pt x="53029" y="17676"/>
                  </a:lnTo>
                  <a:lnTo>
                    <a:pt x="66397" y="21662"/>
                  </a:lnTo>
                  <a:lnTo>
                    <a:pt x="80953" y="25730"/>
                  </a:lnTo>
                  <a:lnTo>
                    <a:pt x="1524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5232400" y="74549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0"/>
                  </a:moveTo>
                  <a:lnTo>
                    <a:pt x="26968" y="6741"/>
                  </a:lnTo>
                  <a:lnTo>
                    <a:pt x="39145" y="10138"/>
                  </a:lnTo>
                  <a:lnTo>
                    <a:pt x="51496" y="13814"/>
                  </a:lnTo>
                  <a:lnTo>
                    <a:pt x="114300" y="381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5433048" y="7327900"/>
              <a:ext cx="161904" cy="215901"/>
            </a:xfrm>
            <a:custGeom>
              <a:avLst/>
              <a:gdLst/>
              <a:ahLst/>
              <a:cxnLst/>
              <a:rect l="0" t="0" r="0" b="0"/>
              <a:pathLst>
                <a:path w="161904" h="215901">
                  <a:moveTo>
                    <a:pt x="15252" y="0"/>
                  </a:moveTo>
                  <a:lnTo>
                    <a:pt x="42220" y="0"/>
                  </a:lnTo>
                  <a:lnTo>
                    <a:pt x="54397" y="1410"/>
                  </a:lnTo>
                  <a:lnTo>
                    <a:pt x="66748" y="3762"/>
                  </a:lnTo>
                  <a:lnTo>
                    <a:pt x="79216" y="6741"/>
                  </a:lnTo>
                  <a:lnTo>
                    <a:pt x="91761" y="10138"/>
                  </a:lnTo>
                  <a:lnTo>
                    <a:pt x="116989" y="17676"/>
                  </a:lnTo>
                  <a:lnTo>
                    <a:pt x="128232" y="23073"/>
                  </a:lnTo>
                  <a:lnTo>
                    <a:pt x="138550" y="29493"/>
                  </a:lnTo>
                  <a:lnTo>
                    <a:pt x="148250" y="36595"/>
                  </a:lnTo>
                  <a:lnTo>
                    <a:pt x="154717" y="46974"/>
                  </a:lnTo>
                  <a:lnTo>
                    <a:pt x="159029" y="59539"/>
                  </a:lnTo>
                  <a:lnTo>
                    <a:pt x="161903" y="73559"/>
                  </a:lnTo>
                  <a:lnTo>
                    <a:pt x="160997" y="85728"/>
                  </a:lnTo>
                  <a:lnTo>
                    <a:pt x="157571" y="96663"/>
                  </a:lnTo>
                  <a:lnTo>
                    <a:pt x="152464" y="106775"/>
                  </a:lnTo>
                  <a:lnTo>
                    <a:pt x="144827" y="114927"/>
                  </a:lnTo>
                  <a:lnTo>
                    <a:pt x="135502" y="121774"/>
                  </a:lnTo>
                  <a:lnTo>
                    <a:pt x="125051" y="127749"/>
                  </a:lnTo>
                  <a:lnTo>
                    <a:pt x="112441" y="133144"/>
                  </a:lnTo>
                  <a:lnTo>
                    <a:pt x="98389" y="138152"/>
                  </a:lnTo>
                  <a:lnTo>
                    <a:pt x="83376" y="142901"/>
                  </a:lnTo>
                  <a:lnTo>
                    <a:pt x="69135" y="144656"/>
                  </a:lnTo>
                  <a:lnTo>
                    <a:pt x="55407" y="144415"/>
                  </a:lnTo>
                  <a:lnTo>
                    <a:pt x="42022" y="142843"/>
                  </a:lnTo>
                  <a:lnTo>
                    <a:pt x="28865" y="138973"/>
                  </a:lnTo>
                  <a:lnTo>
                    <a:pt x="15861" y="133570"/>
                  </a:lnTo>
                  <a:lnTo>
                    <a:pt x="2958" y="127147"/>
                  </a:lnTo>
                  <a:lnTo>
                    <a:pt x="0" y="124276"/>
                  </a:lnTo>
                  <a:lnTo>
                    <a:pt x="3673" y="123772"/>
                  </a:lnTo>
                  <a:lnTo>
                    <a:pt x="11766" y="124848"/>
                  </a:lnTo>
                  <a:lnTo>
                    <a:pt x="21394" y="126976"/>
                  </a:lnTo>
                  <a:lnTo>
                    <a:pt x="32047" y="129806"/>
                  </a:lnTo>
                  <a:lnTo>
                    <a:pt x="43382" y="133104"/>
                  </a:lnTo>
                  <a:lnTo>
                    <a:pt x="53760" y="138124"/>
                  </a:lnTo>
                  <a:lnTo>
                    <a:pt x="63502" y="144294"/>
                  </a:lnTo>
                  <a:lnTo>
                    <a:pt x="72819" y="151229"/>
                  </a:lnTo>
                  <a:lnTo>
                    <a:pt x="81852" y="158675"/>
                  </a:lnTo>
                  <a:lnTo>
                    <a:pt x="90696" y="166461"/>
                  </a:lnTo>
                  <a:lnTo>
                    <a:pt x="108049" y="182638"/>
                  </a:lnTo>
                  <a:lnTo>
                    <a:pt x="142252" y="2159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5346700" y="7543800"/>
              <a:ext cx="241301" cy="50801"/>
            </a:xfrm>
            <a:custGeom>
              <a:avLst/>
              <a:gdLst/>
              <a:ahLst/>
              <a:cxnLst/>
              <a:rect l="0" t="0" r="0" b="0"/>
              <a:pathLst>
                <a:path w="241301" h="50801">
                  <a:moveTo>
                    <a:pt x="0" y="0"/>
                  </a:moveTo>
                  <a:lnTo>
                    <a:pt x="53029" y="17676"/>
                  </a:lnTo>
                  <a:lnTo>
                    <a:pt x="67808" y="21662"/>
                  </a:lnTo>
                  <a:lnTo>
                    <a:pt x="84716" y="25730"/>
                  </a:lnTo>
                  <a:lnTo>
                    <a:pt x="103044" y="29853"/>
                  </a:lnTo>
                  <a:lnTo>
                    <a:pt x="120907" y="32601"/>
                  </a:lnTo>
                  <a:lnTo>
                    <a:pt x="138460" y="34435"/>
                  </a:lnTo>
                  <a:lnTo>
                    <a:pt x="155807" y="35656"/>
                  </a:lnTo>
                  <a:lnTo>
                    <a:pt x="171604" y="37882"/>
                  </a:lnTo>
                  <a:lnTo>
                    <a:pt x="241300" y="50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 107"/>
            <p:cNvSpPr/>
            <p:nvPr/>
          </p:nvSpPr>
          <p:spPr>
            <a:xfrm>
              <a:off x="5321300" y="7632700"/>
              <a:ext cx="194452" cy="218945"/>
            </a:xfrm>
            <a:custGeom>
              <a:avLst/>
              <a:gdLst/>
              <a:ahLst/>
              <a:cxnLst/>
              <a:rect l="0" t="0" r="0" b="0"/>
              <a:pathLst>
                <a:path w="194452" h="218945">
                  <a:moveTo>
                    <a:pt x="63500" y="0"/>
                  </a:moveTo>
                  <a:lnTo>
                    <a:pt x="90468" y="0"/>
                  </a:lnTo>
                  <a:lnTo>
                    <a:pt x="102645" y="1410"/>
                  </a:lnTo>
                  <a:lnTo>
                    <a:pt x="114996" y="3762"/>
                  </a:lnTo>
                  <a:lnTo>
                    <a:pt x="127464" y="6741"/>
                  </a:lnTo>
                  <a:lnTo>
                    <a:pt x="138598" y="11550"/>
                  </a:lnTo>
                  <a:lnTo>
                    <a:pt x="148843" y="17577"/>
                  </a:lnTo>
                  <a:lnTo>
                    <a:pt x="158495" y="24418"/>
                  </a:lnTo>
                  <a:lnTo>
                    <a:pt x="167752" y="31801"/>
                  </a:lnTo>
                  <a:lnTo>
                    <a:pt x="176746" y="39544"/>
                  </a:lnTo>
                  <a:lnTo>
                    <a:pt x="185564" y="47529"/>
                  </a:lnTo>
                  <a:lnTo>
                    <a:pt x="188620" y="55675"/>
                  </a:lnTo>
                  <a:lnTo>
                    <a:pt x="187835" y="63927"/>
                  </a:lnTo>
                  <a:lnTo>
                    <a:pt x="184490" y="72252"/>
                  </a:lnTo>
                  <a:lnTo>
                    <a:pt x="176615" y="76389"/>
                  </a:lnTo>
                  <a:lnTo>
                    <a:pt x="165721" y="77737"/>
                  </a:lnTo>
                  <a:lnTo>
                    <a:pt x="152814" y="77225"/>
                  </a:lnTo>
                  <a:lnTo>
                    <a:pt x="141387" y="74061"/>
                  </a:lnTo>
                  <a:lnTo>
                    <a:pt x="130947" y="69129"/>
                  </a:lnTo>
                  <a:lnTo>
                    <a:pt x="121164" y="63020"/>
                  </a:lnTo>
                  <a:lnTo>
                    <a:pt x="117465" y="63179"/>
                  </a:lnTo>
                  <a:lnTo>
                    <a:pt x="117821" y="67519"/>
                  </a:lnTo>
                  <a:lnTo>
                    <a:pt x="120880" y="74646"/>
                  </a:lnTo>
                  <a:lnTo>
                    <a:pt x="127153" y="82219"/>
                  </a:lnTo>
                  <a:lnTo>
                    <a:pt x="135569" y="90091"/>
                  </a:lnTo>
                  <a:lnTo>
                    <a:pt x="145412" y="98160"/>
                  </a:lnTo>
                  <a:lnTo>
                    <a:pt x="154797" y="106362"/>
                  </a:lnTo>
                  <a:lnTo>
                    <a:pt x="163876" y="114652"/>
                  </a:lnTo>
                  <a:lnTo>
                    <a:pt x="172750" y="123001"/>
                  </a:lnTo>
                  <a:lnTo>
                    <a:pt x="180078" y="132801"/>
                  </a:lnTo>
                  <a:lnTo>
                    <a:pt x="186374" y="143567"/>
                  </a:lnTo>
                  <a:lnTo>
                    <a:pt x="191982" y="154978"/>
                  </a:lnTo>
                  <a:lnTo>
                    <a:pt x="194311" y="166818"/>
                  </a:lnTo>
                  <a:lnTo>
                    <a:pt x="194451" y="178945"/>
                  </a:lnTo>
                  <a:lnTo>
                    <a:pt x="193134" y="191263"/>
                  </a:lnTo>
                  <a:lnTo>
                    <a:pt x="188023" y="200886"/>
                  </a:lnTo>
                  <a:lnTo>
                    <a:pt x="180382" y="208713"/>
                  </a:lnTo>
                  <a:lnTo>
                    <a:pt x="171054" y="215342"/>
                  </a:lnTo>
                  <a:lnTo>
                    <a:pt x="160602" y="218350"/>
                  </a:lnTo>
                  <a:lnTo>
                    <a:pt x="149402" y="218944"/>
                  </a:lnTo>
                  <a:lnTo>
                    <a:pt x="137701" y="217930"/>
                  </a:lnTo>
                  <a:lnTo>
                    <a:pt x="125667" y="214431"/>
                  </a:lnTo>
                  <a:lnTo>
                    <a:pt x="113411" y="209276"/>
                  </a:lnTo>
                  <a:lnTo>
                    <a:pt x="101007" y="203017"/>
                  </a:lnTo>
                  <a:lnTo>
                    <a:pt x="89916" y="196022"/>
                  </a:lnTo>
                  <a:lnTo>
                    <a:pt x="79699" y="188537"/>
                  </a:lnTo>
                  <a:lnTo>
                    <a:pt x="70066" y="180725"/>
                  </a:lnTo>
                  <a:lnTo>
                    <a:pt x="59411" y="172694"/>
                  </a:lnTo>
                  <a:lnTo>
                    <a:pt x="48073" y="164518"/>
                  </a:lnTo>
                  <a:lnTo>
                    <a:pt x="0" y="127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702300" y="7594600"/>
              <a:ext cx="190501" cy="228601"/>
            </a:xfrm>
            <a:custGeom>
              <a:avLst/>
              <a:gdLst/>
              <a:ahLst/>
              <a:cxnLst/>
              <a:rect l="0" t="0" r="0" b="0"/>
              <a:pathLst>
                <a:path w="190501" h="228601">
                  <a:moveTo>
                    <a:pt x="0" y="0"/>
                  </a:moveTo>
                  <a:lnTo>
                    <a:pt x="13484" y="26968"/>
                  </a:lnTo>
                  <a:lnTo>
                    <a:pt x="20278" y="37734"/>
                  </a:lnTo>
                  <a:lnTo>
                    <a:pt x="27630" y="47733"/>
                  </a:lnTo>
                  <a:lnTo>
                    <a:pt x="35353" y="57222"/>
                  </a:lnTo>
                  <a:lnTo>
                    <a:pt x="43324" y="66370"/>
                  </a:lnTo>
                  <a:lnTo>
                    <a:pt x="51460" y="75291"/>
                  </a:lnTo>
                  <a:lnTo>
                    <a:pt x="68026" y="92729"/>
                  </a:lnTo>
                  <a:lnTo>
                    <a:pt x="110105" y="135413"/>
                  </a:lnTo>
                  <a:lnTo>
                    <a:pt x="117147" y="145308"/>
                  </a:lnTo>
                  <a:lnTo>
                    <a:pt x="123254" y="156139"/>
                  </a:lnTo>
                  <a:lnTo>
                    <a:pt x="128736" y="167592"/>
                  </a:lnTo>
                  <a:lnTo>
                    <a:pt x="136624" y="178051"/>
                  </a:lnTo>
                  <a:lnTo>
                    <a:pt x="146116" y="187845"/>
                  </a:lnTo>
                  <a:lnTo>
                    <a:pt x="190500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5689600" y="7594600"/>
              <a:ext cx="190501" cy="203201"/>
            </a:xfrm>
            <a:custGeom>
              <a:avLst/>
              <a:gdLst/>
              <a:ahLst/>
              <a:cxnLst/>
              <a:rect l="0" t="0" r="0" b="0"/>
              <a:pathLst>
                <a:path w="190501" h="203201">
                  <a:moveTo>
                    <a:pt x="190500" y="0"/>
                  </a:moveTo>
                  <a:lnTo>
                    <a:pt x="183758" y="20225"/>
                  </a:lnTo>
                  <a:lnTo>
                    <a:pt x="178949" y="29005"/>
                  </a:lnTo>
                  <a:lnTo>
                    <a:pt x="172922" y="37681"/>
                  </a:lnTo>
                  <a:lnTo>
                    <a:pt x="166081" y="46287"/>
                  </a:lnTo>
                  <a:lnTo>
                    <a:pt x="157287" y="56258"/>
                  </a:lnTo>
                  <a:lnTo>
                    <a:pt x="136227" y="78625"/>
                  </a:lnTo>
                  <a:lnTo>
                    <a:pt x="89557" y="126203"/>
                  </a:lnTo>
                  <a:lnTo>
                    <a:pt x="38157" y="177730"/>
                  </a:lnTo>
                  <a:lnTo>
                    <a:pt x="0" y="203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5981700" y="7594600"/>
              <a:ext cx="254001" cy="25401"/>
            </a:xfrm>
            <a:custGeom>
              <a:avLst/>
              <a:gdLst/>
              <a:ahLst/>
              <a:cxnLst/>
              <a:rect l="0" t="0" r="0" b="0"/>
              <a:pathLst>
                <a:path w="254001" h="25401">
                  <a:moveTo>
                    <a:pt x="0" y="0"/>
                  </a:moveTo>
                  <a:lnTo>
                    <a:pt x="26967" y="0"/>
                  </a:lnTo>
                  <a:lnTo>
                    <a:pt x="39145" y="1410"/>
                  </a:lnTo>
                  <a:lnTo>
                    <a:pt x="51496" y="3762"/>
                  </a:lnTo>
                  <a:lnTo>
                    <a:pt x="108479" y="17676"/>
                  </a:lnTo>
                  <a:lnTo>
                    <a:pt x="124530" y="20250"/>
                  </a:lnTo>
                  <a:lnTo>
                    <a:pt x="140876" y="21967"/>
                  </a:lnTo>
                  <a:lnTo>
                    <a:pt x="157417" y="23111"/>
                  </a:lnTo>
                  <a:lnTo>
                    <a:pt x="174089" y="23874"/>
                  </a:lnTo>
                  <a:lnTo>
                    <a:pt x="190848" y="24383"/>
                  </a:lnTo>
                  <a:lnTo>
                    <a:pt x="254000" y="254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6134100" y="7467600"/>
              <a:ext cx="25401" cy="254001"/>
            </a:xfrm>
            <a:custGeom>
              <a:avLst/>
              <a:gdLst/>
              <a:ahLst/>
              <a:cxnLst/>
              <a:rect l="0" t="0" r="0" b="0"/>
              <a:pathLst>
                <a:path w="25401" h="254001">
                  <a:moveTo>
                    <a:pt x="25400" y="0"/>
                  </a:moveTo>
                  <a:lnTo>
                    <a:pt x="25400" y="70706"/>
                  </a:lnTo>
                  <a:lnTo>
                    <a:pt x="23988" y="85237"/>
                  </a:lnTo>
                  <a:lnTo>
                    <a:pt x="21637" y="99159"/>
                  </a:lnTo>
                  <a:lnTo>
                    <a:pt x="18658" y="112672"/>
                  </a:lnTo>
                  <a:lnTo>
                    <a:pt x="16672" y="127326"/>
                  </a:lnTo>
                  <a:lnTo>
                    <a:pt x="15347" y="142740"/>
                  </a:lnTo>
                  <a:lnTo>
                    <a:pt x="14465" y="158660"/>
                  </a:lnTo>
                  <a:lnTo>
                    <a:pt x="12465" y="174918"/>
                  </a:lnTo>
                  <a:lnTo>
                    <a:pt x="0" y="254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6349246" y="7531100"/>
              <a:ext cx="338752" cy="584201"/>
            </a:xfrm>
            <a:custGeom>
              <a:avLst/>
              <a:gdLst/>
              <a:ahLst/>
              <a:cxnLst/>
              <a:rect l="0" t="0" r="0" b="0"/>
              <a:pathLst>
                <a:path w="338752" h="584201">
                  <a:moveTo>
                    <a:pt x="102354" y="0"/>
                  </a:moveTo>
                  <a:lnTo>
                    <a:pt x="155384" y="17676"/>
                  </a:lnTo>
                  <a:lnTo>
                    <a:pt x="167340" y="23073"/>
                  </a:lnTo>
                  <a:lnTo>
                    <a:pt x="179545" y="29493"/>
                  </a:lnTo>
                  <a:lnTo>
                    <a:pt x="191915" y="36595"/>
                  </a:lnTo>
                  <a:lnTo>
                    <a:pt x="204394" y="42741"/>
                  </a:lnTo>
                  <a:lnTo>
                    <a:pt x="216947" y="48249"/>
                  </a:lnTo>
                  <a:lnTo>
                    <a:pt x="229549" y="53333"/>
                  </a:lnTo>
                  <a:lnTo>
                    <a:pt x="242184" y="59544"/>
                  </a:lnTo>
                  <a:lnTo>
                    <a:pt x="254840" y="66507"/>
                  </a:lnTo>
                  <a:lnTo>
                    <a:pt x="267512" y="73971"/>
                  </a:lnTo>
                  <a:lnTo>
                    <a:pt x="278781" y="81770"/>
                  </a:lnTo>
                  <a:lnTo>
                    <a:pt x="289117" y="89790"/>
                  </a:lnTo>
                  <a:lnTo>
                    <a:pt x="298828" y="97960"/>
                  </a:lnTo>
                  <a:lnTo>
                    <a:pt x="308126" y="107640"/>
                  </a:lnTo>
                  <a:lnTo>
                    <a:pt x="317147" y="118326"/>
                  </a:lnTo>
                  <a:lnTo>
                    <a:pt x="325982" y="129684"/>
                  </a:lnTo>
                  <a:lnTo>
                    <a:pt x="331873" y="142900"/>
                  </a:lnTo>
                  <a:lnTo>
                    <a:pt x="335800" y="157356"/>
                  </a:lnTo>
                  <a:lnTo>
                    <a:pt x="338417" y="172637"/>
                  </a:lnTo>
                  <a:lnTo>
                    <a:pt x="338751" y="188469"/>
                  </a:lnTo>
                  <a:lnTo>
                    <a:pt x="337563" y="204668"/>
                  </a:lnTo>
                  <a:lnTo>
                    <a:pt x="335360" y="221112"/>
                  </a:lnTo>
                  <a:lnTo>
                    <a:pt x="331069" y="234897"/>
                  </a:lnTo>
                  <a:lnTo>
                    <a:pt x="325386" y="246908"/>
                  </a:lnTo>
                  <a:lnTo>
                    <a:pt x="318775" y="257739"/>
                  </a:lnTo>
                  <a:lnTo>
                    <a:pt x="303904" y="281061"/>
                  </a:lnTo>
                  <a:lnTo>
                    <a:pt x="295987" y="293207"/>
                  </a:lnTo>
                  <a:lnTo>
                    <a:pt x="286476" y="302716"/>
                  </a:lnTo>
                  <a:lnTo>
                    <a:pt x="275902" y="310466"/>
                  </a:lnTo>
                  <a:lnTo>
                    <a:pt x="264619" y="317044"/>
                  </a:lnTo>
                  <a:lnTo>
                    <a:pt x="251453" y="322840"/>
                  </a:lnTo>
                  <a:lnTo>
                    <a:pt x="237031" y="328115"/>
                  </a:lnTo>
                  <a:lnTo>
                    <a:pt x="221772" y="333044"/>
                  </a:lnTo>
                  <a:lnTo>
                    <a:pt x="205954" y="336329"/>
                  </a:lnTo>
                  <a:lnTo>
                    <a:pt x="189765" y="338518"/>
                  </a:lnTo>
                  <a:lnTo>
                    <a:pt x="173328" y="339979"/>
                  </a:lnTo>
                  <a:lnTo>
                    <a:pt x="156725" y="339542"/>
                  </a:lnTo>
                  <a:lnTo>
                    <a:pt x="140012" y="337839"/>
                  </a:lnTo>
                  <a:lnTo>
                    <a:pt x="123226" y="335292"/>
                  </a:lnTo>
                  <a:lnTo>
                    <a:pt x="106391" y="330772"/>
                  </a:lnTo>
                  <a:lnTo>
                    <a:pt x="89523" y="324937"/>
                  </a:lnTo>
                  <a:lnTo>
                    <a:pt x="72633" y="318224"/>
                  </a:lnTo>
                  <a:lnTo>
                    <a:pt x="58551" y="309516"/>
                  </a:lnTo>
                  <a:lnTo>
                    <a:pt x="46340" y="299477"/>
                  </a:lnTo>
                  <a:lnTo>
                    <a:pt x="6466" y="259691"/>
                  </a:lnTo>
                  <a:lnTo>
                    <a:pt x="1739" y="249327"/>
                  </a:lnTo>
                  <a:lnTo>
                    <a:pt x="0" y="238184"/>
                  </a:lnTo>
                  <a:lnTo>
                    <a:pt x="251" y="226523"/>
                  </a:lnTo>
                  <a:lnTo>
                    <a:pt x="6063" y="221570"/>
                  </a:lnTo>
                  <a:lnTo>
                    <a:pt x="15582" y="221091"/>
                  </a:lnTo>
                  <a:lnTo>
                    <a:pt x="27572" y="223594"/>
                  </a:lnTo>
                  <a:lnTo>
                    <a:pt x="38388" y="228085"/>
                  </a:lnTo>
                  <a:lnTo>
                    <a:pt x="48421" y="233901"/>
                  </a:lnTo>
                  <a:lnTo>
                    <a:pt x="68506" y="247889"/>
                  </a:lnTo>
                  <a:lnTo>
                    <a:pt x="91543" y="263514"/>
                  </a:lnTo>
                  <a:lnTo>
                    <a:pt x="102202" y="274453"/>
                  </a:lnTo>
                  <a:lnTo>
                    <a:pt x="112131" y="287390"/>
                  </a:lnTo>
                  <a:lnTo>
                    <a:pt x="148343" y="341969"/>
                  </a:lnTo>
                  <a:lnTo>
                    <a:pt x="157002" y="356390"/>
                  </a:lnTo>
                  <a:lnTo>
                    <a:pt x="165597" y="371649"/>
                  </a:lnTo>
                  <a:lnTo>
                    <a:pt x="174149" y="387466"/>
                  </a:lnTo>
                  <a:lnTo>
                    <a:pt x="179850" y="403655"/>
                  </a:lnTo>
                  <a:lnTo>
                    <a:pt x="183652" y="420092"/>
                  </a:lnTo>
                  <a:lnTo>
                    <a:pt x="186186" y="436695"/>
                  </a:lnTo>
                  <a:lnTo>
                    <a:pt x="187875" y="454818"/>
                  </a:lnTo>
                  <a:lnTo>
                    <a:pt x="189001" y="473957"/>
                  </a:lnTo>
                  <a:lnTo>
                    <a:pt x="189752" y="493771"/>
                  </a:lnTo>
                  <a:lnTo>
                    <a:pt x="188841" y="511214"/>
                  </a:lnTo>
                  <a:lnTo>
                    <a:pt x="186823" y="527076"/>
                  </a:lnTo>
                  <a:lnTo>
                    <a:pt x="178554" y="584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738520" y="7801287"/>
            <a:ext cx="897530" cy="479114"/>
            <a:chOff x="4738520" y="7801287"/>
            <a:chExt cx="897530" cy="479114"/>
          </a:xfrm>
        </p:grpSpPr>
        <p:sp>
          <p:nvSpPr>
            <p:cNvPr id="115" name="Freeform 114"/>
            <p:cNvSpPr/>
            <p:nvPr/>
          </p:nvSpPr>
          <p:spPr>
            <a:xfrm>
              <a:off x="4738520" y="7801287"/>
              <a:ext cx="237304" cy="403279"/>
            </a:xfrm>
            <a:custGeom>
              <a:avLst/>
              <a:gdLst/>
              <a:ahLst/>
              <a:cxnLst/>
              <a:rect l="0" t="0" r="0" b="0"/>
              <a:pathLst>
                <a:path w="237304" h="403279">
                  <a:moveTo>
                    <a:pt x="74780" y="9213"/>
                  </a:moveTo>
                  <a:lnTo>
                    <a:pt x="21750" y="44565"/>
                  </a:lnTo>
                  <a:lnTo>
                    <a:pt x="14026" y="55359"/>
                  </a:lnTo>
                  <a:lnTo>
                    <a:pt x="8877" y="68199"/>
                  </a:lnTo>
                  <a:lnTo>
                    <a:pt x="5445" y="82403"/>
                  </a:lnTo>
                  <a:lnTo>
                    <a:pt x="4568" y="96106"/>
                  </a:lnTo>
                  <a:lnTo>
                    <a:pt x="5393" y="109475"/>
                  </a:lnTo>
                  <a:lnTo>
                    <a:pt x="7356" y="122621"/>
                  </a:lnTo>
                  <a:lnTo>
                    <a:pt x="7252" y="137030"/>
                  </a:lnTo>
                  <a:lnTo>
                    <a:pt x="5772" y="152279"/>
                  </a:lnTo>
                  <a:lnTo>
                    <a:pt x="3375" y="168090"/>
                  </a:lnTo>
                  <a:lnTo>
                    <a:pt x="1776" y="185686"/>
                  </a:lnTo>
                  <a:lnTo>
                    <a:pt x="711" y="204473"/>
                  </a:lnTo>
                  <a:lnTo>
                    <a:pt x="0" y="224053"/>
                  </a:lnTo>
                  <a:lnTo>
                    <a:pt x="938" y="242750"/>
                  </a:lnTo>
                  <a:lnTo>
                    <a:pt x="2974" y="260860"/>
                  </a:lnTo>
                  <a:lnTo>
                    <a:pt x="5743" y="278577"/>
                  </a:lnTo>
                  <a:lnTo>
                    <a:pt x="8999" y="296034"/>
                  </a:lnTo>
                  <a:lnTo>
                    <a:pt x="16381" y="330481"/>
                  </a:lnTo>
                  <a:lnTo>
                    <a:pt x="20325" y="346158"/>
                  </a:lnTo>
                  <a:lnTo>
                    <a:pt x="24366" y="360843"/>
                  </a:lnTo>
                  <a:lnTo>
                    <a:pt x="28470" y="374866"/>
                  </a:lnTo>
                  <a:lnTo>
                    <a:pt x="35440" y="385626"/>
                  </a:lnTo>
                  <a:lnTo>
                    <a:pt x="44320" y="394210"/>
                  </a:lnTo>
                  <a:lnTo>
                    <a:pt x="54473" y="401344"/>
                  </a:lnTo>
                  <a:lnTo>
                    <a:pt x="66886" y="403278"/>
                  </a:lnTo>
                  <a:lnTo>
                    <a:pt x="80806" y="401745"/>
                  </a:lnTo>
                  <a:lnTo>
                    <a:pt x="95731" y="397901"/>
                  </a:lnTo>
                  <a:lnTo>
                    <a:pt x="108503" y="392516"/>
                  </a:lnTo>
                  <a:lnTo>
                    <a:pt x="119839" y="386104"/>
                  </a:lnTo>
                  <a:lnTo>
                    <a:pt x="130220" y="379007"/>
                  </a:lnTo>
                  <a:lnTo>
                    <a:pt x="139962" y="370042"/>
                  </a:lnTo>
                  <a:lnTo>
                    <a:pt x="149279" y="359832"/>
                  </a:lnTo>
                  <a:lnTo>
                    <a:pt x="158312" y="348793"/>
                  </a:lnTo>
                  <a:lnTo>
                    <a:pt x="167157" y="338610"/>
                  </a:lnTo>
                  <a:lnTo>
                    <a:pt x="175876" y="329000"/>
                  </a:lnTo>
                  <a:lnTo>
                    <a:pt x="184510" y="319771"/>
                  </a:lnTo>
                  <a:lnTo>
                    <a:pt x="191678" y="307973"/>
                  </a:lnTo>
                  <a:lnTo>
                    <a:pt x="197867" y="294464"/>
                  </a:lnTo>
                  <a:lnTo>
                    <a:pt x="203405" y="279814"/>
                  </a:lnTo>
                  <a:lnTo>
                    <a:pt x="208507" y="264402"/>
                  </a:lnTo>
                  <a:lnTo>
                    <a:pt x="213320" y="248483"/>
                  </a:lnTo>
                  <a:lnTo>
                    <a:pt x="222431" y="217155"/>
                  </a:lnTo>
                  <a:lnTo>
                    <a:pt x="231184" y="189120"/>
                  </a:lnTo>
                  <a:lnTo>
                    <a:pt x="234083" y="174306"/>
                  </a:lnTo>
                  <a:lnTo>
                    <a:pt x="236015" y="158786"/>
                  </a:lnTo>
                  <a:lnTo>
                    <a:pt x="237303" y="142795"/>
                  </a:lnTo>
                  <a:lnTo>
                    <a:pt x="236751" y="127901"/>
                  </a:lnTo>
                  <a:lnTo>
                    <a:pt x="234971" y="113738"/>
                  </a:lnTo>
                  <a:lnTo>
                    <a:pt x="232374" y="100063"/>
                  </a:lnTo>
                  <a:lnTo>
                    <a:pt x="227820" y="86712"/>
                  </a:lnTo>
                  <a:lnTo>
                    <a:pt x="221962" y="73579"/>
                  </a:lnTo>
                  <a:lnTo>
                    <a:pt x="215234" y="60590"/>
                  </a:lnTo>
                  <a:lnTo>
                    <a:pt x="207928" y="49109"/>
                  </a:lnTo>
                  <a:lnTo>
                    <a:pt x="200234" y="38632"/>
                  </a:lnTo>
                  <a:lnTo>
                    <a:pt x="192282" y="28826"/>
                  </a:lnTo>
                  <a:lnTo>
                    <a:pt x="182748" y="20877"/>
                  </a:lnTo>
                  <a:lnTo>
                    <a:pt x="172158" y="14166"/>
                  </a:lnTo>
                  <a:lnTo>
                    <a:pt x="160866" y="8282"/>
                  </a:lnTo>
                  <a:lnTo>
                    <a:pt x="147692" y="4359"/>
                  </a:lnTo>
                  <a:lnTo>
                    <a:pt x="133266" y="1743"/>
                  </a:lnTo>
                  <a:lnTo>
                    <a:pt x="118004" y="0"/>
                  </a:lnTo>
                  <a:lnTo>
                    <a:pt x="105007" y="1659"/>
                  </a:lnTo>
                  <a:lnTo>
                    <a:pt x="93520" y="5588"/>
                  </a:lnTo>
                  <a:lnTo>
                    <a:pt x="83040" y="11029"/>
                  </a:lnTo>
                  <a:lnTo>
                    <a:pt x="73231" y="21713"/>
                  </a:lnTo>
                  <a:lnTo>
                    <a:pt x="63869" y="35891"/>
                  </a:lnTo>
                  <a:lnTo>
                    <a:pt x="36680" y="8541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5106903" y="7835900"/>
              <a:ext cx="150898" cy="228601"/>
            </a:xfrm>
            <a:custGeom>
              <a:avLst/>
              <a:gdLst/>
              <a:ahLst/>
              <a:cxnLst/>
              <a:rect l="0" t="0" r="0" b="0"/>
              <a:pathLst>
                <a:path w="150898" h="228601">
                  <a:moveTo>
                    <a:pt x="100097" y="0"/>
                  </a:moveTo>
                  <a:lnTo>
                    <a:pt x="86612" y="13484"/>
                  </a:lnTo>
                  <a:lnTo>
                    <a:pt x="81229" y="21689"/>
                  </a:lnTo>
                  <a:lnTo>
                    <a:pt x="76230" y="31393"/>
                  </a:lnTo>
                  <a:lnTo>
                    <a:pt x="71485" y="42095"/>
                  </a:lnTo>
                  <a:lnTo>
                    <a:pt x="66911" y="53463"/>
                  </a:lnTo>
                  <a:lnTo>
                    <a:pt x="58066" y="77383"/>
                  </a:lnTo>
                  <a:lnTo>
                    <a:pt x="52321" y="89689"/>
                  </a:lnTo>
                  <a:lnTo>
                    <a:pt x="45668" y="102126"/>
                  </a:lnTo>
                  <a:lnTo>
                    <a:pt x="38411" y="114651"/>
                  </a:lnTo>
                  <a:lnTo>
                    <a:pt x="32161" y="127234"/>
                  </a:lnTo>
                  <a:lnTo>
                    <a:pt x="26584" y="139855"/>
                  </a:lnTo>
                  <a:lnTo>
                    <a:pt x="21455" y="152503"/>
                  </a:lnTo>
                  <a:lnTo>
                    <a:pt x="15213" y="163758"/>
                  </a:lnTo>
                  <a:lnTo>
                    <a:pt x="8230" y="174083"/>
                  </a:lnTo>
                  <a:lnTo>
                    <a:pt x="752" y="183788"/>
                  </a:lnTo>
                  <a:lnTo>
                    <a:pt x="0" y="191670"/>
                  </a:lnTo>
                  <a:lnTo>
                    <a:pt x="3732" y="198335"/>
                  </a:lnTo>
                  <a:lnTo>
                    <a:pt x="10454" y="204190"/>
                  </a:lnTo>
                  <a:lnTo>
                    <a:pt x="20579" y="206682"/>
                  </a:lnTo>
                  <a:lnTo>
                    <a:pt x="32973" y="206932"/>
                  </a:lnTo>
                  <a:lnTo>
                    <a:pt x="46881" y="205688"/>
                  </a:lnTo>
                  <a:lnTo>
                    <a:pt x="60387" y="206269"/>
                  </a:lnTo>
                  <a:lnTo>
                    <a:pt x="73623" y="208068"/>
                  </a:lnTo>
                  <a:lnTo>
                    <a:pt x="86681" y="210679"/>
                  </a:lnTo>
                  <a:lnTo>
                    <a:pt x="99619" y="213830"/>
                  </a:lnTo>
                  <a:lnTo>
                    <a:pt x="112479" y="217342"/>
                  </a:lnTo>
                  <a:lnTo>
                    <a:pt x="150897" y="228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5092700" y="8178800"/>
              <a:ext cx="152401" cy="20017"/>
            </a:xfrm>
            <a:custGeom>
              <a:avLst/>
              <a:gdLst/>
              <a:ahLst/>
              <a:cxnLst/>
              <a:rect l="0" t="0" r="0" b="0"/>
              <a:pathLst>
                <a:path w="152401" h="20017">
                  <a:moveTo>
                    <a:pt x="0" y="12700"/>
                  </a:moveTo>
                  <a:lnTo>
                    <a:pt x="20225" y="19441"/>
                  </a:lnTo>
                  <a:lnTo>
                    <a:pt x="31828" y="20016"/>
                  </a:lnTo>
                  <a:lnTo>
                    <a:pt x="45208" y="18988"/>
                  </a:lnTo>
                  <a:lnTo>
                    <a:pt x="59771" y="16892"/>
                  </a:lnTo>
                  <a:lnTo>
                    <a:pt x="73714" y="14083"/>
                  </a:lnTo>
                  <a:lnTo>
                    <a:pt x="87243" y="10800"/>
                  </a:lnTo>
                  <a:lnTo>
                    <a:pt x="1524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5432223" y="7951965"/>
              <a:ext cx="203827" cy="328436"/>
            </a:xfrm>
            <a:custGeom>
              <a:avLst/>
              <a:gdLst/>
              <a:ahLst/>
              <a:cxnLst/>
              <a:rect l="0" t="0" r="0" b="0"/>
              <a:pathLst>
                <a:path w="203827" h="328436">
                  <a:moveTo>
                    <a:pt x="3377" y="10935"/>
                  </a:moveTo>
                  <a:lnTo>
                    <a:pt x="23602" y="4193"/>
                  </a:lnTo>
                  <a:lnTo>
                    <a:pt x="35205" y="2206"/>
                  </a:lnTo>
                  <a:lnTo>
                    <a:pt x="48585" y="882"/>
                  </a:lnTo>
                  <a:lnTo>
                    <a:pt x="63148" y="0"/>
                  </a:lnTo>
                  <a:lnTo>
                    <a:pt x="77091" y="823"/>
                  </a:lnTo>
                  <a:lnTo>
                    <a:pt x="90620" y="2782"/>
                  </a:lnTo>
                  <a:lnTo>
                    <a:pt x="103872" y="5499"/>
                  </a:lnTo>
                  <a:lnTo>
                    <a:pt x="115529" y="10134"/>
                  </a:lnTo>
                  <a:lnTo>
                    <a:pt x="126122" y="16045"/>
                  </a:lnTo>
                  <a:lnTo>
                    <a:pt x="136007" y="22808"/>
                  </a:lnTo>
                  <a:lnTo>
                    <a:pt x="145419" y="31550"/>
                  </a:lnTo>
                  <a:lnTo>
                    <a:pt x="154516" y="41612"/>
                  </a:lnTo>
                  <a:lnTo>
                    <a:pt x="163403" y="52553"/>
                  </a:lnTo>
                  <a:lnTo>
                    <a:pt x="170738" y="64080"/>
                  </a:lnTo>
                  <a:lnTo>
                    <a:pt x="177040" y="75998"/>
                  </a:lnTo>
                  <a:lnTo>
                    <a:pt x="182652" y="88177"/>
                  </a:lnTo>
                  <a:lnTo>
                    <a:pt x="187805" y="101941"/>
                  </a:lnTo>
                  <a:lnTo>
                    <a:pt x="192651" y="116761"/>
                  </a:lnTo>
                  <a:lnTo>
                    <a:pt x="197293" y="132285"/>
                  </a:lnTo>
                  <a:lnTo>
                    <a:pt x="200387" y="148280"/>
                  </a:lnTo>
                  <a:lnTo>
                    <a:pt x="202450" y="164586"/>
                  </a:lnTo>
                  <a:lnTo>
                    <a:pt x="203826" y="181102"/>
                  </a:lnTo>
                  <a:lnTo>
                    <a:pt x="203331" y="197757"/>
                  </a:lnTo>
                  <a:lnTo>
                    <a:pt x="201591" y="214505"/>
                  </a:lnTo>
                  <a:lnTo>
                    <a:pt x="199020" y="231315"/>
                  </a:lnTo>
                  <a:lnTo>
                    <a:pt x="195894" y="246755"/>
                  </a:lnTo>
                  <a:lnTo>
                    <a:pt x="192399" y="261281"/>
                  </a:lnTo>
                  <a:lnTo>
                    <a:pt x="188658" y="275199"/>
                  </a:lnTo>
                  <a:lnTo>
                    <a:pt x="181931" y="287300"/>
                  </a:lnTo>
                  <a:lnTo>
                    <a:pt x="173213" y="298189"/>
                  </a:lnTo>
                  <a:lnTo>
                    <a:pt x="163168" y="308271"/>
                  </a:lnTo>
                  <a:lnTo>
                    <a:pt x="149415" y="314992"/>
                  </a:lnTo>
                  <a:lnTo>
                    <a:pt x="133191" y="319473"/>
                  </a:lnTo>
                  <a:lnTo>
                    <a:pt x="115319" y="322460"/>
                  </a:lnTo>
                  <a:lnTo>
                    <a:pt x="97761" y="323040"/>
                  </a:lnTo>
                  <a:lnTo>
                    <a:pt x="80410" y="322016"/>
                  </a:lnTo>
                  <a:lnTo>
                    <a:pt x="63199" y="319923"/>
                  </a:lnTo>
                  <a:lnTo>
                    <a:pt x="48902" y="315704"/>
                  </a:lnTo>
                  <a:lnTo>
                    <a:pt x="36549" y="310070"/>
                  </a:lnTo>
                  <a:lnTo>
                    <a:pt x="25492" y="303492"/>
                  </a:lnTo>
                  <a:lnTo>
                    <a:pt x="16709" y="294872"/>
                  </a:lnTo>
                  <a:lnTo>
                    <a:pt x="9443" y="284893"/>
                  </a:lnTo>
                  <a:lnTo>
                    <a:pt x="3187" y="274007"/>
                  </a:lnTo>
                  <a:lnTo>
                    <a:pt x="428" y="262516"/>
                  </a:lnTo>
                  <a:lnTo>
                    <a:pt x="0" y="250622"/>
                  </a:lnTo>
                  <a:lnTo>
                    <a:pt x="1125" y="238459"/>
                  </a:lnTo>
                  <a:lnTo>
                    <a:pt x="4698" y="227529"/>
                  </a:lnTo>
                  <a:lnTo>
                    <a:pt x="9902" y="217420"/>
                  </a:lnTo>
                  <a:lnTo>
                    <a:pt x="16194" y="207858"/>
                  </a:lnTo>
                  <a:lnTo>
                    <a:pt x="24621" y="202895"/>
                  </a:lnTo>
                  <a:lnTo>
                    <a:pt x="34473" y="200997"/>
                  </a:lnTo>
                  <a:lnTo>
                    <a:pt x="45274" y="201143"/>
                  </a:lnTo>
                  <a:lnTo>
                    <a:pt x="56708" y="202651"/>
                  </a:lnTo>
                  <a:lnTo>
                    <a:pt x="68564" y="205068"/>
                  </a:lnTo>
                  <a:lnTo>
                    <a:pt x="80702" y="208090"/>
                  </a:lnTo>
                  <a:lnTo>
                    <a:pt x="91616" y="214338"/>
                  </a:lnTo>
                  <a:lnTo>
                    <a:pt x="101714" y="222737"/>
                  </a:lnTo>
                  <a:lnTo>
                    <a:pt x="138199" y="259892"/>
                  </a:lnTo>
                  <a:lnTo>
                    <a:pt x="145469" y="270040"/>
                  </a:lnTo>
                  <a:lnTo>
                    <a:pt x="151727" y="281037"/>
                  </a:lnTo>
                  <a:lnTo>
                    <a:pt x="181177" y="32843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0" name="Freeform 119"/>
          <p:cNvSpPr/>
          <p:nvPr/>
        </p:nvSpPr>
        <p:spPr>
          <a:xfrm>
            <a:off x="4814411" y="381004"/>
            <a:ext cx="4389573" cy="1968497"/>
          </a:xfrm>
          <a:custGeom>
            <a:avLst/>
            <a:gdLst/>
            <a:ahLst/>
            <a:cxnLst/>
            <a:rect l="0" t="0" r="0" b="0"/>
            <a:pathLst>
              <a:path w="4389573" h="1968497">
                <a:moveTo>
                  <a:pt x="392589" y="1879596"/>
                </a:moveTo>
                <a:lnTo>
                  <a:pt x="533872" y="1879596"/>
                </a:lnTo>
                <a:lnTo>
                  <a:pt x="659759" y="1890530"/>
                </a:lnTo>
                <a:lnTo>
                  <a:pt x="777849" y="1892063"/>
                </a:lnTo>
                <a:lnTo>
                  <a:pt x="1044013" y="1892294"/>
                </a:lnTo>
                <a:lnTo>
                  <a:pt x="1179968" y="1904211"/>
                </a:lnTo>
                <a:lnTo>
                  <a:pt x="1315454" y="1904965"/>
                </a:lnTo>
                <a:lnTo>
                  <a:pt x="1433989" y="1908757"/>
                </a:lnTo>
                <a:lnTo>
                  <a:pt x="1518655" y="1916518"/>
                </a:lnTo>
                <a:lnTo>
                  <a:pt x="1637189" y="1921389"/>
                </a:lnTo>
                <a:lnTo>
                  <a:pt x="1721855" y="1929210"/>
                </a:lnTo>
                <a:lnTo>
                  <a:pt x="1840389" y="1934089"/>
                </a:lnTo>
                <a:lnTo>
                  <a:pt x="1933783" y="1941910"/>
                </a:lnTo>
                <a:lnTo>
                  <a:pt x="2059819" y="1946789"/>
                </a:lnTo>
                <a:lnTo>
                  <a:pt x="2186985" y="1955268"/>
                </a:lnTo>
                <a:lnTo>
                  <a:pt x="2352085" y="1955782"/>
                </a:lnTo>
                <a:lnTo>
                  <a:pt x="2488067" y="1967710"/>
                </a:lnTo>
                <a:lnTo>
                  <a:pt x="2623554" y="1968465"/>
                </a:lnTo>
                <a:lnTo>
                  <a:pt x="3096626" y="1968496"/>
                </a:lnTo>
                <a:lnTo>
                  <a:pt x="3227336" y="1958444"/>
                </a:lnTo>
                <a:lnTo>
                  <a:pt x="3361654" y="1956144"/>
                </a:lnTo>
                <a:lnTo>
                  <a:pt x="3444387" y="1952102"/>
                </a:lnTo>
                <a:lnTo>
                  <a:pt x="3515814" y="1944874"/>
                </a:lnTo>
                <a:lnTo>
                  <a:pt x="3650773" y="1934472"/>
                </a:lnTo>
                <a:lnTo>
                  <a:pt x="3784516" y="1930634"/>
                </a:lnTo>
                <a:lnTo>
                  <a:pt x="3843531" y="1926703"/>
                </a:lnTo>
                <a:lnTo>
                  <a:pt x="3877907" y="1923110"/>
                </a:lnTo>
                <a:lnTo>
                  <a:pt x="3922472" y="1926199"/>
                </a:lnTo>
                <a:lnTo>
                  <a:pt x="4054560" y="1918110"/>
                </a:lnTo>
                <a:lnTo>
                  <a:pt x="4206825" y="1917706"/>
                </a:lnTo>
                <a:lnTo>
                  <a:pt x="4250881" y="1910957"/>
                </a:lnTo>
                <a:lnTo>
                  <a:pt x="4258773" y="1904736"/>
                </a:lnTo>
                <a:lnTo>
                  <a:pt x="4262622" y="1896356"/>
                </a:lnTo>
                <a:lnTo>
                  <a:pt x="4263778" y="1886536"/>
                </a:lnTo>
                <a:lnTo>
                  <a:pt x="4260314" y="1878578"/>
                </a:lnTo>
                <a:lnTo>
                  <a:pt x="4253772" y="1871862"/>
                </a:lnTo>
                <a:lnTo>
                  <a:pt x="4235214" y="1860636"/>
                </a:lnTo>
                <a:lnTo>
                  <a:pt x="4138875" y="1824648"/>
                </a:lnTo>
                <a:lnTo>
                  <a:pt x="4006124" y="1790699"/>
                </a:lnTo>
                <a:lnTo>
                  <a:pt x="3881249" y="1767804"/>
                </a:lnTo>
                <a:lnTo>
                  <a:pt x="3749411" y="1753919"/>
                </a:lnTo>
                <a:lnTo>
                  <a:pt x="3623006" y="1748910"/>
                </a:lnTo>
                <a:lnTo>
                  <a:pt x="3574131" y="1742566"/>
                </a:lnTo>
                <a:lnTo>
                  <a:pt x="3452747" y="1740130"/>
                </a:lnTo>
                <a:lnTo>
                  <a:pt x="3333767" y="1736153"/>
                </a:lnTo>
                <a:lnTo>
                  <a:pt x="3282878" y="1729850"/>
                </a:lnTo>
                <a:lnTo>
                  <a:pt x="3146907" y="1727429"/>
                </a:lnTo>
                <a:lnTo>
                  <a:pt x="2357245" y="1727196"/>
                </a:lnTo>
                <a:lnTo>
                  <a:pt x="2241155" y="1738130"/>
                </a:lnTo>
                <a:lnTo>
                  <a:pt x="2107378" y="1739740"/>
                </a:lnTo>
                <a:lnTo>
                  <a:pt x="1975831" y="1751410"/>
                </a:lnTo>
                <a:lnTo>
                  <a:pt x="1852528" y="1752439"/>
                </a:lnTo>
                <a:lnTo>
                  <a:pt x="1727251" y="1756338"/>
                </a:lnTo>
                <a:lnTo>
                  <a:pt x="1630025" y="1764116"/>
                </a:lnTo>
                <a:lnTo>
                  <a:pt x="1509245" y="1765140"/>
                </a:lnTo>
                <a:lnTo>
                  <a:pt x="1390509" y="1776217"/>
                </a:lnTo>
                <a:lnTo>
                  <a:pt x="1253951" y="1788774"/>
                </a:lnTo>
                <a:lnTo>
                  <a:pt x="1121269" y="1797269"/>
                </a:lnTo>
                <a:lnTo>
                  <a:pt x="1004909" y="1802589"/>
                </a:lnTo>
                <a:lnTo>
                  <a:pt x="875427" y="1807088"/>
                </a:lnTo>
                <a:lnTo>
                  <a:pt x="748209" y="1815305"/>
                </a:lnTo>
                <a:lnTo>
                  <a:pt x="653908" y="1814580"/>
                </a:lnTo>
                <a:lnTo>
                  <a:pt x="570568" y="1805147"/>
                </a:lnTo>
                <a:lnTo>
                  <a:pt x="434946" y="1815021"/>
                </a:lnTo>
                <a:lnTo>
                  <a:pt x="357420" y="1812120"/>
                </a:lnTo>
                <a:lnTo>
                  <a:pt x="225192" y="1797164"/>
                </a:lnTo>
                <a:lnTo>
                  <a:pt x="91627" y="1777133"/>
                </a:lnTo>
                <a:lnTo>
                  <a:pt x="65506" y="1767734"/>
                </a:lnTo>
                <a:lnTo>
                  <a:pt x="10048" y="1730635"/>
                </a:lnTo>
                <a:lnTo>
                  <a:pt x="3506" y="1719611"/>
                </a:lnTo>
                <a:lnTo>
                  <a:pt x="555" y="1706617"/>
                </a:lnTo>
                <a:lnTo>
                  <a:pt x="0" y="1692310"/>
                </a:lnTo>
                <a:lnTo>
                  <a:pt x="3863" y="1678538"/>
                </a:lnTo>
                <a:lnTo>
                  <a:pt x="19444" y="1651948"/>
                </a:lnTo>
                <a:lnTo>
                  <a:pt x="40480" y="1629782"/>
                </a:lnTo>
                <a:lnTo>
                  <a:pt x="88478" y="1592556"/>
                </a:lnTo>
                <a:lnTo>
                  <a:pt x="138725" y="1568165"/>
                </a:lnTo>
                <a:lnTo>
                  <a:pt x="275643" y="1524027"/>
                </a:lnTo>
                <a:lnTo>
                  <a:pt x="410175" y="1490130"/>
                </a:lnTo>
                <a:lnTo>
                  <a:pt x="545894" y="1460496"/>
                </a:lnTo>
                <a:lnTo>
                  <a:pt x="668305" y="1445147"/>
                </a:lnTo>
                <a:lnTo>
                  <a:pt x="787080" y="1432215"/>
                </a:lnTo>
                <a:lnTo>
                  <a:pt x="913358" y="1423258"/>
                </a:lnTo>
                <a:lnTo>
                  <a:pt x="1040295" y="1418708"/>
                </a:lnTo>
                <a:lnTo>
                  <a:pt x="1167289" y="1410487"/>
                </a:lnTo>
                <a:lnTo>
                  <a:pt x="2853907" y="1409696"/>
                </a:lnTo>
                <a:lnTo>
                  <a:pt x="2979309" y="1420630"/>
                </a:lnTo>
                <a:lnTo>
                  <a:pt x="3099426" y="1422240"/>
                </a:lnTo>
                <a:lnTo>
                  <a:pt x="3196312" y="1426138"/>
                </a:lnTo>
                <a:lnTo>
                  <a:pt x="3314442" y="1434309"/>
                </a:lnTo>
                <a:lnTo>
                  <a:pt x="3426849" y="1438789"/>
                </a:lnTo>
                <a:lnTo>
                  <a:pt x="3521146" y="1446610"/>
                </a:lnTo>
                <a:lnTo>
                  <a:pt x="3643548" y="1447726"/>
                </a:lnTo>
                <a:lnTo>
                  <a:pt x="3694517" y="1451538"/>
                </a:lnTo>
                <a:lnTo>
                  <a:pt x="3782534" y="1458726"/>
                </a:lnTo>
                <a:lnTo>
                  <a:pt x="3900451" y="1460340"/>
                </a:lnTo>
                <a:lnTo>
                  <a:pt x="4107346" y="1460491"/>
                </a:lnTo>
                <a:lnTo>
                  <a:pt x="4174838" y="1450356"/>
                </a:lnTo>
                <a:lnTo>
                  <a:pt x="4251128" y="1430642"/>
                </a:lnTo>
                <a:lnTo>
                  <a:pt x="4274021" y="1418534"/>
                </a:lnTo>
                <a:lnTo>
                  <a:pt x="4284077" y="1411355"/>
                </a:lnTo>
                <a:lnTo>
                  <a:pt x="4299014" y="1392088"/>
                </a:lnTo>
                <a:lnTo>
                  <a:pt x="4304971" y="1381024"/>
                </a:lnTo>
                <a:lnTo>
                  <a:pt x="4307532" y="1368003"/>
                </a:lnTo>
                <a:lnTo>
                  <a:pt x="4306615" y="1338484"/>
                </a:lnTo>
                <a:lnTo>
                  <a:pt x="4297742" y="1310313"/>
                </a:lnTo>
                <a:lnTo>
                  <a:pt x="4291423" y="1296874"/>
                </a:lnTo>
                <a:lnTo>
                  <a:pt x="4273115" y="1274415"/>
                </a:lnTo>
                <a:lnTo>
                  <a:pt x="4223269" y="1229655"/>
                </a:lnTo>
                <a:lnTo>
                  <a:pt x="4133918" y="1189847"/>
                </a:lnTo>
                <a:lnTo>
                  <a:pt x="3997939" y="1147346"/>
                </a:lnTo>
                <a:lnTo>
                  <a:pt x="3869161" y="1117602"/>
                </a:lnTo>
                <a:lnTo>
                  <a:pt x="3734967" y="1098897"/>
                </a:lnTo>
                <a:lnTo>
                  <a:pt x="3575707" y="1083860"/>
                </a:lnTo>
                <a:lnTo>
                  <a:pt x="3427486" y="1078468"/>
                </a:lnTo>
                <a:lnTo>
                  <a:pt x="3300836" y="1068611"/>
                </a:lnTo>
                <a:lnTo>
                  <a:pt x="3173882" y="1067035"/>
                </a:lnTo>
                <a:lnTo>
                  <a:pt x="3038160" y="1068238"/>
                </a:lnTo>
                <a:lnTo>
                  <a:pt x="2929610" y="1076854"/>
                </a:lnTo>
                <a:lnTo>
                  <a:pt x="2813467" y="1078974"/>
                </a:lnTo>
                <a:lnTo>
                  <a:pt x="2679626" y="1083190"/>
                </a:lnTo>
                <a:lnTo>
                  <a:pt x="2570452" y="1090417"/>
                </a:lnTo>
                <a:lnTo>
                  <a:pt x="2455178" y="1100572"/>
                </a:lnTo>
                <a:lnTo>
                  <a:pt x="2345651" y="1107804"/>
                </a:lnTo>
                <a:lnTo>
                  <a:pt x="2210000" y="1116306"/>
                </a:lnTo>
                <a:lnTo>
                  <a:pt x="2081861" y="1117426"/>
                </a:lnTo>
                <a:lnTo>
                  <a:pt x="1944659" y="1127625"/>
                </a:lnTo>
                <a:lnTo>
                  <a:pt x="1816751" y="1138672"/>
                </a:lnTo>
                <a:lnTo>
                  <a:pt x="1698969" y="1142426"/>
                </a:lnTo>
                <a:lnTo>
                  <a:pt x="1286363" y="1142995"/>
                </a:lnTo>
                <a:lnTo>
                  <a:pt x="1149210" y="1131472"/>
                </a:lnTo>
                <a:lnTo>
                  <a:pt x="1069225" y="1126765"/>
                </a:lnTo>
                <a:lnTo>
                  <a:pt x="947362" y="1111390"/>
                </a:lnTo>
                <a:lnTo>
                  <a:pt x="817111" y="1096548"/>
                </a:lnTo>
                <a:lnTo>
                  <a:pt x="686169" y="1078635"/>
                </a:lnTo>
                <a:lnTo>
                  <a:pt x="560005" y="1049812"/>
                </a:lnTo>
                <a:lnTo>
                  <a:pt x="416899" y="1020226"/>
                </a:lnTo>
                <a:lnTo>
                  <a:pt x="293201" y="990595"/>
                </a:lnTo>
                <a:lnTo>
                  <a:pt x="179327" y="960962"/>
                </a:lnTo>
                <a:lnTo>
                  <a:pt x="139370" y="941520"/>
                </a:lnTo>
                <a:lnTo>
                  <a:pt x="98082" y="909667"/>
                </a:lnTo>
                <a:lnTo>
                  <a:pt x="80134" y="893009"/>
                </a:lnTo>
                <a:lnTo>
                  <a:pt x="75630" y="883204"/>
                </a:lnTo>
                <a:lnTo>
                  <a:pt x="74038" y="872435"/>
                </a:lnTo>
                <a:lnTo>
                  <a:pt x="74388" y="861022"/>
                </a:lnTo>
                <a:lnTo>
                  <a:pt x="82303" y="837052"/>
                </a:lnTo>
                <a:lnTo>
                  <a:pt x="88365" y="824733"/>
                </a:lnTo>
                <a:lnTo>
                  <a:pt x="106389" y="803520"/>
                </a:lnTo>
                <a:lnTo>
                  <a:pt x="129922" y="784684"/>
                </a:lnTo>
                <a:lnTo>
                  <a:pt x="187258" y="753359"/>
                </a:lnTo>
                <a:lnTo>
                  <a:pt x="239768" y="733165"/>
                </a:lnTo>
                <a:lnTo>
                  <a:pt x="472619" y="681568"/>
                </a:lnTo>
                <a:lnTo>
                  <a:pt x="592263" y="673839"/>
                </a:lnTo>
                <a:lnTo>
                  <a:pt x="707683" y="662226"/>
                </a:lnTo>
                <a:lnTo>
                  <a:pt x="843950" y="660556"/>
                </a:lnTo>
                <a:lnTo>
                  <a:pt x="1129396" y="660397"/>
                </a:lnTo>
                <a:lnTo>
                  <a:pt x="1246164" y="670448"/>
                </a:lnTo>
                <a:lnTo>
                  <a:pt x="1370841" y="674158"/>
                </a:lnTo>
                <a:lnTo>
                  <a:pt x="1497535" y="683984"/>
                </a:lnTo>
                <a:lnTo>
                  <a:pt x="1634547" y="695609"/>
                </a:lnTo>
                <a:lnTo>
                  <a:pt x="1763840" y="706843"/>
                </a:lnTo>
                <a:lnTo>
                  <a:pt x="1884401" y="717364"/>
                </a:lnTo>
                <a:lnTo>
                  <a:pt x="2006267" y="733087"/>
                </a:lnTo>
                <a:lnTo>
                  <a:pt x="2132591" y="746273"/>
                </a:lnTo>
                <a:lnTo>
                  <a:pt x="2259502" y="759646"/>
                </a:lnTo>
                <a:lnTo>
                  <a:pt x="2386491" y="771738"/>
                </a:lnTo>
                <a:lnTo>
                  <a:pt x="2513489" y="784445"/>
                </a:lnTo>
                <a:lnTo>
                  <a:pt x="2633747" y="797756"/>
                </a:lnTo>
                <a:lnTo>
                  <a:pt x="2751810" y="809839"/>
                </a:lnTo>
                <a:lnTo>
                  <a:pt x="2868958" y="822545"/>
                </a:lnTo>
                <a:lnTo>
                  <a:pt x="3001350" y="836636"/>
                </a:lnTo>
                <a:lnTo>
                  <a:pt x="3117039" y="844732"/>
                </a:lnTo>
                <a:lnTo>
                  <a:pt x="3245696" y="857096"/>
                </a:lnTo>
                <a:lnTo>
                  <a:pt x="3403267" y="867105"/>
                </a:lnTo>
                <a:lnTo>
                  <a:pt x="3539766" y="875758"/>
                </a:lnTo>
                <a:lnTo>
                  <a:pt x="3673294" y="887787"/>
                </a:lnTo>
                <a:lnTo>
                  <a:pt x="3807223" y="888925"/>
                </a:lnTo>
                <a:lnTo>
                  <a:pt x="3873306" y="892738"/>
                </a:lnTo>
                <a:lnTo>
                  <a:pt x="3953787" y="899926"/>
                </a:lnTo>
                <a:lnTo>
                  <a:pt x="4046982" y="899935"/>
                </a:lnTo>
                <a:lnTo>
                  <a:pt x="4174724" y="885997"/>
                </a:lnTo>
                <a:lnTo>
                  <a:pt x="4277901" y="859187"/>
                </a:lnTo>
                <a:lnTo>
                  <a:pt x="4316626" y="839868"/>
                </a:lnTo>
                <a:lnTo>
                  <a:pt x="4326591" y="830844"/>
                </a:lnTo>
                <a:lnTo>
                  <a:pt x="4341427" y="809528"/>
                </a:lnTo>
                <a:lnTo>
                  <a:pt x="4344536" y="797917"/>
                </a:lnTo>
                <a:lnTo>
                  <a:pt x="4344229" y="773727"/>
                </a:lnTo>
                <a:lnTo>
                  <a:pt x="4339348" y="762761"/>
                </a:lnTo>
                <a:lnTo>
                  <a:pt x="4322637" y="743051"/>
                </a:lnTo>
                <a:lnTo>
                  <a:pt x="4289429" y="716087"/>
                </a:lnTo>
                <a:lnTo>
                  <a:pt x="4207614" y="676945"/>
                </a:lnTo>
                <a:lnTo>
                  <a:pt x="4113982" y="643688"/>
                </a:lnTo>
                <a:lnTo>
                  <a:pt x="3990133" y="621520"/>
                </a:lnTo>
                <a:lnTo>
                  <a:pt x="3869379" y="592617"/>
                </a:lnTo>
                <a:lnTo>
                  <a:pt x="3748986" y="578193"/>
                </a:lnTo>
                <a:lnTo>
                  <a:pt x="3622567" y="572083"/>
                </a:lnTo>
                <a:lnTo>
                  <a:pt x="3488875" y="564805"/>
                </a:lnTo>
                <a:lnTo>
                  <a:pt x="3374109" y="559587"/>
                </a:lnTo>
                <a:lnTo>
                  <a:pt x="3249696" y="557489"/>
                </a:lnTo>
                <a:lnTo>
                  <a:pt x="3123037" y="547875"/>
                </a:lnTo>
                <a:lnTo>
                  <a:pt x="2996082" y="546330"/>
                </a:lnTo>
                <a:lnTo>
                  <a:pt x="2654954" y="546097"/>
                </a:lnTo>
                <a:lnTo>
                  <a:pt x="2526421" y="536044"/>
                </a:lnTo>
                <a:lnTo>
                  <a:pt x="2400630" y="533744"/>
                </a:lnTo>
                <a:lnTo>
                  <a:pt x="2132333" y="533399"/>
                </a:lnTo>
                <a:lnTo>
                  <a:pt x="2015520" y="523344"/>
                </a:lnTo>
                <a:lnTo>
                  <a:pt x="1892248" y="519633"/>
                </a:lnTo>
                <a:lnTo>
                  <a:pt x="1760420" y="509203"/>
                </a:lnTo>
                <a:lnTo>
                  <a:pt x="1632996" y="499374"/>
                </a:lnTo>
                <a:lnTo>
                  <a:pt x="1505959" y="495654"/>
                </a:lnTo>
                <a:lnTo>
                  <a:pt x="1380367" y="486599"/>
                </a:lnTo>
                <a:lnTo>
                  <a:pt x="1246467" y="472778"/>
                </a:lnTo>
                <a:lnTo>
                  <a:pt x="1114195" y="470064"/>
                </a:lnTo>
                <a:lnTo>
                  <a:pt x="992424" y="458382"/>
                </a:lnTo>
                <a:lnTo>
                  <a:pt x="863280" y="457265"/>
                </a:lnTo>
                <a:lnTo>
                  <a:pt x="403802" y="457196"/>
                </a:lnTo>
                <a:lnTo>
                  <a:pt x="281856" y="443381"/>
                </a:lnTo>
                <a:lnTo>
                  <a:pt x="154749" y="425732"/>
                </a:lnTo>
                <a:lnTo>
                  <a:pt x="114214" y="407578"/>
                </a:lnTo>
                <a:lnTo>
                  <a:pt x="82135" y="384325"/>
                </a:lnTo>
                <a:lnTo>
                  <a:pt x="75552" y="373337"/>
                </a:lnTo>
                <a:lnTo>
                  <a:pt x="68239" y="346077"/>
                </a:lnTo>
                <a:lnTo>
                  <a:pt x="70522" y="332317"/>
                </a:lnTo>
                <a:lnTo>
                  <a:pt x="84348" y="305738"/>
                </a:lnTo>
                <a:lnTo>
                  <a:pt x="104604" y="283577"/>
                </a:lnTo>
                <a:lnTo>
                  <a:pt x="129129" y="264321"/>
                </a:lnTo>
                <a:lnTo>
                  <a:pt x="214048" y="220374"/>
                </a:lnTo>
                <a:lnTo>
                  <a:pt x="261606" y="201543"/>
                </a:lnTo>
                <a:lnTo>
                  <a:pt x="398704" y="173106"/>
                </a:lnTo>
                <a:lnTo>
                  <a:pt x="493025" y="166150"/>
                </a:lnTo>
                <a:lnTo>
                  <a:pt x="935036" y="165096"/>
                </a:lnTo>
                <a:lnTo>
                  <a:pt x="1057313" y="176030"/>
                </a:lnTo>
                <a:lnTo>
                  <a:pt x="1177157" y="184383"/>
                </a:lnTo>
                <a:lnTo>
                  <a:pt x="1302878" y="189959"/>
                </a:lnTo>
                <a:lnTo>
                  <a:pt x="1418656" y="200477"/>
                </a:lnTo>
                <a:lnTo>
                  <a:pt x="1548058" y="206720"/>
                </a:lnTo>
                <a:lnTo>
                  <a:pt x="1696441" y="222100"/>
                </a:lnTo>
                <a:lnTo>
                  <a:pt x="1812338" y="227740"/>
                </a:lnTo>
                <a:lnTo>
                  <a:pt x="1941756" y="238572"/>
                </a:lnTo>
                <a:lnTo>
                  <a:pt x="2068968" y="254871"/>
                </a:lnTo>
                <a:lnTo>
                  <a:pt x="2160393" y="264360"/>
                </a:lnTo>
                <a:lnTo>
                  <a:pt x="2275167" y="270151"/>
                </a:lnTo>
                <a:lnTo>
                  <a:pt x="2411035" y="282347"/>
                </a:lnTo>
                <a:lnTo>
                  <a:pt x="2526337" y="292223"/>
                </a:lnTo>
                <a:lnTo>
                  <a:pt x="2678350" y="307699"/>
                </a:lnTo>
                <a:lnTo>
                  <a:pt x="2896993" y="335002"/>
                </a:lnTo>
                <a:lnTo>
                  <a:pt x="3029431" y="348945"/>
                </a:lnTo>
                <a:lnTo>
                  <a:pt x="3180887" y="363934"/>
                </a:lnTo>
                <a:lnTo>
                  <a:pt x="3332739" y="378092"/>
                </a:lnTo>
                <a:lnTo>
                  <a:pt x="3474833" y="391760"/>
                </a:lnTo>
                <a:lnTo>
                  <a:pt x="3621233" y="406517"/>
                </a:lnTo>
                <a:lnTo>
                  <a:pt x="3755111" y="418235"/>
                </a:lnTo>
                <a:lnTo>
                  <a:pt x="3880768" y="432835"/>
                </a:lnTo>
                <a:lnTo>
                  <a:pt x="4009479" y="443472"/>
                </a:lnTo>
                <a:lnTo>
                  <a:pt x="4141089" y="440643"/>
                </a:lnTo>
                <a:lnTo>
                  <a:pt x="4270323" y="418757"/>
                </a:lnTo>
                <a:lnTo>
                  <a:pt x="4327917" y="402095"/>
                </a:lnTo>
                <a:lnTo>
                  <a:pt x="4350483" y="389903"/>
                </a:lnTo>
                <a:lnTo>
                  <a:pt x="4360451" y="382700"/>
                </a:lnTo>
                <a:lnTo>
                  <a:pt x="4368508" y="372254"/>
                </a:lnTo>
                <a:lnTo>
                  <a:pt x="4381223" y="345596"/>
                </a:lnTo>
                <a:lnTo>
                  <a:pt x="4389572" y="292112"/>
                </a:lnTo>
                <a:lnTo>
                  <a:pt x="4386511" y="275173"/>
                </a:lnTo>
                <a:lnTo>
                  <a:pt x="4371821" y="245063"/>
                </a:lnTo>
                <a:lnTo>
                  <a:pt x="4346492" y="204312"/>
                </a:lnTo>
                <a:lnTo>
                  <a:pt x="4322049" y="182055"/>
                </a:lnTo>
                <a:lnTo>
                  <a:pt x="4307629" y="172168"/>
                </a:lnTo>
                <a:lnTo>
                  <a:pt x="4272792" y="157420"/>
                </a:lnTo>
                <a:lnTo>
                  <a:pt x="4160615" y="123163"/>
                </a:lnTo>
                <a:lnTo>
                  <a:pt x="4044824" y="102511"/>
                </a:lnTo>
                <a:lnTo>
                  <a:pt x="3919294" y="81961"/>
                </a:lnTo>
                <a:lnTo>
                  <a:pt x="3791985" y="67974"/>
                </a:lnTo>
                <a:lnTo>
                  <a:pt x="3664958" y="62478"/>
                </a:lnTo>
                <a:lnTo>
                  <a:pt x="3527817" y="52007"/>
                </a:lnTo>
                <a:lnTo>
                  <a:pt x="3409011" y="44213"/>
                </a:lnTo>
                <a:lnTo>
                  <a:pt x="3287375" y="38901"/>
                </a:lnTo>
                <a:lnTo>
                  <a:pt x="3168398" y="36790"/>
                </a:lnTo>
                <a:lnTo>
                  <a:pt x="3035417" y="27175"/>
                </a:lnTo>
                <a:lnTo>
                  <a:pt x="2903587" y="25630"/>
                </a:lnTo>
                <a:lnTo>
                  <a:pt x="2767275" y="24015"/>
                </a:lnTo>
                <a:lnTo>
                  <a:pt x="2656074" y="15350"/>
                </a:lnTo>
                <a:lnTo>
                  <a:pt x="2526568" y="13045"/>
                </a:lnTo>
                <a:lnTo>
                  <a:pt x="2399239" y="12742"/>
                </a:lnTo>
                <a:lnTo>
                  <a:pt x="2272195" y="2650"/>
                </a:lnTo>
                <a:lnTo>
                  <a:pt x="2145189" y="345"/>
                </a:lnTo>
                <a:lnTo>
                  <a:pt x="1877965" y="0"/>
                </a:lnTo>
                <a:lnTo>
                  <a:pt x="1743719" y="10931"/>
                </a:lnTo>
                <a:lnTo>
                  <a:pt x="1616083" y="12541"/>
                </a:lnTo>
                <a:lnTo>
                  <a:pt x="1036629" y="12696"/>
                </a:lnTo>
                <a:lnTo>
                  <a:pt x="914280" y="23630"/>
                </a:lnTo>
                <a:lnTo>
                  <a:pt x="777460" y="26703"/>
                </a:lnTo>
                <a:lnTo>
                  <a:pt x="671989" y="380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239856" y="1066800"/>
            <a:ext cx="306827" cy="368301"/>
          </a:xfrm>
          <a:custGeom>
            <a:avLst/>
            <a:gdLst/>
            <a:ahLst/>
            <a:cxnLst/>
            <a:rect l="0" t="0" r="0" b="0"/>
            <a:pathLst>
              <a:path w="306827" h="368301">
                <a:moveTo>
                  <a:pt x="293544" y="0"/>
                </a:moveTo>
                <a:lnTo>
                  <a:pt x="140083" y="0"/>
                </a:lnTo>
                <a:lnTo>
                  <a:pt x="123503" y="1411"/>
                </a:lnTo>
                <a:lnTo>
                  <a:pt x="108217" y="3762"/>
                </a:lnTo>
                <a:lnTo>
                  <a:pt x="93792" y="6742"/>
                </a:lnTo>
                <a:lnTo>
                  <a:pt x="78532" y="8727"/>
                </a:lnTo>
                <a:lnTo>
                  <a:pt x="62713" y="10052"/>
                </a:lnTo>
                <a:lnTo>
                  <a:pt x="46523" y="10934"/>
                </a:lnTo>
                <a:lnTo>
                  <a:pt x="31497" y="12934"/>
                </a:lnTo>
                <a:lnTo>
                  <a:pt x="17246" y="15678"/>
                </a:lnTo>
                <a:lnTo>
                  <a:pt x="3512" y="18918"/>
                </a:lnTo>
                <a:lnTo>
                  <a:pt x="0" y="22490"/>
                </a:lnTo>
                <a:lnTo>
                  <a:pt x="3303" y="26282"/>
                </a:lnTo>
                <a:lnTo>
                  <a:pt x="11150" y="30221"/>
                </a:lnTo>
                <a:lnTo>
                  <a:pt x="23437" y="32847"/>
                </a:lnTo>
                <a:lnTo>
                  <a:pt x="38683" y="34598"/>
                </a:lnTo>
                <a:lnTo>
                  <a:pt x="55903" y="35765"/>
                </a:lnTo>
                <a:lnTo>
                  <a:pt x="74439" y="37954"/>
                </a:lnTo>
                <a:lnTo>
                  <a:pt x="93852" y="40825"/>
                </a:lnTo>
                <a:lnTo>
                  <a:pt x="113849" y="44150"/>
                </a:lnTo>
                <a:lnTo>
                  <a:pt x="134236" y="46366"/>
                </a:lnTo>
                <a:lnTo>
                  <a:pt x="154883" y="47844"/>
                </a:lnTo>
                <a:lnTo>
                  <a:pt x="175703" y="48829"/>
                </a:lnTo>
                <a:lnTo>
                  <a:pt x="195228" y="50897"/>
                </a:lnTo>
                <a:lnTo>
                  <a:pt x="213888" y="53687"/>
                </a:lnTo>
                <a:lnTo>
                  <a:pt x="231974" y="56958"/>
                </a:lnTo>
                <a:lnTo>
                  <a:pt x="249675" y="59138"/>
                </a:lnTo>
                <a:lnTo>
                  <a:pt x="267120" y="60592"/>
                </a:lnTo>
                <a:lnTo>
                  <a:pt x="284394" y="61561"/>
                </a:lnTo>
                <a:lnTo>
                  <a:pt x="290266" y="63618"/>
                </a:lnTo>
                <a:lnTo>
                  <a:pt x="288536" y="66401"/>
                </a:lnTo>
                <a:lnTo>
                  <a:pt x="281739" y="69667"/>
                </a:lnTo>
                <a:lnTo>
                  <a:pt x="270152" y="71845"/>
                </a:lnTo>
                <a:lnTo>
                  <a:pt x="255371" y="73296"/>
                </a:lnTo>
                <a:lnTo>
                  <a:pt x="238462" y="74264"/>
                </a:lnTo>
                <a:lnTo>
                  <a:pt x="218722" y="76320"/>
                </a:lnTo>
                <a:lnTo>
                  <a:pt x="174212" y="82368"/>
                </a:lnTo>
                <a:lnTo>
                  <a:pt x="153311" y="84545"/>
                </a:lnTo>
                <a:lnTo>
                  <a:pt x="133733" y="85997"/>
                </a:lnTo>
                <a:lnTo>
                  <a:pt x="115037" y="86964"/>
                </a:lnTo>
                <a:lnTo>
                  <a:pt x="111039" y="87609"/>
                </a:lnTo>
                <a:lnTo>
                  <a:pt x="116840" y="88039"/>
                </a:lnTo>
                <a:lnTo>
                  <a:pt x="144453" y="88517"/>
                </a:lnTo>
                <a:lnTo>
                  <a:pt x="246803" y="88849"/>
                </a:lnTo>
                <a:lnTo>
                  <a:pt x="266616" y="90277"/>
                </a:lnTo>
                <a:lnTo>
                  <a:pt x="284059" y="92640"/>
                </a:lnTo>
                <a:lnTo>
                  <a:pt x="299920" y="95627"/>
                </a:lnTo>
                <a:lnTo>
                  <a:pt x="303439" y="100440"/>
                </a:lnTo>
                <a:lnTo>
                  <a:pt x="298730" y="106471"/>
                </a:lnTo>
                <a:lnTo>
                  <a:pt x="288534" y="113314"/>
                </a:lnTo>
                <a:lnTo>
                  <a:pt x="273271" y="119287"/>
                </a:lnTo>
                <a:lnTo>
                  <a:pt x="254628" y="124680"/>
                </a:lnTo>
                <a:lnTo>
                  <a:pt x="233733" y="129686"/>
                </a:lnTo>
                <a:lnTo>
                  <a:pt x="215570" y="134435"/>
                </a:lnTo>
                <a:lnTo>
                  <a:pt x="184100" y="143475"/>
                </a:lnTo>
                <a:lnTo>
                  <a:pt x="166959" y="147861"/>
                </a:lnTo>
                <a:lnTo>
                  <a:pt x="111947" y="160776"/>
                </a:lnTo>
                <a:lnTo>
                  <a:pt x="96279" y="165039"/>
                </a:lnTo>
                <a:lnTo>
                  <a:pt x="81601" y="169293"/>
                </a:lnTo>
                <a:lnTo>
                  <a:pt x="77459" y="172128"/>
                </a:lnTo>
                <a:lnTo>
                  <a:pt x="80343" y="174019"/>
                </a:lnTo>
                <a:lnTo>
                  <a:pt x="87910" y="175279"/>
                </a:lnTo>
                <a:lnTo>
                  <a:pt x="100010" y="176119"/>
                </a:lnTo>
                <a:lnTo>
                  <a:pt x="115132" y="176679"/>
                </a:lnTo>
                <a:lnTo>
                  <a:pt x="152161" y="177302"/>
                </a:lnTo>
                <a:lnTo>
                  <a:pt x="262852" y="177734"/>
                </a:lnTo>
                <a:lnTo>
                  <a:pt x="273083" y="180578"/>
                </a:lnTo>
                <a:lnTo>
                  <a:pt x="275670" y="185296"/>
                </a:lnTo>
                <a:lnTo>
                  <a:pt x="273161" y="191264"/>
                </a:lnTo>
                <a:lnTo>
                  <a:pt x="267255" y="196654"/>
                </a:lnTo>
                <a:lnTo>
                  <a:pt x="259085" y="201658"/>
                </a:lnTo>
                <a:lnTo>
                  <a:pt x="249404" y="206405"/>
                </a:lnTo>
                <a:lnTo>
                  <a:pt x="237306" y="209570"/>
                </a:lnTo>
                <a:lnTo>
                  <a:pt x="223596" y="211680"/>
                </a:lnTo>
                <a:lnTo>
                  <a:pt x="208812" y="213086"/>
                </a:lnTo>
                <a:lnTo>
                  <a:pt x="194723" y="215435"/>
                </a:lnTo>
                <a:lnTo>
                  <a:pt x="181096" y="218412"/>
                </a:lnTo>
                <a:lnTo>
                  <a:pt x="122067" y="233329"/>
                </a:lnTo>
                <a:lnTo>
                  <a:pt x="119959" y="234575"/>
                </a:lnTo>
                <a:lnTo>
                  <a:pt x="127021" y="233994"/>
                </a:lnTo>
                <a:lnTo>
                  <a:pt x="140195" y="232196"/>
                </a:lnTo>
                <a:lnTo>
                  <a:pt x="157445" y="232408"/>
                </a:lnTo>
                <a:lnTo>
                  <a:pt x="177411" y="233961"/>
                </a:lnTo>
                <a:lnTo>
                  <a:pt x="199188" y="236407"/>
                </a:lnTo>
                <a:lnTo>
                  <a:pt x="219351" y="238038"/>
                </a:lnTo>
                <a:lnTo>
                  <a:pt x="238438" y="239125"/>
                </a:lnTo>
                <a:lnTo>
                  <a:pt x="256806" y="239850"/>
                </a:lnTo>
                <a:lnTo>
                  <a:pt x="273285" y="241744"/>
                </a:lnTo>
                <a:lnTo>
                  <a:pt x="288505" y="244418"/>
                </a:lnTo>
                <a:lnTo>
                  <a:pt x="302884" y="247612"/>
                </a:lnTo>
                <a:lnTo>
                  <a:pt x="306826" y="251152"/>
                </a:lnTo>
                <a:lnTo>
                  <a:pt x="303810" y="254924"/>
                </a:lnTo>
                <a:lnTo>
                  <a:pt x="296154" y="258849"/>
                </a:lnTo>
                <a:lnTo>
                  <a:pt x="283995" y="264288"/>
                </a:lnTo>
                <a:lnTo>
                  <a:pt x="251670" y="277857"/>
                </a:lnTo>
                <a:lnTo>
                  <a:pt x="235995" y="284016"/>
                </a:lnTo>
                <a:lnTo>
                  <a:pt x="207288" y="294622"/>
                </a:lnTo>
                <a:lnTo>
                  <a:pt x="192296" y="299425"/>
                </a:lnTo>
                <a:lnTo>
                  <a:pt x="176656" y="304039"/>
                </a:lnTo>
                <a:lnTo>
                  <a:pt x="160585" y="308526"/>
                </a:lnTo>
                <a:lnTo>
                  <a:pt x="154105" y="315750"/>
                </a:lnTo>
                <a:lnTo>
                  <a:pt x="154018" y="324800"/>
                </a:lnTo>
                <a:lnTo>
                  <a:pt x="191944" y="36830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6533804" y="329162"/>
            <a:ext cx="2564927" cy="4230913"/>
          </a:xfrm>
          <a:custGeom>
            <a:avLst/>
            <a:gdLst/>
            <a:ahLst/>
            <a:cxnLst/>
            <a:rect l="0" t="0" r="0" b="0"/>
            <a:pathLst>
              <a:path w="2564927" h="4230913">
                <a:moveTo>
                  <a:pt x="19396" y="13738"/>
                </a:moveTo>
                <a:lnTo>
                  <a:pt x="12654" y="33963"/>
                </a:lnTo>
                <a:lnTo>
                  <a:pt x="7480" y="104744"/>
                </a:lnTo>
                <a:lnTo>
                  <a:pt x="3002" y="200659"/>
                </a:lnTo>
                <a:lnTo>
                  <a:pt x="0" y="214552"/>
                </a:lnTo>
                <a:lnTo>
                  <a:pt x="427" y="241277"/>
                </a:lnTo>
                <a:lnTo>
                  <a:pt x="6145" y="349837"/>
                </a:lnTo>
                <a:lnTo>
                  <a:pt x="6664" y="539759"/>
                </a:lnTo>
                <a:lnTo>
                  <a:pt x="18217" y="669658"/>
                </a:lnTo>
                <a:lnTo>
                  <a:pt x="22926" y="737589"/>
                </a:lnTo>
                <a:lnTo>
                  <a:pt x="30888" y="822298"/>
                </a:lnTo>
                <a:lnTo>
                  <a:pt x="35788" y="944600"/>
                </a:lnTo>
                <a:lnTo>
                  <a:pt x="44005" y="1058116"/>
                </a:lnTo>
                <a:lnTo>
                  <a:pt x="48324" y="1115757"/>
                </a:lnTo>
                <a:lnTo>
                  <a:pt x="56288" y="1213064"/>
                </a:lnTo>
                <a:lnTo>
                  <a:pt x="57389" y="1330156"/>
                </a:lnTo>
                <a:lnTo>
                  <a:pt x="61238" y="1407782"/>
                </a:lnTo>
                <a:lnTo>
                  <a:pt x="69410" y="1522130"/>
                </a:lnTo>
                <a:lnTo>
                  <a:pt x="70175" y="1693040"/>
                </a:lnTo>
                <a:lnTo>
                  <a:pt x="73957" y="1803577"/>
                </a:lnTo>
                <a:lnTo>
                  <a:pt x="81718" y="1888991"/>
                </a:lnTo>
                <a:lnTo>
                  <a:pt x="84203" y="2016878"/>
                </a:lnTo>
                <a:lnTo>
                  <a:pt x="94805" y="2146639"/>
                </a:lnTo>
                <a:lnTo>
                  <a:pt x="95526" y="2279032"/>
                </a:lnTo>
                <a:lnTo>
                  <a:pt x="95596" y="2868071"/>
                </a:lnTo>
                <a:lnTo>
                  <a:pt x="85543" y="2981480"/>
                </a:lnTo>
                <a:lnTo>
                  <a:pt x="83419" y="3093078"/>
                </a:lnTo>
                <a:lnTo>
                  <a:pt x="82899" y="3395261"/>
                </a:lnTo>
                <a:lnTo>
                  <a:pt x="72844" y="3515612"/>
                </a:lnTo>
                <a:lnTo>
                  <a:pt x="68551" y="3556971"/>
                </a:lnTo>
                <a:lnTo>
                  <a:pt x="50324" y="3625541"/>
                </a:lnTo>
                <a:lnTo>
                  <a:pt x="45281" y="3747977"/>
                </a:lnTo>
                <a:lnTo>
                  <a:pt x="44824" y="3895730"/>
                </a:lnTo>
                <a:lnTo>
                  <a:pt x="56712" y="4027393"/>
                </a:lnTo>
                <a:lnTo>
                  <a:pt x="61026" y="4077872"/>
                </a:lnTo>
                <a:lnTo>
                  <a:pt x="75126" y="4138755"/>
                </a:lnTo>
                <a:lnTo>
                  <a:pt x="86968" y="4161771"/>
                </a:lnTo>
                <a:lnTo>
                  <a:pt x="94077" y="4171860"/>
                </a:lnTo>
                <a:lnTo>
                  <a:pt x="101639" y="4175764"/>
                </a:lnTo>
                <a:lnTo>
                  <a:pt x="109502" y="4175544"/>
                </a:lnTo>
                <a:lnTo>
                  <a:pt x="117566" y="4172575"/>
                </a:lnTo>
                <a:lnTo>
                  <a:pt x="134053" y="4157988"/>
                </a:lnTo>
                <a:lnTo>
                  <a:pt x="142400" y="4148171"/>
                </a:lnTo>
                <a:lnTo>
                  <a:pt x="155438" y="4118449"/>
                </a:lnTo>
                <a:lnTo>
                  <a:pt x="175306" y="4028394"/>
                </a:lnTo>
                <a:lnTo>
                  <a:pt x="183689" y="3903277"/>
                </a:lnTo>
                <a:lnTo>
                  <a:pt x="195359" y="3788027"/>
                </a:lnTo>
                <a:lnTo>
                  <a:pt x="196954" y="3673743"/>
                </a:lnTo>
                <a:lnTo>
                  <a:pt x="199910" y="3628662"/>
                </a:lnTo>
                <a:lnTo>
                  <a:pt x="219051" y="3505635"/>
                </a:lnTo>
                <a:lnTo>
                  <a:pt x="221895" y="3395790"/>
                </a:lnTo>
                <a:lnTo>
                  <a:pt x="222596" y="2452619"/>
                </a:lnTo>
                <a:lnTo>
                  <a:pt x="232648" y="2310410"/>
                </a:lnTo>
                <a:lnTo>
                  <a:pt x="234772" y="2193504"/>
                </a:lnTo>
                <a:lnTo>
                  <a:pt x="236603" y="2075292"/>
                </a:lnTo>
                <a:lnTo>
                  <a:pt x="245327" y="1960585"/>
                </a:lnTo>
                <a:lnTo>
                  <a:pt x="247468" y="1849236"/>
                </a:lnTo>
                <a:lnTo>
                  <a:pt x="257978" y="1712657"/>
                </a:lnTo>
                <a:lnTo>
                  <a:pt x="266901" y="1596435"/>
                </a:lnTo>
                <a:lnTo>
                  <a:pt x="280841" y="1487086"/>
                </a:lnTo>
                <a:lnTo>
                  <a:pt x="288821" y="1375594"/>
                </a:lnTo>
                <a:lnTo>
                  <a:pt x="307621" y="1247438"/>
                </a:lnTo>
                <a:lnTo>
                  <a:pt x="328476" y="1129623"/>
                </a:lnTo>
                <a:lnTo>
                  <a:pt x="339550" y="1017927"/>
                </a:lnTo>
                <a:lnTo>
                  <a:pt x="358765" y="890115"/>
                </a:lnTo>
                <a:lnTo>
                  <a:pt x="375800" y="766807"/>
                </a:lnTo>
                <a:lnTo>
                  <a:pt x="393742" y="644725"/>
                </a:lnTo>
                <a:lnTo>
                  <a:pt x="413950" y="512809"/>
                </a:lnTo>
                <a:lnTo>
                  <a:pt x="438571" y="385435"/>
                </a:lnTo>
                <a:lnTo>
                  <a:pt x="468133" y="223135"/>
                </a:lnTo>
                <a:lnTo>
                  <a:pt x="493529" y="118762"/>
                </a:lnTo>
                <a:lnTo>
                  <a:pt x="505759" y="95222"/>
                </a:lnTo>
                <a:lnTo>
                  <a:pt x="536605" y="57115"/>
                </a:lnTo>
                <a:lnTo>
                  <a:pt x="546235" y="53945"/>
                </a:lnTo>
                <a:lnTo>
                  <a:pt x="556889" y="54653"/>
                </a:lnTo>
                <a:lnTo>
                  <a:pt x="568225" y="57948"/>
                </a:lnTo>
                <a:lnTo>
                  <a:pt x="575782" y="65789"/>
                </a:lnTo>
                <a:lnTo>
                  <a:pt x="580819" y="76661"/>
                </a:lnTo>
                <a:lnTo>
                  <a:pt x="586417" y="103792"/>
                </a:lnTo>
                <a:lnTo>
                  <a:pt x="589091" y="222166"/>
                </a:lnTo>
                <a:lnTo>
                  <a:pt x="579909" y="341891"/>
                </a:lnTo>
                <a:lnTo>
                  <a:pt x="560669" y="455961"/>
                </a:lnTo>
                <a:lnTo>
                  <a:pt x="546745" y="570241"/>
                </a:lnTo>
                <a:lnTo>
                  <a:pt x="472361" y="991813"/>
                </a:lnTo>
                <a:lnTo>
                  <a:pt x="421562" y="1326660"/>
                </a:lnTo>
                <a:lnTo>
                  <a:pt x="410448" y="1474315"/>
                </a:lnTo>
                <a:lnTo>
                  <a:pt x="395639" y="1592786"/>
                </a:lnTo>
                <a:lnTo>
                  <a:pt x="384979" y="1740940"/>
                </a:lnTo>
                <a:lnTo>
                  <a:pt x="376967" y="1859471"/>
                </a:lnTo>
                <a:lnTo>
                  <a:pt x="366657" y="1979415"/>
                </a:lnTo>
                <a:lnTo>
                  <a:pt x="359394" y="2102826"/>
                </a:lnTo>
                <a:lnTo>
                  <a:pt x="351531" y="2216313"/>
                </a:lnTo>
                <a:lnTo>
                  <a:pt x="349978" y="2332438"/>
                </a:lnTo>
                <a:lnTo>
                  <a:pt x="349596" y="2883353"/>
                </a:lnTo>
                <a:lnTo>
                  <a:pt x="359648" y="3010861"/>
                </a:lnTo>
                <a:lnTo>
                  <a:pt x="363357" y="3129199"/>
                </a:lnTo>
                <a:lnTo>
                  <a:pt x="375199" y="3267846"/>
                </a:lnTo>
                <a:lnTo>
                  <a:pt x="390603" y="3407208"/>
                </a:lnTo>
                <a:lnTo>
                  <a:pt x="406565" y="3542020"/>
                </a:lnTo>
                <a:lnTo>
                  <a:pt x="406430" y="3579526"/>
                </a:lnTo>
                <a:lnTo>
                  <a:pt x="401588" y="3649596"/>
                </a:lnTo>
                <a:lnTo>
                  <a:pt x="407490" y="3694058"/>
                </a:lnTo>
                <a:lnTo>
                  <a:pt x="447012" y="3823691"/>
                </a:lnTo>
                <a:lnTo>
                  <a:pt x="487572" y="3932078"/>
                </a:lnTo>
                <a:lnTo>
                  <a:pt x="519425" y="3986249"/>
                </a:lnTo>
                <a:lnTo>
                  <a:pt x="536083" y="4006972"/>
                </a:lnTo>
                <a:lnTo>
                  <a:pt x="556657" y="4021827"/>
                </a:lnTo>
                <a:lnTo>
                  <a:pt x="604358" y="4042861"/>
                </a:lnTo>
                <a:lnTo>
                  <a:pt x="633098" y="4044363"/>
                </a:lnTo>
                <a:lnTo>
                  <a:pt x="648663" y="4042788"/>
                </a:lnTo>
                <a:lnTo>
                  <a:pt x="661863" y="4038915"/>
                </a:lnTo>
                <a:lnTo>
                  <a:pt x="684055" y="4027087"/>
                </a:lnTo>
                <a:lnTo>
                  <a:pt x="692513" y="4018571"/>
                </a:lnTo>
                <a:lnTo>
                  <a:pt x="705674" y="3997819"/>
                </a:lnTo>
                <a:lnTo>
                  <a:pt x="721016" y="3942110"/>
                </a:lnTo>
                <a:lnTo>
                  <a:pt x="729334" y="3816312"/>
                </a:lnTo>
                <a:lnTo>
                  <a:pt x="730485" y="3684501"/>
                </a:lnTo>
                <a:lnTo>
                  <a:pt x="733368" y="3641910"/>
                </a:lnTo>
                <a:lnTo>
                  <a:pt x="752459" y="3529156"/>
                </a:lnTo>
                <a:lnTo>
                  <a:pt x="751767" y="3400548"/>
                </a:lnTo>
                <a:lnTo>
                  <a:pt x="744969" y="3285296"/>
                </a:lnTo>
                <a:lnTo>
                  <a:pt x="734898" y="3157272"/>
                </a:lnTo>
                <a:lnTo>
                  <a:pt x="731871" y="3056961"/>
                </a:lnTo>
                <a:lnTo>
                  <a:pt x="730599" y="2583369"/>
                </a:lnTo>
                <a:lnTo>
                  <a:pt x="737338" y="2481770"/>
                </a:lnTo>
                <a:lnTo>
                  <a:pt x="741530" y="2380171"/>
                </a:lnTo>
                <a:lnTo>
                  <a:pt x="743063" y="2210838"/>
                </a:lnTo>
                <a:lnTo>
                  <a:pt x="746989" y="2109238"/>
                </a:lnTo>
                <a:lnTo>
                  <a:pt x="754217" y="1980513"/>
                </a:lnTo>
                <a:lnTo>
                  <a:pt x="764373" y="1851238"/>
                </a:lnTo>
                <a:lnTo>
                  <a:pt x="771605" y="1725357"/>
                </a:lnTo>
                <a:lnTo>
                  <a:pt x="786204" y="1598944"/>
                </a:lnTo>
                <a:lnTo>
                  <a:pt x="819518" y="1353724"/>
                </a:lnTo>
                <a:lnTo>
                  <a:pt x="887229" y="928193"/>
                </a:lnTo>
                <a:lnTo>
                  <a:pt x="908396" y="814960"/>
                </a:lnTo>
                <a:lnTo>
                  <a:pt x="933796" y="680647"/>
                </a:lnTo>
                <a:lnTo>
                  <a:pt x="963429" y="545050"/>
                </a:lnTo>
                <a:lnTo>
                  <a:pt x="993062" y="417180"/>
                </a:lnTo>
                <a:lnTo>
                  <a:pt x="1013758" y="354799"/>
                </a:lnTo>
                <a:lnTo>
                  <a:pt x="1056214" y="234033"/>
                </a:lnTo>
                <a:lnTo>
                  <a:pt x="1084425" y="153232"/>
                </a:lnTo>
                <a:lnTo>
                  <a:pt x="1103753" y="120891"/>
                </a:lnTo>
                <a:lnTo>
                  <a:pt x="1123632" y="92406"/>
                </a:lnTo>
                <a:lnTo>
                  <a:pt x="1151655" y="43388"/>
                </a:lnTo>
                <a:lnTo>
                  <a:pt x="1183949" y="6110"/>
                </a:lnTo>
                <a:lnTo>
                  <a:pt x="1193698" y="1597"/>
                </a:lnTo>
                <a:lnTo>
                  <a:pt x="1204430" y="0"/>
                </a:lnTo>
                <a:lnTo>
                  <a:pt x="1215819" y="346"/>
                </a:lnTo>
                <a:lnTo>
                  <a:pt x="1223411" y="6221"/>
                </a:lnTo>
                <a:lnTo>
                  <a:pt x="1228472" y="15782"/>
                </a:lnTo>
                <a:lnTo>
                  <a:pt x="1234097" y="42868"/>
                </a:lnTo>
                <a:lnTo>
                  <a:pt x="1235851" y="96374"/>
                </a:lnTo>
                <a:lnTo>
                  <a:pt x="1225544" y="224599"/>
                </a:lnTo>
                <a:lnTo>
                  <a:pt x="1206516" y="347777"/>
                </a:lnTo>
                <a:lnTo>
                  <a:pt x="1175624" y="461223"/>
                </a:lnTo>
                <a:lnTo>
                  <a:pt x="1149742" y="585500"/>
                </a:lnTo>
                <a:lnTo>
                  <a:pt x="1114247" y="712260"/>
                </a:lnTo>
                <a:lnTo>
                  <a:pt x="1090778" y="828213"/>
                </a:lnTo>
                <a:lnTo>
                  <a:pt x="1043866" y="1105957"/>
                </a:lnTo>
                <a:lnTo>
                  <a:pt x="1009996" y="1334868"/>
                </a:lnTo>
                <a:lnTo>
                  <a:pt x="993062" y="1453136"/>
                </a:lnTo>
                <a:lnTo>
                  <a:pt x="981948" y="1597483"/>
                </a:lnTo>
                <a:lnTo>
                  <a:pt x="973881" y="1708838"/>
                </a:lnTo>
                <a:lnTo>
                  <a:pt x="963560" y="1825953"/>
                </a:lnTo>
                <a:lnTo>
                  <a:pt x="960057" y="1944206"/>
                </a:lnTo>
                <a:lnTo>
                  <a:pt x="952624" y="2062685"/>
                </a:lnTo>
                <a:lnTo>
                  <a:pt x="946295" y="2181207"/>
                </a:lnTo>
                <a:lnTo>
                  <a:pt x="936682" y="2299738"/>
                </a:lnTo>
                <a:lnTo>
                  <a:pt x="934365" y="2411529"/>
                </a:lnTo>
                <a:lnTo>
                  <a:pt x="933799" y="2754475"/>
                </a:lnTo>
                <a:lnTo>
                  <a:pt x="943848" y="2883613"/>
                </a:lnTo>
                <a:lnTo>
                  <a:pt x="946147" y="3010895"/>
                </a:lnTo>
                <a:lnTo>
                  <a:pt x="946450" y="3137932"/>
                </a:lnTo>
                <a:lnTo>
                  <a:pt x="956541" y="3254885"/>
                </a:lnTo>
                <a:lnTo>
                  <a:pt x="960257" y="3368036"/>
                </a:lnTo>
                <a:lnTo>
                  <a:pt x="974853" y="3513234"/>
                </a:lnTo>
                <a:lnTo>
                  <a:pt x="978101" y="3532068"/>
                </a:lnTo>
                <a:lnTo>
                  <a:pt x="974183" y="3568048"/>
                </a:lnTo>
                <a:lnTo>
                  <a:pt x="965856" y="3604264"/>
                </a:lnTo>
                <a:lnTo>
                  <a:pt x="962581" y="3662910"/>
                </a:lnTo>
                <a:lnTo>
                  <a:pt x="974989" y="3781629"/>
                </a:lnTo>
                <a:lnTo>
                  <a:pt x="1005883" y="3924788"/>
                </a:lnTo>
                <a:lnTo>
                  <a:pt x="1039633" y="4067732"/>
                </a:lnTo>
                <a:lnTo>
                  <a:pt x="1082706" y="4170736"/>
                </a:lnTo>
                <a:lnTo>
                  <a:pt x="1107583" y="4208147"/>
                </a:lnTo>
                <a:lnTo>
                  <a:pt x="1117387" y="4212655"/>
                </a:lnTo>
                <a:lnTo>
                  <a:pt x="1128157" y="4212838"/>
                </a:lnTo>
                <a:lnTo>
                  <a:pt x="1139570" y="4210138"/>
                </a:lnTo>
                <a:lnTo>
                  <a:pt x="1148589" y="4204104"/>
                </a:lnTo>
                <a:lnTo>
                  <a:pt x="1156014" y="4195849"/>
                </a:lnTo>
                <a:lnTo>
                  <a:pt x="1162375" y="4186112"/>
                </a:lnTo>
                <a:lnTo>
                  <a:pt x="1178068" y="4131956"/>
                </a:lnTo>
                <a:lnTo>
                  <a:pt x="1193684" y="4016634"/>
                </a:lnTo>
                <a:lnTo>
                  <a:pt x="1199599" y="3898581"/>
                </a:lnTo>
                <a:lnTo>
                  <a:pt x="1201788" y="3771348"/>
                </a:lnTo>
                <a:lnTo>
                  <a:pt x="1218050" y="3657487"/>
                </a:lnTo>
                <a:lnTo>
                  <a:pt x="1241279" y="3539877"/>
                </a:lnTo>
                <a:lnTo>
                  <a:pt x="1249317" y="3409976"/>
                </a:lnTo>
                <a:lnTo>
                  <a:pt x="1250905" y="3267246"/>
                </a:lnTo>
                <a:lnTo>
                  <a:pt x="1251218" y="3123185"/>
                </a:lnTo>
                <a:lnTo>
                  <a:pt x="1258014" y="3010329"/>
                </a:lnTo>
                <a:lnTo>
                  <a:pt x="1264225" y="2858417"/>
                </a:lnTo>
                <a:lnTo>
                  <a:pt x="1272373" y="2744202"/>
                </a:lnTo>
                <a:lnTo>
                  <a:pt x="1276826" y="2629927"/>
                </a:lnTo>
                <a:lnTo>
                  <a:pt x="1286455" y="2515634"/>
                </a:lnTo>
                <a:lnTo>
                  <a:pt x="1298245" y="2402748"/>
                </a:lnTo>
                <a:lnTo>
                  <a:pt x="1369829" y="1797788"/>
                </a:lnTo>
                <a:lnTo>
                  <a:pt x="1401048" y="1636929"/>
                </a:lnTo>
                <a:lnTo>
                  <a:pt x="1419374" y="1537024"/>
                </a:lnTo>
                <a:lnTo>
                  <a:pt x="1438915" y="1435926"/>
                </a:lnTo>
                <a:lnTo>
                  <a:pt x="1458160" y="1307371"/>
                </a:lnTo>
                <a:lnTo>
                  <a:pt x="1495013" y="1123128"/>
                </a:lnTo>
                <a:lnTo>
                  <a:pt x="1523542" y="1009197"/>
                </a:lnTo>
                <a:lnTo>
                  <a:pt x="1557993" y="877977"/>
                </a:lnTo>
                <a:lnTo>
                  <a:pt x="1591241" y="754185"/>
                </a:lnTo>
                <a:lnTo>
                  <a:pt x="1623701" y="636283"/>
                </a:lnTo>
                <a:lnTo>
                  <a:pt x="1661807" y="506608"/>
                </a:lnTo>
                <a:lnTo>
                  <a:pt x="1710794" y="354405"/>
                </a:lnTo>
                <a:lnTo>
                  <a:pt x="1762198" y="232694"/>
                </a:lnTo>
                <a:lnTo>
                  <a:pt x="1791872" y="166540"/>
                </a:lnTo>
                <a:lnTo>
                  <a:pt x="1808303" y="126746"/>
                </a:lnTo>
                <a:lnTo>
                  <a:pt x="1855590" y="53619"/>
                </a:lnTo>
                <a:lnTo>
                  <a:pt x="1867236" y="44558"/>
                </a:lnTo>
                <a:lnTo>
                  <a:pt x="1880645" y="38518"/>
                </a:lnTo>
                <a:lnTo>
                  <a:pt x="1895228" y="34491"/>
                </a:lnTo>
                <a:lnTo>
                  <a:pt x="1906362" y="36040"/>
                </a:lnTo>
                <a:lnTo>
                  <a:pt x="1915195" y="41306"/>
                </a:lnTo>
                <a:lnTo>
                  <a:pt x="1922495" y="49050"/>
                </a:lnTo>
                <a:lnTo>
                  <a:pt x="1927362" y="59857"/>
                </a:lnTo>
                <a:lnTo>
                  <a:pt x="1932769" y="86916"/>
                </a:lnTo>
                <a:lnTo>
                  <a:pt x="1934830" y="166325"/>
                </a:lnTo>
                <a:lnTo>
                  <a:pt x="1921367" y="314739"/>
                </a:lnTo>
                <a:lnTo>
                  <a:pt x="1898730" y="435152"/>
                </a:lnTo>
                <a:lnTo>
                  <a:pt x="1869347" y="581140"/>
                </a:lnTo>
                <a:lnTo>
                  <a:pt x="1848193" y="700670"/>
                </a:lnTo>
                <a:lnTo>
                  <a:pt x="1818562" y="877404"/>
                </a:lnTo>
                <a:lnTo>
                  <a:pt x="1804097" y="1036485"/>
                </a:lnTo>
                <a:lnTo>
                  <a:pt x="1780307" y="1211992"/>
                </a:lnTo>
                <a:lnTo>
                  <a:pt x="1754770" y="1331759"/>
                </a:lnTo>
                <a:lnTo>
                  <a:pt x="1734674" y="1462661"/>
                </a:lnTo>
                <a:lnTo>
                  <a:pt x="1674632" y="1925563"/>
                </a:lnTo>
                <a:lnTo>
                  <a:pt x="1640762" y="2206127"/>
                </a:lnTo>
                <a:lnTo>
                  <a:pt x="1634804" y="2308063"/>
                </a:lnTo>
                <a:lnTo>
                  <a:pt x="1624063" y="2445054"/>
                </a:lnTo>
                <a:lnTo>
                  <a:pt x="1619508" y="2553991"/>
                </a:lnTo>
                <a:lnTo>
                  <a:pt x="1611260" y="2658392"/>
                </a:lnTo>
                <a:lnTo>
                  <a:pt x="1608188" y="2762233"/>
                </a:lnTo>
                <a:lnTo>
                  <a:pt x="1606897" y="3331914"/>
                </a:lnTo>
                <a:lnTo>
                  <a:pt x="1617830" y="3503662"/>
                </a:lnTo>
                <a:lnTo>
                  <a:pt x="1611285" y="3552130"/>
                </a:lnTo>
                <a:lnTo>
                  <a:pt x="1603202" y="3597190"/>
                </a:lnTo>
                <a:lnTo>
                  <a:pt x="1609511" y="3683607"/>
                </a:lnTo>
                <a:lnTo>
                  <a:pt x="1629818" y="3788403"/>
                </a:lnTo>
                <a:lnTo>
                  <a:pt x="1665016" y="3903932"/>
                </a:lnTo>
                <a:lnTo>
                  <a:pt x="1699984" y="4032762"/>
                </a:lnTo>
                <a:lnTo>
                  <a:pt x="1712715" y="4075700"/>
                </a:lnTo>
                <a:lnTo>
                  <a:pt x="1792859" y="4204162"/>
                </a:lnTo>
                <a:lnTo>
                  <a:pt x="1802838" y="4214231"/>
                </a:lnTo>
                <a:lnTo>
                  <a:pt x="1825215" y="4229183"/>
                </a:lnTo>
                <a:lnTo>
                  <a:pt x="1835697" y="4230912"/>
                </a:lnTo>
                <a:lnTo>
                  <a:pt x="1845507" y="4229243"/>
                </a:lnTo>
                <a:lnTo>
                  <a:pt x="1854870" y="4225308"/>
                </a:lnTo>
                <a:lnTo>
                  <a:pt x="1862523" y="4217040"/>
                </a:lnTo>
                <a:lnTo>
                  <a:pt x="1874789" y="4192802"/>
                </a:lnTo>
                <a:lnTo>
                  <a:pt x="1881182" y="4163214"/>
                </a:lnTo>
                <a:lnTo>
                  <a:pt x="1895898" y="4050922"/>
                </a:lnTo>
                <a:lnTo>
                  <a:pt x="1909749" y="3890604"/>
                </a:lnTo>
                <a:lnTo>
                  <a:pt x="1911311" y="3784891"/>
                </a:lnTo>
                <a:lnTo>
                  <a:pt x="1915815" y="3698084"/>
                </a:lnTo>
                <a:lnTo>
                  <a:pt x="1941829" y="3568331"/>
                </a:lnTo>
                <a:lnTo>
                  <a:pt x="1951199" y="3467721"/>
                </a:lnTo>
                <a:lnTo>
                  <a:pt x="1959148" y="3362651"/>
                </a:lnTo>
                <a:lnTo>
                  <a:pt x="1965267" y="3251086"/>
                </a:lnTo>
                <a:lnTo>
                  <a:pt x="1972253" y="3137596"/>
                </a:lnTo>
                <a:lnTo>
                  <a:pt x="1978087" y="3023536"/>
                </a:lnTo>
                <a:lnTo>
                  <a:pt x="1992700" y="2864476"/>
                </a:lnTo>
                <a:lnTo>
                  <a:pt x="2003319" y="2665056"/>
                </a:lnTo>
                <a:lnTo>
                  <a:pt x="2014102" y="2543917"/>
                </a:lnTo>
                <a:lnTo>
                  <a:pt x="2030388" y="2389206"/>
                </a:lnTo>
                <a:lnTo>
                  <a:pt x="2049718" y="2274506"/>
                </a:lnTo>
                <a:lnTo>
                  <a:pt x="2072806" y="2121971"/>
                </a:lnTo>
                <a:lnTo>
                  <a:pt x="2093644" y="2009059"/>
                </a:lnTo>
                <a:lnTo>
                  <a:pt x="2110794" y="1902068"/>
                </a:lnTo>
                <a:lnTo>
                  <a:pt x="2131711" y="1791973"/>
                </a:lnTo>
                <a:lnTo>
                  <a:pt x="2148884" y="1685817"/>
                </a:lnTo>
                <a:lnTo>
                  <a:pt x="2171219" y="1575968"/>
                </a:lnTo>
                <a:lnTo>
                  <a:pt x="2195711" y="1471297"/>
                </a:lnTo>
                <a:lnTo>
                  <a:pt x="2219431" y="1368787"/>
                </a:lnTo>
                <a:lnTo>
                  <a:pt x="2237435" y="1266918"/>
                </a:lnTo>
                <a:lnTo>
                  <a:pt x="2268086" y="1135123"/>
                </a:lnTo>
                <a:lnTo>
                  <a:pt x="2301318" y="1013552"/>
                </a:lnTo>
                <a:lnTo>
                  <a:pt x="2336471" y="894419"/>
                </a:lnTo>
                <a:lnTo>
                  <a:pt x="2406213" y="704424"/>
                </a:lnTo>
                <a:lnTo>
                  <a:pt x="2453964" y="576729"/>
                </a:lnTo>
                <a:lnTo>
                  <a:pt x="2504447" y="447374"/>
                </a:lnTo>
                <a:lnTo>
                  <a:pt x="2550354" y="344009"/>
                </a:lnTo>
                <a:lnTo>
                  <a:pt x="2554779" y="339752"/>
                </a:lnTo>
                <a:lnTo>
                  <a:pt x="2559140" y="341147"/>
                </a:lnTo>
                <a:lnTo>
                  <a:pt x="2563458" y="346311"/>
                </a:lnTo>
                <a:lnTo>
                  <a:pt x="2564926" y="356808"/>
                </a:lnTo>
                <a:lnTo>
                  <a:pt x="2551339" y="471661"/>
                </a:lnTo>
                <a:lnTo>
                  <a:pt x="2536964" y="590463"/>
                </a:lnTo>
                <a:lnTo>
                  <a:pt x="2521446" y="717969"/>
                </a:lnTo>
                <a:lnTo>
                  <a:pt x="2504026" y="814970"/>
                </a:lnTo>
                <a:lnTo>
                  <a:pt x="2492454" y="865141"/>
                </a:lnTo>
                <a:lnTo>
                  <a:pt x="2477673" y="998446"/>
                </a:lnTo>
                <a:lnTo>
                  <a:pt x="2415459" y="1470121"/>
                </a:lnTo>
                <a:lnTo>
                  <a:pt x="2377362" y="1804661"/>
                </a:lnTo>
                <a:lnTo>
                  <a:pt x="2357920" y="1918804"/>
                </a:lnTo>
                <a:lnTo>
                  <a:pt x="2341027" y="2026315"/>
                </a:lnTo>
                <a:lnTo>
                  <a:pt x="2333827" y="2136409"/>
                </a:lnTo>
                <a:lnTo>
                  <a:pt x="2322667" y="2287387"/>
                </a:lnTo>
                <a:lnTo>
                  <a:pt x="2318039" y="2400030"/>
                </a:lnTo>
                <a:lnTo>
                  <a:pt x="2309769" y="2506940"/>
                </a:lnTo>
                <a:lnTo>
                  <a:pt x="2306692" y="2619835"/>
                </a:lnTo>
                <a:lnTo>
                  <a:pt x="2304368" y="2740617"/>
                </a:lnTo>
                <a:lnTo>
                  <a:pt x="2296781" y="2856054"/>
                </a:lnTo>
                <a:lnTo>
                  <a:pt x="2292495" y="2963792"/>
                </a:lnTo>
                <a:lnTo>
                  <a:pt x="2284326" y="3074109"/>
                </a:lnTo>
                <a:lnTo>
                  <a:pt x="2281278" y="3177508"/>
                </a:lnTo>
                <a:lnTo>
                  <a:pt x="2280010" y="3492714"/>
                </a:lnTo>
                <a:lnTo>
                  <a:pt x="2259894" y="3616666"/>
                </a:lnTo>
                <a:lnTo>
                  <a:pt x="2258361" y="3661150"/>
                </a:lnTo>
                <a:lnTo>
                  <a:pt x="2265113" y="3743435"/>
                </a:lnTo>
                <a:lnTo>
                  <a:pt x="2267296" y="38237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303542" y="2247927"/>
            <a:ext cx="407409" cy="393674"/>
          </a:xfrm>
          <a:custGeom>
            <a:avLst/>
            <a:gdLst/>
            <a:ahLst/>
            <a:cxnLst/>
            <a:rect l="0" t="0" r="0" b="0"/>
            <a:pathLst>
              <a:path w="407409" h="393674">
                <a:moveTo>
                  <a:pt x="344158" y="25373"/>
                </a:moveTo>
                <a:lnTo>
                  <a:pt x="323932" y="11888"/>
                </a:lnTo>
                <a:lnTo>
                  <a:pt x="312329" y="7917"/>
                </a:lnTo>
                <a:lnTo>
                  <a:pt x="298950" y="5268"/>
                </a:lnTo>
                <a:lnTo>
                  <a:pt x="284386" y="3503"/>
                </a:lnTo>
                <a:lnTo>
                  <a:pt x="267621" y="2326"/>
                </a:lnTo>
                <a:lnTo>
                  <a:pt x="249389" y="1542"/>
                </a:lnTo>
                <a:lnTo>
                  <a:pt x="210316" y="670"/>
                </a:lnTo>
                <a:lnTo>
                  <a:pt x="54424" y="0"/>
                </a:lnTo>
                <a:lnTo>
                  <a:pt x="36702" y="1402"/>
                </a:lnTo>
                <a:lnTo>
                  <a:pt x="20654" y="3748"/>
                </a:lnTo>
                <a:lnTo>
                  <a:pt x="5722" y="6723"/>
                </a:lnTo>
                <a:lnTo>
                  <a:pt x="0" y="11528"/>
                </a:lnTo>
                <a:lnTo>
                  <a:pt x="419" y="17554"/>
                </a:lnTo>
                <a:lnTo>
                  <a:pt x="4932" y="24393"/>
                </a:lnTo>
                <a:lnTo>
                  <a:pt x="16407" y="30364"/>
                </a:lnTo>
                <a:lnTo>
                  <a:pt x="32524" y="35756"/>
                </a:lnTo>
                <a:lnTo>
                  <a:pt x="51735" y="40761"/>
                </a:lnTo>
                <a:lnTo>
                  <a:pt x="84370" y="50086"/>
                </a:lnTo>
                <a:lnTo>
                  <a:pt x="98999" y="54548"/>
                </a:lnTo>
                <a:lnTo>
                  <a:pt x="117218" y="58934"/>
                </a:lnTo>
                <a:lnTo>
                  <a:pt x="137832" y="63269"/>
                </a:lnTo>
                <a:lnTo>
                  <a:pt x="160040" y="67570"/>
                </a:lnTo>
                <a:lnTo>
                  <a:pt x="181902" y="70438"/>
                </a:lnTo>
                <a:lnTo>
                  <a:pt x="203531" y="72349"/>
                </a:lnTo>
                <a:lnTo>
                  <a:pt x="225007" y="73624"/>
                </a:lnTo>
                <a:lnTo>
                  <a:pt x="242146" y="77295"/>
                </a:lnTo>
                <a:lnTo>
                  <a:pt x="256394" y="82566"/>
                </a:lnTo>
                <a:lnTo>
                  <a:pt x="268715" y="88901"/>
                </a:lnTo>
                <a:lnTo>
                  <a:pt x="271285" y="94536"/>
                </a:lnTo>
                <a:lnTo>
                  <a:pt x="267354" y="99704"/>
                </a:lnTo>
                <a:lnTo>
                  <a:pt x="259088" y="104560"/>
                </a:lnTo>
                <a:lnTo>
                  <a:pt x="246522" y="109209"/>
                </a:lnTo>
                <a:lnTo>
                  <a:pt x="231090" y="113719"/>
                </a:lnTo>
                <a:lnTo>
                  <a:pt x="213746" y="118137"/>
                </a:lnTo>
                <a:lnTo>
                  <a:pt x="175660" y="126808"/>
                </a:lnTo>
                <a:lnTo>
                  <a:pt x="155626" y="131096"/>
                </a:lnTo>
                <a:lnTo>
                  <a:pt x="135214" y="133955"/>
                </a:lnTo>
                <a:lnTo>
                  <a:pt x="114551" y="135861"/>
                </a:lnTo>
                <a:lnTo>
                  <a:pt x="93720" y="137131"/>
                </a:lnTo>
                <a:lnTo>
                  <a:pt x="55522" y="138543"/>
                </a:lnTo>
                <a:lnTo>
                  <a:pt x="37434" y="138920"/>
                </a:lnTo>
                <a:lnTo>
                  <a:pt x="32431" y="139171"/>
                </a:lnTo>
                <a:lnTo>
                  <a:pt x="36151" y="139338"/>
                </a:lnTo>
                <a:lnTo>
                  <a:pt x="45686" y="139449"/>
                </a:lnTo>
                <a:lnTo>
                  <a:pt x="60510" y="138113"/>
                </a:lnTo>
                <a:lnTo>
                  <a:pt x="78859" y="135810"/>
                </a:lnTo>
                <a:lnTo>
                  <a:pt x="99559" y="132864"/>
                </a:lnTo>
                <a:lnTo>
                  <a:pt x="119003" y="130900"/>
                </a:lnTo>
                <a:lnTo>
                  <a:pt x="137610" y="129591"/>
                </a:lnTo>
                <a:lnTo>
                  <a:pt x="155659" y="128718"/>
                </a:lnTo>
                <a:lnTo>
                  <a:pt x="198292" y="127748"/>
                </a:lnTo>
                <a:lnTo>
                  <a:pt x="334587" y="127018"/>
                </a:lnTo>
                <a:lnTo>
                  <a:pt x="342010" y="129825"/>
                </a:lnTo>
                <a:lnTo>
                  <a:pt x="342726" y="134519"/>
                </a:lnTo>
                <a:lnTo>
                  <a:pt x="338970" y="140470"/>
                </a:lnTo>
                <a:lnTo>
                  <a:pt x="329410" y="145848"/>
                </a:lnTo>
                <a:lnTo>
                  <a:pt x="315982" y="150845"/>
                </a:lnTo>
                <a:lnTo>
                  <a:pt x="299973" y="155588"/>
                </a:lnTo>
                <a:lnTo>
                  <a:pt x="279424" y="160160"/>
                </a:lnTo>
                <a:lnTo>
                  <a:pt x="255846" y="164620"/>
                </a:lnTo>
                <a:lnTo>
                  <a:pt x="230250" y="169004"/>
                </a:lnTo>
                <a:lnTo>
                  <a:pt x="208952" y="173338"/>
                </a:lnTo>
                <a:lnTo>
                  <a:pt x="190521" y="177638"/>
                </a:lnTo>
                <a:lnTo>
                  <a:pt x="174000" y="181916"/>
                </a:lnTo>
                <a:lnTo>
                  <a:pt x="158752" y="186180"/>
                </a:lnTo>
                <a:lnTo>
                  <a:pt x="130522" y="194679"/>
                </a:lnTo>
                <a:lnTo>
                  <a:pt x="124123" y="200333"/>
                </a:lnTo>
                <a:lnTo>
                  <a:pt x="122679" y="206924"/>
                </a:lnTo>
                <a:lnTo>
                  <a:pt x="124538" y="214140"/>
                </a:lnTo>
                <a:lnTo>
                  <a:pt x="134245" y="218951"/>
                </a:lnTo>
                <a:lnTo>
                  <a:pt x="149182" y="222158"/>
                </a:lnTo>
                <a:lnTo>
                  <a:pt x="167607" y="224296"/>
                </a:lnTo>
                <a:lnTo>
                  <a:pt x="188357" y="225722"/>
                </a:lnTo>
                <a:lnTo>
                  <a:pt x="210657" y="226672"/>
                </a:lnTo>
                <a:lnTo>
                  <a:pt x="274969" y="228009"/>
                </a:lnTo>
                <a:lnTo>
                  <a:pt x="293798" y="228197"/>
                </a:lnTo>
                <a:lnTo>
                  <a:pt x="313407" y="229733"/>
                </a:lnTo>
                <a:lnTo>
                  <a:pt x="333535" y="232169"/>
                </a:lnTo>
                <a:lnTo>
                  <a:pt x="354009" y="235203"/>
                </a:lnTo>
                <a:lnTo>
                  <a:pt x="371892" y="238637"/>
                </a:lnTo>
                <a:lnTo>
                  <a:pt x="388047" y="242338"/>
                </a:lnTo>
                <a:lnTo>
                  <a:pt x="403051" y="246216"/>
                </a:lnTo>
                <a:lnTo>
                  <a:pt x="407408" y="251624"/>
                </a:lnTo>
                <a:lnTo>
                  <a:pt x="404669" y="258051"/>
                </a:lnTo>
                <a:lnTo>
                  <a:pt x="397199" y="265158"/>
                </a:lnTo>
                <a:lnTo>
                  <a:pt x="385163" y="272719"/>
                </a:lnTo>
                <a:lnTo>
                  <a:pt x="370083" y="280581"/>
                </a:lnTo>
                <a:lnTo>
                  <a:pt x="352975" y="288645"/>
                </a:lnTo>
                <a:lnTo>
                  <a:pt x="335924" y="295432"/>
                </a:lnTo>
                <a:lnTo>
                  <a:pt x="318913" y="301367"/>
                </a:lnTo>
                <a:lnTo>
                  <a:pt x="217910" y="334207"/>
                </a:lnTo>
                <a:lnTo>
                  <a:pt x="204959" y="339917"/>
                </a:lnTo>
                <a:lnTo>
                  <a:pt x="192092" y="346547"/>
                </a:lnTo>
                <a:lnTo>
                  <a:pt x="179280" y="353789"/>
                </a:lnTo>
                <a:lnTo>
                  <a:pt x="167917" y="361439"/>
                </a:lnTo>
                <a:lnTo>
                  <a:pt x="157520" y="369361"/>
                </a:lnTo>
                <a:lnTo>
                  <a:pt x="128258" y="39367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7048500" y="2010049"/>
            <a:ext cx="53216" cy="72752"/>
          </a:xfrm>
          <a:custGeom>
            <a:avLst/>
            <a:gdLst/>
            <a:ahLst/>
            <a:cxnLst/>
            <a:rect l="0" t="0" r="0" b="0"/>
            <a:pathLst>
              <a:path w="53216" h="72752">
                <a:moveTo>
                  <a:pt x="12700" y="21951"/>
                </a:moveTo>
                <a:lnTo>
                  <a:pt x="5958" y="21951"/>
                </a:lnTo>
                <a:lnTo>
                  <a:pt x="5383" y="17717"/>
                </a:lnTo>
                <a:lnTo>
                  <a:pt x="6411" y="10662"/>
                </a:lnTo>
                <a:lnTo>
                  <a:pt x="8507" y="1725"/>
                </a:lnTo>
                <a:lnTo>
                  <a:pt x="8494" y="0"/>
                </a:lnTo>
                <a:lnTo>
                  <a:pt x="7073" y="3083"/>
                </a:lnTo>
                <a:lnTo>
                  <a:pt x="4715" y="9372"/>
                </a:lnTo>
                <a:lnTo>
                  <a:pt x="5966" y="16387"/>
                </a:lnTo>
                <a:lnTo>
                  <a:pt x="9621" y="23886"/>
                </a:lnTo>
                <a:lnTo>
                  <a:pt x="14881" y="31708"/>
                </a:lnTo>
                <a:lnTo>
                  <a:pt x="21209" y="34100"/>
                </a:lnTo>
                <a:lnTo>
                  <a:pt x="28250" y="32872"/>
                </a:lnTo>
                <a:lnTo>
                  <a:pt x="35766" y="29232"/>
                </a:lnTo>
                <a:lnTo>
                  <a:pt x="39366" y="22571"/>
                </a:lnTo>
                <a:lnTo>
                  <a:pt x="40355" y="13898"/>
                </a:lnTo>
                <a:lnTo>
                  <a:pt x="39603" y="3882"/>
                </a:lnTo>
                <a:lnTo>
                  <a:pt x="36280" y="27"/>
                </a:lnTo>
                <a:lnTo>
                  <a:pt x="31242" y="279"/>
                </a:lnTo>
                <a:lnTo>
                  <a:pt x="25061" y="3270"/>
                </a:lnTo>
                <a:lnTo>
                  <a:pt x="19529" y="9497"/>
                </a:lnTo>
                <a:lnTo>
                  <a:pt x="14430" y="17881"/>
                </a:lnTo>
                <a:lnTo>
                  <a:pt x="9620" y="27704"/>
                </a:lnTo>
                <a:lnTo>
                  <a:pt x="9235" y="37075"/>
                </a:lnTo>
                <a:lnTo>
                  <a:pt x="11801" y="46145"/>
                </a:lnTo>
                <a:lnTo>
                  <a:pt x="16334" y="55013"/>
                </a:lnTo>
                <a:lnTo>
                  <a:pt x="22178" y="58104"/>
                </a:lnTo>
                <a:lnTo>
                  <a:pt x="28896" y="57341"/>
                </a:lnTo>
                <a:lnTo>
                  <a:pt x="36197" y="54011"/>
                </a:lnTo>
                <a:lnTo>
                  <a:pt x="42476" y="47558"/>
                </a:lnTo>
                <a:lnTo>
                  <a:pt x="48073" y="39022"/>
                </a:lnTo>
                <a:lnTo>
                  <a:pt x="53215" y="29098"/>
                </a:lnTo>
                <a:lnTo>
                  <a:pt x="52409" y="23893"/>
                </a:lnTo>
                <a:lnTo>
                  <a:pt x="47640" y="21835"/>
                </a:lnTo>
                <a:lnTo>
                  <a:pt x="40227" y="21873"/>
                </a:lnTo>
                <a:lnTo>
                  <a:pt x="32462" y="26132"/>
                </a:lnTo>
                <a:lnTo>
                  <a:pt x="24463" y="33205"/>
                </a:lnTo>
                <a:lnTo>
                  <a:pt x="16309" y="42154"/>
                </a:lnTo>
                <a:lnTo>
                  <a:pt x="13695" y="50941"/>
                </a:lnTo>
                <a:lnTo>
                  <a:pt x="14774" y="59622"/>
                </a:lnTo>
                <a:lnTo>
                  <a:pt x="18316" y="68232"/>
                </a:lnTo>
                <a:lnTo>
                  <a:pt x="23500" y="69738"/>
                </a:lnTo>
                <a:lnTo>
                  <a:pt x="29777" y="66509"/>
                </a:lnTo>
                <a:lnTo>
                  <a:pt x="36784" y="60123"/>
                </a:lnTo>
                <a:lnTo>
                  <a:pt x="37223" y="57276"/>
                </a:lnTo>
                <a:lnTo>
                  <a:pt x="33282" y="56790"/>
                </a:lnTo>
                <a:lnTo>
                  <a:pt x="0" y="7275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7697541" y="2464491"/>
            <a:ext cx="28581" cy="35562"/>
          </a:xfrm>
          <a:custGeom>
            <a:avLst/>
            <a:gdLst/>
            <a:ahLst/>
            <a:cxnLst/>
            <a:rect l="0" t="0" r="0" b="0"/>
            <a:pathLst>
              <a:path w="28581" h="35562">
                <a:moveTo>
                  <a:pt x="24059" y="12009"/>
                </a:moveTo>
                <a:lnTo>
                  <a:pt x="17317" y="32234"/>
                </a:lnTo>
                <a:lnTo>
                  <a:pt x="18153" y="35370"/>
                </a:lnTo>
                <a:lnTo>
                  <a:pt x="21532" y="34639"/>
                </a:lnTo>
                <a:lnTo>
                  <a:pt x="26608" y="31328"/>
                </a:lnTo>
                <a:lnTo>
                  <a:pt x="28580" y="24889"/>
                </a:lnTo>
                <a:lnTo>
                  <a:pt x="28484" y="16362"/>
                </a:lnTo>
                <a:lnTo>
                  <a:pt x="27009" y="6444"/>
                </a:lnTo>
                <a:lnTo>
                  <a:pt x="23204" y="4066"/>
                </a:lnTo>
                <a:lnTo>
                  <a:pt x="17843" y="6713"/>
                </a:lnTo>
                <a:lnTo>
                  <a:pt x="11448" y="12712"/>
                </a:lnTo>
                <a:lnTo>
                  <a:pt x="10007" y="19533"/>
                </a:lnTo>
                <a:lnTo>
                  <a:pt x="11869" y="26903"/>
                </a:lnTo>
                <a:lnTo>
                  <a:pt x="15932" y="34638"/>
                </a:lnTo>
                <a:lnTo>
                  <a:pt x="20052" y="35561"/>
                </a:lnTo>
                <a:lnTo>
                  <a:pt x="24210" y="31944"/>
                </a:lnTo>
                <a:lnTo>
                  <a:pt x="28393" y="25299"/>
                </a:lnTo>
                <a:lnTo>
                  <a:pt x="28359" y="18046"/>
                </a:lnTo>
                <a:lnTo>
                  <a:pt x="25514" y="10389"/>
                </a:lnTo>
                <a:lnTo>
                  <a:pt x="20796" y="2462"/>
                </a:lnTo>
                <a:lnTo>
                  <a:pt x="14828" y="0"/>
                </a:lnTo>
                <a:lnTo>
                  <a:pt x="8027" y="1180"/>
                </a:lnTo>
                <a:lnTo>
                  <a:pt x="671" y="4790"/>
                </a:lnTo>
                <a:lnTo>
                  <a:pt x="0" y="8607"/>
                </a:lnTo>
                <a:lnTo>
                  <a:pt x="3786" y="12563"/>
                </a:lnTo>
                <a:lnTo>
                  <a:pt x="10544" y="16612"/>
                </a:lnTo>
                <a:lnTo>
                  <a:pt x="16460" y="15077"/>
                </a:lnTo>
                <a:lnTo>
                  <a:pt x="21815" y="9821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8280400" y="2906028"/>
            <a:ext cx="76201" cy="30189"/>
          </a:xfrm>
          <a:custGeom>
            <a:avLst/>
            <a:gdLst/>
            <a:ahLst/>
            <a:cxnLst/>
            <a:rect l="0" t="0" r="0" b="0"/>
            <a:pathLst>
              <a:path w="76201" h="30189">
                <a:moveTo>
                  <a:pt x="76200" y="14972"/>
                </a:moveTo>
                <a:lnTo>
                  <a:pt x="62715" y="28455"/>
                </a:lnTo>
                <a:lnTo>
                  <a:pt x="60155" y="28194"/>
                </a:lnTo>
                <a:lnTo>
                  <a:pt x="59859" y="23786"/>
                </a:lnTo>
                <a:lnTo>
                  <a:pt x="61073" y="16615"/>
                </a:lnTo>
                <a:lnTo>
                  <a:pt x="57648" y="13245"/>
                </a:lnTo>
                <a:lnTo>
                  <a:pt x="51131" y="12409"/>
                </a:lnTo>
                <a:lnTo>
                  <a:pt x="42554" y="13263"/>
                </a:lnTo>
                <a:lnTo>
                  <a:pt x="39658" y="11011"/>
                </a:lnTo>
                <a:lnTo>
                  <a:pt x="40550" y="6686"/>
                </a:lnTo>
                <a:lnTo>
                  <a:pt x="43967" y="981"/>
                </a:lnTo>
                <a:lnTo>
                  <a:pt x="42011" y="0"/>
                </a:lnTo>
                <a:lnTo>
                  <a:pt x="36473" y="2168"/>
                </a:lnTo>
                <a:lnTo>
                  <a:pt x="28549" y="6436"/>
                </a:lnTo>
                <a:lnTo>
                  <a:pt x="20443" y="12103"/>
                </a:lnTo>
                <a:lnTo>
                  <a:pt x="12218" y="18704"/>
                </a:lnTo>
                <a:lnTo>
                  <a:pt x="3912" y="25926"/>
                </a:lnTo>
                <a:lnTo>
                  <a:pt x="2608" y="29330"/>
                </a:lnTo>
                <a:lnTo>
                  <a:pt x="5972" y="30188"/>
                </a:lnTo>
                <a:lnTo>
                  <a:pt x="12448" y="29349"/>
                </a:lnTo>
                <a:lnTo>
                  <a:pt x="18176" y="24557"/>
                </a:lnTo>
                <a:lnTo>
                  <a:pt x="23406" y="17129"/>
                </a:lnTo>
                <a:lnTo>
                  <a:pt x="28304" y="7943"/>
                </a:lnTo>
                <a:lnTo>
                  <a:pt x="28747" y="4641"/>
                </a:lnTo>
                <a:lnTo>
                  <a:pt x="26220" y="5263"/>
                </a:lnTo>
                <a:lnTo>
                  <a:pt x="0" y="27672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/>
          <p:nvPr/>
        </p:nvCxnSpPr>
        <p:spPr>
          <a:xfrm flipH="1" flipV="1">
            <a:off x="4699000" y="368300"/>
            <a:ext cx="4483100" cy="30480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9105900" y="3327400"/>
            <a:ext cx="190500" cy="190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Freeform 128"/>
          <p:cNvSpPr/>
          <p:nvPr/>
        </p:nvSpPr>
        <p:spPr>
          <a:xfrm>
            <a:off x="8509000" y="3403600"/>
            <a:ext cx="673101" cy="1125754"/>
          </a:xfrm>
          <a:custGeom>
            <a:avLst/>
            <a:gdLst/>
            <a:ahLst/>
            <a:cxnLst/>
            <a:rect l="0" t="0" r="0" b="0"/>
            <a:pathLst>
              <a:path w="673101" h="1125754">
                <a:moveTo>
                  <a:pt x="673100" y="0"/>
                </a:moveTo>
                <a:lnTo>
                  <a:pt x="659615" y="13484"/>
                </a:lnTo>
                <a:lnTo>
                  <a:pt x="649233" y="31392"/>
                </a:lnTo>
                <a:lnTo>
                  <a:pt x="635454" y="65275"/>
                </a:lnTo>
                <a:lnTo>
                  <a:pt x="626735" y="91100"/>
                </a:lnTo>
                <a:lnTo>
                  <a:pt x="618156" y="121392"/>
                </a:lnTo>
                <a:lnTo>
                  <a:pt x="612481" y="138784"/>
                </a:lnTo>
                <a:lnTo>
                  <a:pt x="605876" y="157433"/>
                </a:lnTo>
                <a:lnTo>
                  <a:pt x="598651" y="176922"/>
                </a:lnTo>
                <a:lnTo>
                  <a:pt x="592422" y="195559"/>
                </a:lnTo>
                <a:lnTo>
                  <a:pt x="586859" y="213628"/>
                </a:lnTo>
                <a:lnTo>
                  <a:pt x="576915" y="247346"/>
                </a:lnTo>
                <a:lnTo>
                  <a:pt x="567792" y="276442"/>
                </a:lnTo>
                <a:lnTo>
                  <a:pt x="559033" y="307248"/>
                </a:lnTo>
                <a:lnTo>
                  <a:pt x="550436" y="338344"/>
                </a:lnTo>
                <a:lnTo>
                  <a:pt x="541912" y="366274"/>
                </a:lnTo>
                <a:lnTo>
                  <a:pt x="529180" y="405800"/>
                </a:lnTo>
                <a:lnTo>
                  <a:pt x="516943" y="439059"/>
                </a:lnTo>
                <a:lnTo>
                  <a:pt x="509729" y="457806"/>
                </a:lnTo>
                <a:lnTo>
                  <a:pt x="490423" y="486161"/>
                </a:lnTo>
                <a:lnTo>
                  <a:pt x="470554" y="509583"/>
                </a:lnTo>
                <a:lnTo>
                  <a:pt x="457020" y="534103"/>
                </a:lnTo>
                <a:lnTo>
                  <a:pt x="434726" y="578450"/>
                </a:lnTo>
                <a:lnTo>
                  <a:pt x="426694" y="595889"/>
                </a:lnTo>
                <a:lnTo>
                  <a:pt x="401908" y="652731"/>
                </a:lnTo>
                <a:lnTo>
                  <a:pt x="385118" y="688506"/>
                </a:lnTo>
                <a:lnTo>
                  <a:pt x="375278" y="707359"/>
                </a:lnTo>
                <a:lnTo>
                  <a:pt x="332832" y="784550"/>
                </a:lnTo>
                <a:lnTo>
                  <a:pt x="314436" y="818589"/>
                </a:lnTo>
                <a:lnTo>
                  <a:pt x="296853" y="847828"/>
                </a:lnTo>
                <a:lnTo>
                  <a:pt x="279630" y="878697"/>
                </a:lnTo>
                <a:lnTo>
                  <a:pt x="263980" y="909821"/>
                </a:lnTo>
                <a:lnTo>
                  <a:pt x="252321" y="937765"/>
                </a:lnTo>
                <a:lnTo>
                  <a:pt x="238672" y="964295"/>
                </a:lnTo>
                <a:lnTo>
                  <a:pt x="223198" y="988786"/>
                </a:lnTo>
                <a:lnTo>
                  <a:pt x="198620" y="1019852"/>
                </a:lnTo>
                <a:lnTo>
                  <a:pt x="181879" y="1043112"/>
                </a:lnTo>
                <a:lnTo>
                  <a:pt x="165031" y="1063798"/>
                </a:lnTo>
                <a:lnTo>
                  <a:pt x="156588" y="1073265"/>
                </a:lnTo>
                <a:lnTo>
                  <a:pt x="135916" y="1087547"/>
                </a:lnTo>
                <a:lnTo>
                  <a:pt x="124477" y="1093331"/>
                </a:lnTo>
                <a:lnTo>
                  <a:pt x="104241" y="1107284"/>
                </a:lnTo>
                <a:lnTo>
                  <a:pt x="94894" y="1114956"/>
                </a:lnTo>
                <a:lnTo>
                  <a:pt x="83018" y="1120070"/>
                </a:lnTo>
                <a:lnTo>
                  <a:pt x="69456" y="1123480"/>
                </a:lnTo>
                <a:lnTo>
                  <a:pt x="54771" y="1125753"/>
                </a:lnTo>
                <a:lnTo>
                  <a:pt x="42158" y="1124446"/>
                </a:lnTo>
                <a:lnTo>
                  <a:pt x="30928" y="1120753"/>
                </a:lnTo>
                <a:lnTo>
                  <a:pt x="0" y="109220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4699000" y="838200"/>
            <a:ext cx="4457701" cy="3924301"/>
            <a:chOff x="4699000" y="838200"/>
            <a:chExt cx="4457701" cy="3924301"/>
          </a:xfrm>
        </p:grpSpPr>
        <p:sp>
          <p:nvSpPr>
            <p:cNvPr id="130" name="Freeform 129"/>
            <p:cNvSpPr/>
            <p:nvPr/>
          </p:nvSpPr>
          <p:spPr>
            <a:xfrm>
              <a:off x="4699000" y="838200"/>
              <a:ext cx="609601" cy="114301"/>
            </a:xfrm>
            <a:custGeom>
              <a:avLst/>
              <a:gdLst/>
              <a:ahLst/>
              <a:cxnLst/>
              <a:rect l="0" t="0" r="0" b="0"/>
              <a:pathLst>
                <a:path w="609601" h="114301">
                  <a:moveTo>
                    <a:pt x="0" y="114300"/>
                  </a:moveTo>
                  <a:lnTo>
                    <a:pt x="53029" y="96623"/>
                  </a:lnTo>
                  <a:lnTo>
                    <a:pt x="67808" y="94048"/>
                  </a:lnTo>
                  <a:lnTo>
                    <a:pt x="84716" y="92332"/>
                  </a:lnTo>
                  <a:lnTo>
                    <a:pt x="103044" y="91188"/>
                  </a:lnTo>
                  <a:lnTo>
                    <a:pt x="119496" y="89014"/>
                  </a:lnTo>
                  <a:lnTo>
                    <a:pt x="134697" y="86154"/>
                  </a:lnTo>
                  <a:lnTo>
                    <a:pt x="149065" y="82836"/>
                  </a:lnTo>
                  <a:lnTo>
                    <a:pt x="165698" y="80624"/>
                  </a:lnTo>
                  <a:lnTo>
                    <a:pt x="183843" y="79149"/>
                  </a:lnTo>
                  <a:lnTo>
                    <a:pt x="202995" y="78166"/>
                  </a:lnTo>
                  <a:lnTo>
                    <a:pt x="221408" y="76099"/>
                  </a:lnTo>
                  <a:lnTo>
                    <a:pt x="239327" y="73310"/>
                  </a:lnTo>
                  <a:lnTo>
                    <a:pt x="256918" y="70040"/>
                  </a:lnTo>
                  <a:lnTo>
                    <a:pt x="291515" y="62643"/>
                  </a:lnTo>
                  <a:lnTo>
                    <a:pt x="359717" y="46397"/>
                  </a:lnTo>
                  <a:lnTo>
                    <a:pt x="378100" y="43631"/>
                  </a:lnTo>
                  <a:lnTo>
                    <a:pt x="397411" y="41787"/>
                  </a:lnTo>
                  <a:lnTo>
                    <a:pt x="417341" y="40558"/>
                  </a:lnTo>
                  <a:lnTo>
                    <a:pt x="434860" y="38327"/>
                  </a:lnTo>
                  <a:lnTo>
                    <a:pt x="450774" y="35429"/>
                  </a:lnTo>
                  <a:lnTo>
                    <a:pt x="497158" y="24608"/>
                  </a:lnTo>
                  <a:lnTo>
                    <a:pt x="546650" y="12465"/>
                  </a:lnTo>
                  <a:lnTo>
                    <a:pt x="60960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4864100" y="939800"/>
              <a:ext cx="622301" cy="889001"/>
            </a:xfrm>
            <a:custGeom>
              <a:avLst/>
              <a:gdLst/>
              <a:ahLst/>
              <a:cxnLst/>
              <a:rect l="0" t="0" r="0" b="0"/>
              <a:pathLst>
                <a:path w="622301" h="889001">
                  <a:moveTo>
                    <a:pt x="622300" y="0"/>
                  </a:moveTo>
                  <a:lnTo>
                    <a:pt x="608815" y="20225"/>
                  </a:lnTo>
                  <a:lnTo>
                    <a:pt x="594669" y="37681"/>
                  </a:lnTo>
                  <a:lnTo>
                    <a:pt x="578975" y="56258"/>
                  </a:lnTo>
                  <a:lnTo>
                    <a:pt x="562592" y="78626"/>
                  </a:lnTo>
                  <a:lnTo>
                    <a:pt x="545904" y="98915"/>
                  </a:lnTo>
                  <a:lnTo>
                    <a:pt x="529079" y="117340"/>
                  </a:lnTo>
                  <a:lnTo>
                    <a:pt x="512194" y="134936"/>
                  </a:lnTo>
                  <a:lnTo>
                    <a:pt x="495282" y="155927"/>
                  </a:lnTo>
                  <a:lnTo>
                    <a:pt x="478359" y="179367"/>
                  </a:lnTo>
                  <a:lnTo>
                    <a:pt x="444498" y="228909"/>
                  </a:lnTo>
                  <a:lnTo>
                    <a:pt x="410633" y="279461"/>
                  </a:lnTo>
                  <a:lnTo>
                    <a:pt x="400755" y="292140"/>
                  </a:lnTo>
                  <a:lnTo>
                    <a:pt x="389937" y="304827"/>
                  </a:lnTo>
                  <a:lnTo>
                    <a:pt x="378491" y="317518"/>
                  </a:lnTo>
                  <a:lnTo>
                    <a:pt x="366627" y="331623"/>
                  </a:lnTo>
                  <a:lnTo>
                    <a:pt x="342156" y="362347"/>
                  </a:lnTo>
                  <a:lnTo>
                    <a:pt x="331115" y="377031"/>
                  </a:lnTo>
                  <a:lnTo>
                    <a:pt x="277569" y="450719"/>
                  </a:lnTo>
                  <a:lnTo>
                    <a:pt x="265479" y="465579"/>
                  </a:lnTo>
                  <a:lnTo>
                    <a:pt x="253186" y="479719"/>
                  </a:lnTo>
                  <a:lnTo>
                    <a:pt x="240757" y="493379"/>
                  </a:lnTo>
                  <a:lnTo>
                    <a:pt x="229649" y="506719"/>
                  </a:lnTo>
                  <a:lnTo>
                    <a:pt x="219421" y="519846"/>
                  </a:lnTo>
                  <a:lnTo>
                    <a:pt x="200531" y="547131"/>
                  </a:lnTo>
                  <a:lnTo>
                    <a:pt x="191543" y="562310"/>
                  </a:lnTo>
                  <a:lnTo>
                    <a:pt x="182729" y="578073"/>
                  </a:lnTo>
                  <a:lnTo>
                    <a:pt x="174030" y="592815"/>
                  </a:lnTo>
                  <a:lnTo>
                    <a:pt x="156839" y="620484"/>
                  </a:lnTo>
                  <a:lnTo>
                    <a:pt x="114327" y="685560"/>
                  </a:lnTo>
                  <a:lnTo>
                    <a:pt x="98789" y="711093"/>
                  </a:lnTo>
                  <a:lnTo>
                    <a:pt x="87180" y="736552"/>
                  </a:lnTo>
                  <a:lnTo>
                    <a:pt x="73554" y="758216"/>
                  </a:lnTo>
                  <a:lnTo>
                    <a:pt x="58091" y="780073"/>
                  </a:lnTo>
                  <a:lnTo>
                    <a:pt x="50016" y="793804"/>
                  </a:lnTo>
                  <a:lnTo>
                    <a:pt x="41811" y="808603"/>
                  </a:lnTo>
                  <a:lnTo>
                    <a:pt x="28930" y="836334"/>
                  </a:lnTo>
                  <a:lnTo>
                    <a:pt x="0" y="8890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876800" y="1079500"/>
              <a:ext cx="749301" cy="1244601"/>
            </a:xfrm>
            <a:custGeom>
              <a:avLst/>
              <a:gdLst/>
              <a:ahLst/>
              <a:cxnLst/>
              <a:rect l="0" t="0" r="0" b="0"/>
              <a:pathLst>
                <a:path w="749301" h="1244601">
                  <a:moveTo>
                    <a:pt x="749300" y="0"/>
                  </a:moveTo>
                  <a:lnTo>
                    <a:pt x="729074" y="13483"/>
                  </a:lnTo>
                  <a:lnTo>
                    <a:pt x="711618" y="35155"/>
                  </a:lnTo>
                  <a:lnTo>
                    <a:pt x="682161" y="82853"/>
                  </a:lnTo>
                  <a:lnTo>
                    <a:pt x="661604" y="118668"/>
                  </a:lnTo>
                  <a:lnTo>
                    <a:pt x="647765" y="148697"/>
                  </a:lnTo>
                  <a:lnTo>
                    <a:pt x="625298" y="182660"/>
                  </a:lnTo>
                  <a:lnTo>
                    <a:pt x="609051" y="209123"/>
                  </a:lnTo>
                  <a:lnTo>
                    <a:pt x="592422" y="238288"/>
                  </a:lnTo>
                  <a:lnTo>
                    <a:pt x="575624" y="265361"/>
                  </a:lnTo>
                  <a:lnTo>
                    <a:pt x="554988" y="291505"/>
                  </a:lnTo>
                  <a:lnTo>
                    <a:pt x="533117" y="318646"/>
                  </a:lnTo>
                  <a:lnTo>
                    <a:pt x="513989" y="349524"/>
                  </a:lnTo>
                  <a:lnTo>
                    <a:pt x="443910" y="466619"/>
                  </a:lnTo>
                  <a:lnTo>
                    <a:pt x="429996" y="487468"/>
                  </a:lnTo>
                  <a:lnTo>
                    <a:pt x="415075" y="508423"/>
                  </a:lnTo>
                  <a:lnTo>
                    <a:pt x="399483" y="529449"/>
                  </a:lnTo>
                  <a:lnTo>
                    <a:pt x="384855" y="550521"/>
                  </a:lnTo>
                  <a:lnTo>
                    <a:pt x="370870" y="571625"/>
                  </a:lnTo>
                  <a:lnTo>
                    <a:pt x="357313" y="592750"/>
                  </a:lnTo>
                  <a:lnTo>
                    <a:pt x="344042" y="615300"/>
                  </a:lnTo>
                  <a:lnTo>
                    <a:pt x="330961" y="638800"/>
                  </a:lnTo>
                  <a:lnTo>
                    <a:pt x="305138" y="687488"/>
                  </a:lnTo>
                  <a:lnTo>
                    <a:pt x="279550" y="737350"/>
                  </a:lnTo>
                  <a:lnTo>
                    <a:pt x="265389" y="761089"/>
                  </a:lnTo>
                  <a:lnTo>
                    <a:pt x="250303" y="783970"/>
                  </a:lnTo>
                  <a:lnTo>
                    <a:pt x="234602" y="806280"/>
                  </a:lnTo>
                  <a:lnTo>
                    <a:pt x="219901" y="828209"/>
                  </a:lnTo>
                  <a:lnTo>
                    <a:pt x="192278" y="871389"/>
                  </a:lnTo>
                  <a:lnTo>
                    <a:pt x="152927" y="935365"/>
                  </a:lnTo>
                  <a:lnTo>
                    <a:pt x="141462" y="956599"/>
                  </a:lnTo>
                  <a:lnTo>
                    <a:pt x="130997" y="977810"/>
                  </a:lnTo>
                  <a:lnTo>
                    <a:pt x="121198" y="999007"/>
                  </a:lnTo>
                  <a:lnTo>
                    <a:pt x="110432" y="1020193"/>
                  </a:lnTo>
                  <a:lnTo>
                    <a:pt x="99021" y="1041373"/>
                  </a:lnTo>
                  <a:lnTo>
                    <a:pt x="76465" y="1082310"/>
                  </a:lnTo>
                  <a:lnTo>
                    <a:pt x="57032" y="1119319"/>
                  </a:lnTo>
                  <a:lnTo>
                    <a:pt x="38988" y="1150819"/>
                  </a:lnTo>
                  <a:lnTo>
                    <a:pt x="22972" y="1178930"/>
                  </a:lnTo>
                  <a:lnTo>
                    <a:pt x="16726" y="1192353"/>
                  </a:lnTo>
                  <a:lnTo>
                    <a:pt x="0" y="12446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4813300" y="1333500"/>
              <a:ext cx="1143001" cy="1841501"/>
            </a:xfrm>
            <a:custGeom>
              <a:avLst/>
              <a:gdLst/>
              <a:ahLst/>
              <a:cxnLst/>
              <a:rect l="0" t="0" r="0" b="0"/>
              <a:pathLst>
                <a:path w="1143001" h="1841501">
                  <a:moveTo>
                    <a:pt x="1143000" y="0"/>
                  </a:moveTo>
                  <a:lnTo>
                    <a:pt x="1131449" y="30417"/>
                  </a:lnTo>
                  <a:lnTo>
                    <a:pt x="1103455" y="77191"/>
                  </a:lnTo>
                  <a:lnTo>
                    <a:pt x="1075308" y="122119"/>
                  </a:lnTo>
                  <a:lnTo>
                    <a:pt x="1043921" y="172591"/>
                  </a:lnTo>
                  <a:lnTo>
                    <a:pt x="1012984" y="218119"/>
                  </a:lnTo>
                  <a:lnTo>
                    <a:pt x="964604" y="284071"/>
                  </a:lnTo>
                  <a:lnTo>
                    <a:pt x="926923" y="334563"/>
                  </a:lnTo>
                  <a:lnTo>
                    <a:pt x="901621" y="372120"/>
                  </a:lnTo>
                  <a:lnTo>
                    <a:pt x="874853" y="412331"/>
                  </a:lnTo>
                  <a:lnTo>
                    <a:pt x="844142" y="453721"/>
                  </a:lnTo>
                  <a:lnTo>
                    <a:pt x="778434" y="537782"/>
                  </a:lnTo>
                  <a:lnTo>
                    <a:pt x="744844" y="580033"/>
                  </a:lnTo>
                  <a:lnTo>
                    <a:pt x="711101" y="626092"/>
                  </a:lnTo>
                  <a:lnTo>
                    <a:pt x="678700" y="673374"/>
                  </a:lnTo>
                  <a:lnTo>
                    <a:pt x="603595" y="789387"/>
                  </a:lnTo>
                  <a:lnTo>
                    <a:pt x="585841" y="814124"/>
                  </a:lnTo>
                  <a:lnTo>
                    <a:pt x="566949" y="839083"/>
                  </a:lnTo>
                  <a:lnTo>
                    <a:pt x="547299" y="864188"/>
                  </a:lnTo>
                  <a:lnTo>
                    <a:pt x="528555" y="889392"/>
                  </a:lnTo>
                  <a:lnTo>
                    <a:pt x="492676" y="939974"/>
                  </a:lnTo>
                  <a:lnTo>
                    <a:pt x="457915" y="994440"/>
                  </a:lnTo>
                  <a:lnTo>
                    <a:pt x="423651" y="1050162"/>
                  </a:lnTo>
                  <a:lnTo>
                    <a:pt x="389608" y="1103149"/>
                  </a:lnTo>
                  <a:lnTo>
                    <a:pt x="359425" y="1154922"/>
                  </a:lnTo>
                  <a:lnTo>
                    <a:pt x="330489" y="1206154"/>
                  </a:lnTo>
                  <a:lnTo>
                    <a:pt x="298813" y="1257146"/>
                  </a:lnTo>
                  <a:lnTo>
                    <a:pt x="269683" y="1308031"/>
                  </a:lnTo>
                  <a:lnTo>
                    <a:pt x="242626" y="1358869"/>
                  </a:lnTo>
                  <a:lnTo>
                    <a:pt x="216489" y="1409686"/>
                  </a:lnTo>
                  <a:lnTo>
                    <a:pt x="194524" y="1456731"/>
                  </a:lnTo>
                  <a:lnTo>
                    <a:pt x="173944" y="1501158"/>
                  </a:lnTo>
                  <a:lnTo>
                    <a:pt x="150686" y="1544422"/>
                  </a:lnTo>
                  <a:lnTo>
                    <a:pt x="130001" y="1587169"/>
                  </a:lnTo>
                  <a:lnTo>
                    <a:pt x="109989" y="1628275"/>
                  </a:lnTo>
                  <a:lnTo>
                    <a:pt x="76334" y="1683150"/>
                  </a:lnTo>
                  <a:lnTo>
                    <a:pt x="49271" y="1733747"/>
                  </a:lnTo>
                  <a:lnTo>
                    <a:pt x="26770" y="1789484"/>
                  </a:lnTo>
                  <a:lnTo>
                    <a:pt x="0" y="1841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133"/>
            <p:cNvSpPr/>
            <p:nvPr/>
          </p:nvSpPr>
          <p:spPr>
            <a:xfrm>
              <a:off x="4978400" y="1485900"/>
              <a:ext cx="1409701" cy="2336801"/>
            </a:xfrm>
            <a:custGeom>
              <a:avLst/>
              <a:gdLst/>
              <a:ahLst/>
              <a:cxnLst/>
              <a:rect l="0" t="0" r="0" b="0"/>
              <a:pathLst>
                <a:path w="1409701" h="2336801">
                  <a:moveTo>
                    <a:pt x="1409700" y="0"/>
                  </a:moveTo>
                  <a:lnTo>
                    <a:pt x="1374346" y="59771"/>
                  </a:lnTo>
                  <a:lnTo>
                    <a:pt x="1341673" y="131019"/>
                  </a:lnTo>
                  <a:lnTo>
                    <a:pt x="1299594" y="202056"/>
                  </a:lnTo>
                  <a:lnTo>
                    <a:pt x="1264348" y="263913"/>
                  </a:lnTo>
                  <a:lnTo>
                    <a:pt x="1230225" y="313695"/>
                  </a:lnTo>
                  <a:lnTo>
                    <a:pt x="1193303" y="365604"/>
                  </a:lnTo>
                  <a:lnTo>
                    <a:pt x="1155553" y="425043"/>
                  </a:lnTo>
                  <a:lnTo>
                    <a:pt x="1116145" y="488751"/>
                  </a:lnTo>
                  <a:lnTo>
                    <a:pt x="1019733" y="636951"/>
                  </a:lnTo>
                  <a:lnTo>
                    <a:pt x="969285" y="720088"/>
                  </a:lnTo>
                  <a:lnTo>
                    <a:pt x="935501" y="773005"/>
                  </a:lnTo>
                  <a:lnTo>
                    <a:pt x="897907" y="828509"/>
                  </a:lnTo>
                  <a:lnTo>
                    <a:pt x="816284" y="944627"/>
                  </a:lnTo>
                  <a:lnTo>
                    <a:pt x="778130" y="1003564"/>
                  </a:lnTo>
                  <a:lnTo>
                    <a:pt x="740946" y="1062684"/>
                  </a:lnTo>
                  <a:lnTo>
                    <a:pt x="659586" y="1184886"/>
                  </a:lnTo>
                  <a:lnTo>
                    <a:pt x="619116" y="1250516"/>
                  </a:lnTo>
                  <a:lnTo>
                    <a:pt x="563187" y="1350931"/>
                  </a:lnTo>
                  <a:lnTo>
                    <a:pt x="523120" y="1418388"/>
                  </a:lnTo>
                  <a:lnTo>
                    <a:pt x="481794" y="1482235"/>
                  </a:lnTo>
                  <a:lnTo>
                    <a:pt x="439908" y="1544949"/>
                  </a:lnTo>
                  <a:lnTo>
                    <a:pt x="397774" y="1610451"/>
                  </a:lnTo>
                  <a:lnTo>
                    <a:pt x="359292" y="1677193"/>
                  </a:lnTo>
                  <a:lnTo>
                    <a:pt x="305893" y="1774472"/>
                  </a:lnTo>
                  <a:lnTo>
                    <a:pt x="271419" y="1834287"/>
                  </a:lnTo>
                  <a:lnTo>
                    <a:pt x="237282" y="1889094"/>
                  </a:lnTo>
                  <a:lnTo>
                    <a:pt x="207058" y="1941675"/>
                  </a:lnTo>
                  <a:lnTo>
                    <a:pt x="179515" y="1993266"/>
                  </a:lnTo>
                  <a:lnTo>
                    <a:pt x="121267" y="2107332"/>
                  </a:lnTo>
                  <a:lnTo>
                    <a:pt x="85206" y="2186476"/>
                  </a:lnTo>
                  <a:lnTo>
                    <a:pt x="41230" y="2273778"/>
                  </a:lnTo>
                  <a:lnTo>
                    <a:pt x="0" y="2336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134"/>
            <p:cNvSpPr/>
            <p:nvPr/>
          </p:nvSpPr>
          <p:spPr>
            <a:xfrm>
              <a:off x="5219700" y="1739900"/>
              <a:ext cx="1612901" cy="2463801"/>
            </a:xfrm>
            <a:custGeom>
              <a:avLst/>
              <a:gdLst/>
              <a:ahLst/>
              <a:cxnLst/>
              <a:rect l="0" t="0" r="0" b="0"/>
              <a:pathLst>
                <a:path w="1612901" h="2463801">
                  <a:moveTo>
                    <a:pt x="1612900" y="0"/>
                  </a:moveTo>
                  <a:lnTo>
                    <a:pt x="1589033" y="55259"/>
                  </a:lnTo>
                  <a:lnTo>
                    <a:pt x="1564127" y="126156"/>
                  </a:lnTo>
                  <a:lnTo>
                    <a:pt x="1533761" y="201416"/>
                  </a:lnTo>
                  <a:lnTo>
                    <a:pt x="1493979" y="266465"/>
                  </a:lnTo>
                  <a:lnTo>
                    <a:pt x="1451982" y="336911"/>
                  </a:lnTo>
                  <a:lnTo>
                    <a:pt x="1406606" y="404067"/>
                  </a:lnTo>
                  <a:lnTo>
                    <a:pt x="1320417" y="516743"/>
                  </a:lnTo>
                  <a:lnTo>
                    <a:pt x="1272866" y="578480"/>
                  </a:lnTo>
                  <a:lnTo>
                    <a:pt x="1223028" y="649768"/>
                  </a:lnTo>
                  <a:lnTo>
                    <a:pt x="1189386" y="699419"/>
                  </a:lnTo>
                  <a:lnTo>
                    <a:pt x="1151857" y="749708"/>
                  </a:lnTo>
                  <a:lnTo>
                    <a:pt x="1113070" y="800281"/>
                  </a:lnTo>
                  <a:lnTo>
                    <a:pt x="1018242" y="933865"/>
                  </a:lnTo>
                  <a:lnTo>
                    <a:pt x="977015" y="987962"/>
                  </a:lnTo>
                  <a:lnTo>
                    <a:pt x="935173" y="1041638"/>
                  </a:lnTo>
                  <a:lnTo>
                    <a:pt x="871950" y="1127391"/>
                  </a:lnTo>
                  <a:lnTo>
                    <a:pt x="702728" y="1363185"/>
                  </a:lnTo>
                  <a:lnTo>
                    <a:pt x="664160" y="1426185"/>
                  </a:lnTo>
                  <a:lnTo>
                    <a:pt x="626793" y="1490404"/>
                  </a:lnTo>
                  <a:lnTo>
                    <a:pt x="586667" y="1551872"/>
                  </a:lnTo>
                  <a:lnTo>
                    <a:pt x="524410" y="1642011"/>
                  </a:lnTo>
                  <a:lnTo>
                    <a:pt x="461278" y="1731278"/>
                  </a:lnTo>
                  <a:lnTo>
                    <a:pt x="422794" y="1790631"/>
                  </a:lnTo>
                  <a:lnTo>
                    <a:pt x="385464" y="1849936"/>
                  </a:lnTo>
                  <a:lnTo>
                    <a:pt x="289848" y="1991387"/>
                  </a:lnTo>
                  <a:lnTo>
                    <a:pt x="258643" y="2043583"/>
                  </a:lnTo>
                  <a:lnTo>
                    <a:pt x="213512" y="2116806"/>
                  </a:lnTo>
                  <a:lnTo>
                    <a:pt x="168155" y="2183186"/>
                  </a:lnTo>
                  <a:lnTo>
                    <a:pt x="127905" y="2243777"/>
                  </a:lnTo>
                  <a:lnTo>
                    <a:pt x="83120" y="2314819"/>
                  </a:lnTo>
                  <a:lnTo>
                    <a:pt x="47097" y="2381794"/>
                  </a:lnTo>
                  <a:lnTo>
                    <a:pt x="38453" y="2396429"/>
                  </a:lnTo>
                  <a:lnTo>
                    <a:pt x="0" y="2463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Freeform 135"/>
            <p:cNvSpPr/>
            <p:nvPr/>
          </p:nvSpPr>
          <p:spPr>
            <a:xfrm>
              <a:off x="5892800" y="2095500"/>
              <a:ext cx="1435101" cy="2273301"/>
            </a:xfrm>
            <a:custGeom>
              <a:avLst/>
              <a:gdLst/>
              <a:ahLst/>
              <a:cxnLst/>
              <a:rect l="0" t="0" r="0" b="0"/>
              <a:pathLst>
                <a:path w="1435101" h="2273301">
                  <a:moveTo>
                    <a:pt x="1435100" y="0"/>
                  </a:moveTo>
                  <a:lnTo>
                    <a:pt x="1428358" y="20225"/>
                  </a:lnTo>
                  <a:lnTo>
                    <a:pt x="1413758" y="41444"/>
                  </a:lnTo>
                  <a:lnTo>
                    <a:pt x="1369893" y="103044"/>
                  </a:lnTo>
                  <a:lnTo>
                    <a:pt x="1301991" y="211381"/>
                  </a:lnTo>
                  <a:lnTo>
                    <a:pt x="1264821" y="267218"/>
                  </a:lnTo>
                  <a:lnTo>
                    <a:pt x="1230365" y="314674"/>
                  </a:lnTo>
                  <a:lnTo>
                    <a:pt x="1193344" y="365894"/>
                  </a:lnTo>
                  <a:lnTo>
                    <a:pt x="1155565" y="425129"/>
                  </a:lnTo>
                  <a:lnTo>
                    <a:pt x="1116148" y="488776"/>
                  </a:lnTo>
                  <a:lnTo>
                    <a:pt x="1019733" y="635542"/>
                  </a:lnTo>
                  <a:lnTo>
                    <a:pt x="866409" y="865025"/>
                  </a:lnTo>
                  <a:lnTo>
                    <a:pt x="772230" y="1001536"/>
                  </a:lnTo>
                  <a:lnTo>
                    <a:pt x="737383" y="1057079"/>
                  </a:lnTo>
                  <a:lnTo>
                    <a:pt x="686032" y="1143882"/>
                  </a:lnTo>
                  <a:lnTo>
                    <a:pt x="652036" y="1204069"/>
                  </a:lnTo>
                  <a:lnTo>
                    <a:pt x="584220" y="1330929"/>
                  </a:lnTo>
                  <a:lnTo>
                    <a:pt x="516470" y="1451525"/>
                  </a:lnTo>
                  <a:lnTo>
                    <a:pt x="478838" y="1511074"/>
                  </a:lnTo>
                  <a:lnTo>
                    <a:pt x="351889" y="1701043"/>
                  </a:lnTo>
                  <a:lnTo>
                    <a:pt x="313969" y="1752263"/>
                  </a:lnTo>
                  <a:lnTo>
                    <a:pt x="276419" y="1803250"/>
                  </a:lnTo>
                  <a:lnTo>
                    <a:pt x="231479" y="1876733"/>
                  </a:lnTo>
                  <a:lnTo>
                    <a:pt x="191353" y="1936919"/>
                  </a:lnTo>
                  <a:lnTo>
                    <a:pt x="154063" y="1998810"/>
                  </a:lnTo>
                  <a:lnTo>
                    <a:pt x="123102" y="2060423"/>
                  </a:lnTo>
                  <a:lnTo>
                    <a:pt x="79193" y="2128761"/>
                  </a:lnTo>
                  <a:lnTo>
                    <a:pt x="55449" y="2170266"/>
                  </a:lnTo>
                  <a:lnTo>
                    <a:pt x="42988" y="2195051"/>
                  </a:lnTo>
                  <a:lnTo>
                    <a:pt x="15756" y="2237722"/>
                  </a:lnTo>
                  <a:lnTo>
                    <a:pt x="0" y="2273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6578600" y="2476500"/>
              <a:ext cx="1308101" cy="1828801"/>
            </a:xfrm>
            <a:custGeom>
              <a:avLst/>
              <a:gdLst/>
              <a:ahLst/>
              <a:cxnLst/>
              <a:rect l="0" t="0" r="0" b="0"/>
              <a:pathLst>
                <a:path w="1308101" h="1828801">
                  <a:moveTo>
                    <a:pt x="1308100" y="0"/>
                  </a:moveTo>
                  <a:lnTo>
                    <a:pt x="1280470" y="31392"/>
                  </a:lnTo>
                  <a:lnTo>
                    <a:pt x="1266187" y="53463"/>
                  </a:lnTo>
                  <a:lnTo>
                    <a:pt x="1241756" y="102126"/>
                  </a:lnTo>
                  <a:lnTo>
                    <a:pt x="1210171" y="152503"/>
                  </a:lnTo>
                  <a:lnTo>
                    <a:pt x="1178377" y="215913"/>
                  </a:lnTo>
                  <a:lnTo>
                    <a:pt x="1151130" y="257767"/>
                  </a:lnTo>
                  <a:lnTo>
                    <a:pt x="1116245" y="302153"/>
                  </a:lnTo>
                  <a:lnTo>
                    <a:pt x="1093009" y="330434"/>
                  </a:lnTo>
                  <a:lnTo>
                    <a:pt x="1061238" y="379501"/>
                  </a:lnTo>
                  <a:lnTo>
                    <a:pt x="1032813" y="417963"/>
                  </a:lnTo>
                  <a:lnTo>
                    <a:pt x="977301" y="491417"/>
                  </a:lnTo>
                  <a:lnTo>
                    <a:pt x="946118" y="531203"/>
                  </a:lnTo>
                  <a:lnTo>
                    <a:pt x="913445" y="576168"/>
                  </a:lnTo>
                  <a:lnTo>
                    <a:pt x="880109" y="622963"/>
                  </a:lnTo>
                  <a:lnTo>
                    <a:pt x="829607" y="690386"/>
                  </a:lnTo>
                  <a:lnTo>
                    <a:pt x="795811" y="738638"/>
                  </a:lnTo>
                  <a:lnTo>
                    <a:pt x="541866" y="1117604"/>
                  </a:lnTo>
                  <a:lnTo>
                    <a:pt x="504237" y="1168401"/>
                  </a:lnTo>
                  <a:lnTo>
                    <a:pt x="465405" y="1219200"/>
                  </a:lnTo>
                  <a:lnTo>
                    <a:pt x="429331" y="1270000"/>
                  </a:lnTo>
                  <a:lnTo>
                    <a:pt x="377290" y="1346200"/>
                  </a:lnTo>
                  <a:lnTo>
                    <a:pt x="355948" y="1370189"/>
                  </a:lnTo>
                  <a:lnTo>
                    <a:pt x="331843" y="1393237"/>
                  </a:lnTo>
                  <a:lnTo>
                    <a:pt x="305895" y="1415658"/>
                  </a:lnTo>
                  <a:lnTo>
                    <a:pt x="282952" y="1437661"/>
                  </a:lnTo>
                  <a:lnTo>
                    <a:pt x="242408" y="1480923"/>
                  </a:lnTo>
                  <a:lnTo>
                    <a:pt x="209336" y="1523669"/>
                  </a:lnTo>
                  <a:lnTo>
                    <a:pt x="179116" y="1564775"/>
                  </a:lnTo>
                  <a:lnTo>
                    <a:pt x="131780" y="1619650"/>
                  </a:lnTo>
                  <a:lnTo>
                    <a:pt x="91727" y="1670246"/>
                  </a:lnTo>
                  <a:lnTo>
                    <a:pt x="52194" y="1725984"/>
                  </a:lnTo>
                  <a:lnTo>
                    <a:pt x="29576" y="1764939"/>
                  </a:lnTo>
                  <a:lnTo>
                    <a:pt x="0" y="18288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7289800" y="2997200"/>
              <a:ext cx="1193801" cy="1600201"/>
            </a:xfrm>
            <a:custGeom>
              <a:avLst/>
              <a:gdLst/>
              <a:ahLst/>
              <a:cxnLst/>
              <a:rect l="0" t="0" r="0" b="0"/>
              <a:pathLst>
                <a:path w="1193801" h="1600201">
                  <a:moveTo>
                    <a:pt x="1193800" y="0"/>
                  </a:moveTo>
                  <a:lnTo>
                    <a:pt x="1180315" y="20225"/>
                  </a:lnTo>
                  <a:lnTo>
                    <a:pt x="1165188" y="59771"/>
                  </a:lnTo>
                  <a:lnTo>
                    <a:pt x="1145027" y="100495"/>
                  </a:lnTo>
                  <a:lnTo>
                    <a:pt x="1112930" y="143453"/>
                  </a:lnTo>
                  <a:lnTo>
                    <a:pt x="1079413" y="191241"/>
                  </a:lnTo>
                  <a:lnTo>
                    <a:pt x="1045616" y="241446"/>
                  </a:lnTo>
                  <a:lnTo>
                    <a:pt x="1020228" y="286185"/>
                  </a:lnTo>
                  <a:lnTo>
                    <a:pt x="994832" y="328447"/>
                  </a:lnTo>
                  <a:lnTo>
                    <a:pt x="962690" y="374522"/>
                  </a:lnTo>
                  <a:lnTo>
                    <a:pt x="888779" y="474308"/>
                  </a:lnTo>
                  <a:lnTo>
                    <a:pt x="863502" y="511840"/>
                  </a:lnTo>
                  <a:lnTo>
                    <a:pt x="838156" y="550629"/>
                  </a:lnTo>
                  <a:lnTo>
                    <a:pt x="812780" y="586683"/>
                  </a:lnTo>
                  <a:lnTo>
                    <a:pt x="787391" y="625285"/>
                  </a:lnTo>
                  <a:lnTo>
                    <a:pt x="760585" y="665960"/>
                  </a:lnTo>
                  <a:lnTo>
                    <a:pt x="729856" y="707556"/>
                  </a:lnTo>
                  <a:lnTo>
                    <a:pt x="701147" y="749561"/>
                  </a:lnTo>
                  <a:lnTo>
                    <a:pt x="672865" y="791749"/>
                  </a:lnTo>
                  <a:lnTo>
                    <a:pt x="641480" y="834018"/>
                  </a:lnTo>
                  <a:lnTo>
                    <a:pt x="622387" y="855167"/>
                  </a:lnTo>
                  <a:lnTo>
                    <a:pt x="601191" y="876323"/>
                  </a:lnTo>
                  <a:lnTo>
                    <a:pt x="578594" y="897482"/>
                  </a:lnTo>
                  <a:lnTo>
                    <a:pt x="557885" y="918643"/>
                  </a:lnTo>
                  <a:lnTo>
                    <a:pt x="538434" y="939806"/>
                  </a:lnTo>
                  <a:lnTo>
                    <a:pt x="501770" y="982136"/>
                  </a:lnTo>
                  <a:lnTo>
                    <a:pt x="466661" y="1024468"/>
                  </a:lnTo>
                  <a:lnTo>
                    <a:pt x="432241" y="1063037"/>
                  </a:lnTo>
                  <a:lnTo>
                    <a:pt x="399540" y="1100405"/>
                  </a:lnTo>
                  <a:lnTo>
                    <a:pt x="340290" y="1181884"/>
                  </a:lnTo>
                  <a:lnTo>
                    <a:pt x="307873" y="1222371"/>
                  </a:lnTo>
                  <a:lnTo>
                    <a:pt x="259301" y="1276897"/>
                  </a:lnTo>
                  <a:lnTo>
                    <a:pt x="230955" y="1311636"/>
                  </a:lnTo>
                  <a:lnTo>
                    <a:pt x="191198" y="1362926"/>
                  </a:lnTo>
                  <a:lnTo>
                    <a:pt x="152606" y="1413871"/>
                  </a:lnTo>
                  <a:lnTo>
                    <a:pt x="127091" y="1444009"/>
                  </a:lnTo>
                  <a:lnTo>
                    <a:pt x="101641" y="1471515"/>
                  </a:lnTo>
                  <a:lnTo>
                    <a:pt x="64923" y="1510800"/>
                  </a:lnTo>
                  <a:lnTo>
                    <a:pt x="35542" y="1549251"/>
                  </a:lnTo>
                  <a:lnTo>
                    <a:pt x="0" y="16002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7899400" y="3327400"/>
              <a:ext cx="1016001" cy="1384301"/>
            </a:xfrm>
            <a:custGeom>
              <a:avLst/>
              <a:gdLst/>
              <a:ahLst/>
              <a:cxnLst/>
              <a:rect l="0" t="0" r="0" b="0"/>
              <a:pathLst>
                <a:path w="1016001" h="1384301">
                  <a:moveTo>
                    <a:pt x="1016000" y="0"/>
                  </a:moveTo>
                  <a:lnTo>
                    <a:pt x="1009258" y="33709"/>
                  </a:lnTo>
                  <a:lnTo>
                    <a:pt x="994658" y="69074"/>
                  </a:lnTo>
                  <a:lnTo>
                    <a:pt x="975470" y="105488"/>
                  </a:lnTo>
                  <a:lnTo>
                    <a:pt x="957534" y="135783"/>
                  </a:lnTo>
                  <a:lnTo>
                    <a:pt x="931571" y="176639"/>
                  </a:lnTo>
                  <a:lnTo>
                    <a:pt x="910742" y="206447"/>
                  </a:lnTo>
                  <a:lnTo>
                    <a:pt x="888785" y="237098"/>
                  </a:lnTo>
                  <a:lnTo>
                    <a:pt x="859146" y="279566"/>
                  </a:lnTo>
                  <a:lnTo>
                    <a:pt x="799513" y="360412"/>
                  </a:lnTo>
                  <a:lnTo>
                    <a:pt x="685784" y="512248"/>
                  </a:lnTo>
                  <a:lnTo>
                    <a:pt x="668856" y="529176"/>
                  </a:lnTo>
                  <a:lnTo>
                    <a:pt x="649104" y="546106"/>
                  </a:lnTo>
                  <a:lnTo>
                    <a:pt x="627469" y="563038"/>
                  </a:lnTo>
                  <a:lnTo>
                    <a:pt x="608813" y="581380"/>
                  </a:lnTo>
                  <a:lnTo>
                    <a:pt x="592142" y="600665"/>
                  </a:lnTo>
                  <a:lnTo>
                    <a:pt x="560918" y="639495"/>
                  </a:lnTo>
                  <a:lnTo>
                    <a:pt x="544690" y="657752"/>
                  </a:lnTo>
                  <a:lnTo>
                    <a:pt x="528226" y="675568"/>
                  </a:lnTo>
                  <a:lnTo>
                    <a:pt x="511606" y="694501"/>
                  </a:lnTo>
                  <a:lnTo>
                    <a:pt x="478088" y="734352"/>
                  </a:lnTo>
                  <a:lnTo>
                    <a:pt x="448139" y="775582"/>
                  </a:lnTo>
                  <a:lnTo>
                    <a:pt x="419306" y="817425"/>
                  </a:lnTo>
                  <a:lnTo>
                    <a:pt x="387677" y="859540"/>
                  </a:lnTo>
                  <a:lnTo>
                    <a:pt x="358567" y="901777"/>
                  </a:lnTo>
                  <a:lnTo>
                    <a:pt x="331519" y="944067"/>
                  </a:lnTo>
                  <a:lnTo>
                    <a:pt x="305386" y="986382"/>
                  </a:lnTo>
                  <a:lnTo>
                    <a:pt x="275897" y="1028706"/>
                  </a:lnTo>
                  <a:lnTo>
                    <a:pt x="217716" y="1106625"/>
                  </a:lnTo>
                  <a:lnTo>
                    <a:pt x="191307" y="1145648"/>
                  </a:lnTo>
                  <a:lnTo>
                    <a:pt x="165458" y="1185099"/>
                  </a:lnTo>
                  <a:lnTo>
                    <a:pt x="139859" y="1221447"/>
                  </a:lnTo>
                  <a:lnTo>
                    <a:pt x="114371" y="1252654"/>
                  </a:lnTo>
                  <a:lnTo>
                    <a:pt x="88931" y="1280635"/>
                  </a:lnTo>
                  <a:lnTo>
                    <a:pt x="63513" y="1307182"/>
                  </a:lnTo>
                  <a:lnTo>
                    <a:pt x="41869" y="1333092"/>
                  </a:lnTo>
                  <a:lnTo>
                    <a:pt x="0" y="13843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8572500" y="3683000"/>
              <a:ext cx="584201" cy="1079501"/>
            </a:xfrm>
            <a:custGeom>
              <a:avLst/>
              <a:gdLst/>
              <a:ahLst/>
              <a:cxnLst/>
              <a:rect l="0" t="0" r="0" b="0"/>
              <a:pathLst>
                <a:path w="584201" h="1079501">
                  <a:moveTo>
                    <a:pt x="584200" y="0"/>
                  </a:moveTo>
                  <a:lnTo>
                    <a:pt x="570715" y="26968"/>
                  </a:lnTo>
                  <a:lnTo>
                    <a:pt x="556570" y="51496"/>
                  </a:lnTo>
                  <a:lnTo>
                    <a:pt x="542287" y="76509"/>
                  </a:lnTo>
                  <a:lnTo>
                    <a:pt x="531235" y="101737"/>
                  </a:lnTo>
                  <a:lnTo>
                    <a:pt x="521619" y="130824"/>
                  </a:lnTo>
                  <a:lnTo>
                    <a:pt x="511230" y="161155"/>
                  </a:lnTo>
                  <a:lnTo>
                    <a:pt x="497206" y="188746"/>
                  </a:lnTo>
                  <a:lnTo>
                    <a:pt x="488104" y="203442"/>
                  </a:lnTo>
                  <a:lnTo>
                    <a:pt x="477803" y="218883"/>
                  </a:lnTo>
                  <a:lnTo>
                    <a:pt x="437594" y="277480"/>
                  </a:lnTo>
                  <a:lnTo>
                    <a:pt x="419793" y="307709"/>
                  </a:lnTo>
                  <a:lnTo>
                    <a:pt x="402474" y="339959"/>
                  </a:lnTo>
                  <a:lnTo>
                    <a:pt x="359873" y="423503"/>
                  </a:lnTo>
                  <a:lnTo>
                    <a:pt x="349982" y="441791"/>
                  </a:lnTo>
                  <a:lnTo>
                    <a:pt x="327703" y="480926"/>
                  </a:lnTo>
                  <a:lnTo>
                    <a:pt x="291360" y="542625"/>
                  </a:lnTo>
                  <a:lnTo>
                    <a:pt x="280317" y="563538"/>
                  </a:lnTo>
                  <a:lnTo>
                    <a:pt x="270133" y="584536"/>
                  </a:lnTo>
                  <a:lnTo>
                    <a:pt x="260522" y="605591"/>
                  </a:lnTo>
                  <a:lnTo>
                    <a:pt x="249881" y="625271"/>
                  </a:lnTo>
                  <a:lnTo>
                    <a:pt x="238554" y="644036"/>
                  </a:lnTo>
                  <a:lnTo>
                    <a:pt x="214679" y="681349"/>
                  </a:lnTo>
                  <a:lnTo>
                    <a:pt x="189957" y="721451"/>
                  </a:lnTo>
                  <a:lnTo>
                    <a:pt x="178849" y="742023"/>
                  </a:lnTo>
                  <a:lnTo>
                    <a:pt x="168621" y="762793"/>
                  </a:lnTo>
                  <a:lnTo>
                    <a:pt x="158980" y="783695"/>
                  </a:lnTo>
                  <a:lnTo>
                    <a:pt x="148320" y="804685"/>
                  </a:lnTo>
                  <a:lnTo>
                    <a:pt x="136980" y="825734"/>
                  </a:lnTo>
                  <a:lnTo>
                    <a:pt x="113091" y="867937"/>
                  </a:lnTo>
                  <a:lnTo>
                    <a:pt x="88362" y="910213"/>
                  </a:lnTo>
                  <a:lnTo>
                    <a:pt x="77253" y="931364"/>
                  </a:lnTo>
                  <a:lnTo>
                    <a:pt x="67024" y="952520"/>
                  </a:lnTo>
                  <a:lnTo>
                    <a:pt x="57382" y="973680"/>
                  </a:lnTo>
                  <a:lnTo>
                    <a:pt x="46721" y="994842"/>
                  </a:lnTo>
                  <a:lnTo>
                    <a:pt x="35380" y="1016006"/>
                  </a:lnTo>
                  <a:lnTo>
                    <a:pt x="0" y="107950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2" name="Freeform 141"/>
          <p:cNvSpPr/>
          <p:nvPr/>
        </p:nvSpPr>
        <p:spPr>
          <a:xfrm>
            <a:off x="6393476" y="1524000"/>
            <a:ext cx="1105226" cy="855534"/>
          </a:xfrm>
          <a:custGeom>
            <a:avLst/>
            <a:gdLst/>
            <a:ahLst/>
            <a:cxnLst/>
            <a:rect l="0" t="0" r="0" b="0"/>
            <a:pathLst>
              <a:path w="1105226" h="855534">
                <a:moveTo>
                  <a:pt x="7324" y="0"/>
                </a:moveTo>
                <a:lnTo>
                  <a:pt x="582" y="20225"/>
                </a:lnTo>
                <a:lnTo>
                  <a:pt x="7" y="30417"/>
                </a:lnTo>
                <a:lnTo>
                  <a:pt x="4529" y="66397"/>
                </a:lnTo>
                <a:lnTo>
                  <a:pt x="5460" y="80954"/>
                </a:lnTo>
                <a:lnTo>
                  <a:pt x="6081" y="96302"/>
                </a:lnTo>
                <a:lnTo>
                  <a:pt x="6772" y="128408"/>
                </a:lnTo>
                <a:lnTo>
                  <a:pt x="7291" y="245615"/>
                </a:lnTo>
                <a:lnTo>
                  <a:pt x="5891" y="261110"/>
                </a:lnTo>
                <a:lnTo>
                  <a:pt x="3546" y="275673"/>
                </a:lnTo>
                <a:lnTo>
                  <a:pt x="572" y="289615"/>
                </a:lnTo>
                <a:lnTo>
                  <a:pt x="0" y="303143"/>
                </a:lnTo>
                <a:lnTo>
                  <a:pt x="3128" y="329463"/>
                </a:lnTo>
                <a:lnTo>
                  <a:pt x="4526" y="343820"/>
                </a:lnTo>
                <a:lnTo>
                  <a:pt x="5459" y="359035"/>
                </a:lnTo>
                <a:lnTo>
                  <a:pt x="6495" y="390993"/>
                </a:lnTo>
                <a:lnTo>
                  <a:pt x="6955" y="424012"/>
                </a:lnTo>
                <a:lnTo>
                  <a:pt x="8489" y="439308"/>
                </a:lnTo>
                <a:lnTo>
                  <a:pt x="10923" y="453738"/>
                </a:lnTo>
                <a:lnTo>
                  <a:pt x="13956" y="467592"/>
                </a:lnTo>
                <a:lnTo>
                  <a:pt x="15979" y="482472"/>
                </a:lnTo>
                <a:lnTo>
                  <a:pt x="17328" y="498037"/>
                </a:lnTo>
                <a:lnTo>
                  <a:pt x="18226" y="514058"/>
                </a:lnTo>
                <a:lnTo>
                  <a:pt x="20236" y="528972"/>
                </a:lnTo>
                <a:lnTo>
                  <a:pt x="22988" y="543148"/>
                </a:lnTo>
                <a:lnTo>
                  <a:pt x="26233" y="556832"/>
                </a:lnTo>
                <a:lnTo>
                  <a:pt x="33602" y="583325"/>
                </a:lnTo>
                <a:lnTo>
                  <a:pt x="37543" y="596316"/>
                </a:lnTo>
                <a:lnTo>
                  <a:pt x="40170" y="610622"/>
                </a:lnTo>
                <a:lnTo>
                  <a:pt x="41921" y="625803"/>
                </a:lnTo>
                <a:lnTo>
                  <a:pt x="43088" y="641569"/>
                </a:lnTo>
                <a:lnTo>
                  <a:pt x="45278" y="656312"/>
                </a:lnTo>
                <a:lnTo>
                  <a:pt x="48149" y="670375"/>
                </a:lnTo>
                <a:lnTo>
                  <a:pt x="51474" y="683983"/>
                </a:lnTo>
                <a:lnTo>
                  <a:pt x="53690" y="698700"/>
                </a:lnTo>
                <a:lnTo>
                  <a:pt x="55168" y="714155"/>
                </a:lnTo>
                <a:lnTo>
                  <a:pt x="56153" y="730103"/>
                </a:lnTo>
                <a:lnTo>
                  <a:pt x="57248" y="762875"/>
                </a:lnTo>
                <a:lnTo>
                  <a:pt x="57950" y="829906"/>
                </a:lnTo>
                <a:lnTo>
                  <a:pt x="63653" y="841137"/>
                </a:lnTo>
                <a:lnTo>
                  <a:pt x="73099" y="848624"/>
                </a:lnTo>
                <a:lnTo>
                  <a:pt x="85040" y="853616"/>
                </a:lnTo>
                <a:lnTo>
                  <a:pt x="97235" y="855533"/>
                </a:lnTo>
                <a:lnTo>
                  <a:pt x="122073" y="853900"/>
                </a:lnTo>
                <a:lnTo>
                  <a:pt x="150986" y="848470"/>
                </a:lnTo>
                <a:lnTo>
                  <a:pt x="182652" y="842764"/>
                </a:lnTo>
                <a:lnTo>
                  <a:pt x="215539" y="840228"/>
                </a:lnTo>
                <a:lnTo>
                  <a:pt x="248972" y="839101"/>
                </a:lnTo>
                <a:lnTo>
                  <a:pt x="281234" y="837189"/>
                </a:lnTo>
                <a:lnTo>
                  <a:pt x="309683" y="831636"/>
                </a:lnTo>
                <a:lnTo>
                  <a:pt x="340202" y="828227"/>
                </a:lnTo>
                <a:lnTo>
                  <a:pt x="372580" y="826712"/>
                </a:lnTo>
                <a:lnTo>
                  <a:pt x="422543" y="825859"/>
                </a:lnTo>
                <a:lnTo>
                  <a:pt x="964057" y="825500"/>
                </a:lnTo>
                <a:lnTo>
                  <a:pt x="994161" y="829262"/>
                </a:lnTo>
                <a:lnTo>
                  <a:pt x="1023062" y="834227"/>
                </a:lnTo>
                <a:lnTo>
                  <a:pt x="1054722" y="836434"/>
                </a:lnTo>
                <a:lnTo>
                  <a:pt x="1083845" y="841178"/>
                </a:lnTo>
                <a:lnTo>
                  <a:pt x="1097538" y="844418"/>
                </a:lnTo>
                <a:lnTo>
                  <a:pt x="1103844" y="843757"/>
                </a:lnTo>
                <a:lnTo>
                  <a:pt x="1105225" y="840493"/>
                </a:lnTo>
                <a:lnTo>
                  <a:pt x="1103325" y="835495"/>
                </a:lnTo>
                <a:lnTo>
                  <a:pt x="1089924" y="822416"/>
                </a:lnTo>
                <a:lnTo>
                  <a:pt x="1069857" y="808607"/>
                </a:lnTo>
                <a:lnTo>
                  <a:pt x="1046827" y="797766"/>
                </a:lnTo>
                <a:lnTo>
                  <a:pt x="1022481" y="784481"/>
                </a:lnTo>
                <a:lnTo>
                  <a:pt x="997549" y="769169"/>
                </a:lnTo>
                <a:lnTo>
                  <a:pt x="947050" y="736343"/>
                </a:lnTo>
                <a:lnTo>
                  <a:pt x="920279" y="720963"/>
                </a:lnTo>
                <a:lnTo>
                  <a:pt x="889567" y="709424"/>
                </a:lnTo>
                <a:lnTo>
                  <a:pt x="860865" y="695829"/>
                </a:lnTo>
                <a:lnTo>
                  <a:pt x="835409" y="680379"/>
                </a:lnTo>
                <a:lnTo>
                  <a:pt x="803799" y="657226"/>
                </a:lnTo>
                <a:lnTo>
                  <a:pt x="769661" y="639390"/>
                </a:lnTo>
                <a:lnTo>
                  <a:pt x="716617" y="600596"/>
                </a:lnTo>
                <a:lnTo>
                  <a:pt x="676075" y="567160"/>
                </a:lnTo>
                <a:lnTo>
                  <a:pt x="642446" y="541835"/>
                </a:lnTo>
                <a:lnTo>
                  <a:pt x="612570" y="516457"/>
                </a:lnTo>
                <a:lnTo>
                  <a:pt x="578944" y="491063"/>
                </a:lnTo>
                <a:lnTo>
                  <a:pt x="549070" y="465665"/>
                </a:lnTo>
                <a:lnTo>
                  <a:pt x="526088" y="448733"/>
                </a:lnTo>
                <a:lnTo>
                  <a:pt x="489350" y="423333"/>
                </a:lnTo>
                <a:lnTo>
                  <a:pt x="458396" y="397933"/>
                </a:lnTo>
                <a:lnTo>
                  <a:pt x="424607" y="372533"/>
                </a:lnTo>
                <a:lnTo>
                  <a:pt x="387786" y="347133"/>
                </a:lnTo>
                <a:lnTo>
                  <a:pt x="356806" y="321733"/>
                </a:lnTo>
                <a:lnTo>
                  <a:pt x="312327" y="287866"/>
                </a:lnTo>
                <a:lnTo>
                  <a:pt x="283804" y="262466"/>
                </a:lnTo>
                <a:lnTo>
                  <a:pt x="257480" y="237066"/>
                </a:lnTo>
                <a:lnTo>
                  <a:pt x="189372" y="169333"/>
                </a:lnTo>
                <a:lnTo>
                  <a:pt x="168667" y="156162"/>
                </a:lnTo>
                <a:lnTo>
                  <a:pt x="146765" y="144194"/>
                </a:lnTo>
                <a:lnTo>
                  <a:pt x="117157" y="123000"/>
                </a:lnTo>
                <a:lnTo>
                  <a:pt x="94238" y="112052"/>
                </a:lnTo>
                <a:lnTo>
                  <a:pt x="86433" y="114212"/>
                </a:lnTo>
                <a:lnTo>
                  <a:pt x="81230" y="121297"/>
                </a:lnTo>
                <a:lnTo>
                  <a:pt x="77761" y="131664"/>
                </a:lnTo>
                <a:lnTo>
                  <a:pt x="77670" y="158236"/>
                </a:lnTo>
                <a:lnTo>
                  <a:pt x="79621" y="173224"/>
                </a:lnTo>
                <a:lnTo>
                  <a:pt x="82333" y="187449"/>
                </a:lnTo>
                <a:lnTo>
                  <a:pt x="85552" y="201166"/>
                </a:lnTo>
                <a:lnTo>
                  <a:pt x="89109" y="214544"/>
                </a:lnTo>
                <a:lnTo>
                  <a:pt x="100588" y="236934"/>
                </a:lnTo>
                <a:lnTo>
                  <a:pt x="113685" y="257704"/>
                </a:lnTo>
                <a:lnTo>
                  <a:pt x="124210" y="281046"/>
                </a:lnTo>
                <a:lnTo>
                  <a:pt x="137354" y="301768"/>
                </a:lnTo>
                <a:lnTo>
                  <a:pt x="152604" y="320386"/>
                </a:lnTo>
                <a:lnTo>
                  <a:pt x="168789" y="338067"/>
                </a:lnTo>
                <a:lnTo>
                  <a:pt x="185389" y="359096"/>
                </a:lnTo>
                <a:lnTo>
                  <a:pt x="202175" y="382554"/>
                </a:lnTo>
                <a:lnTo>
                  <a:pt x="219042" y="407090"/>
                </a:lnTo>
                <a:lnTo>
                  <a:pt x="235947" y="428344"/>
                </a:lnTo>
                <a:lnTo>
                  <a:pt x="252867" y="447197"/>
                </a:lnTo>
                <a:lnTo>
                  <a:pt x="278260" y="473678"/>
                </a:lnTo>
                <a:lnTo>
                  <a:pt x="371390" y="567261"/>
                </a:lnTo>
                <a:lnTo>
                  <a:pt x="403532" y="592664"/>
                </a:lnTo>
                <a:lnTo>
                  <a:pt x="427538" y="609599"/>
                </a:lnTo>
                <a:lnTo>
                  <a:pt x="452319" y="625121"/>
                </a:lnTo>
                <a:lnTo>
                  <a:pt x="477444" y="636724"/>
                </a:lnTo>
                <a:lnTo>
                  <a:pt x="502721" y="646584"/>
                </a:lnTo>
                <a:lnTo>
                  <a:pt x="528067" y="655671"/>
                </a:lnTo>
                <a:lnTo>
                  <a:pt x="557670" y="665897"/>
                </a:lnTo>
                <a:lnTo>
                  <a:pt x="551077" y="663784"/>
                </a:lnTo>
                <a:lnTo>
                  <a:pt x="526510" y="661904"/>
                </a:lnTo>
                <a:lnTo>
                  <a:pt x="493485" y="661068"/>
                </a:lnTo>
                <a:lnTo>
                  <a:pt x="351922" y="660426"/>
                </a:lnTo>
                <a:lnTo>
                  <a:pt x="318522" y="664174"/>
                </a:lnTo>
                <a:lnTo>
                  <a:pt x="288156" y="669133"/>
                </a:lnTo>
                <a:lnTo>
                  <a:pt x="255846" y="671336"/>
                </a:lnTo>
                <a:lnTo>
                  <a:pt x="226433" y="676079"/>
                </a:lnTo>
                <a:lnTo>
                  <a:pt x="185124" y="68580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151"/>
          <p:cNvGrpSpPr/>
          <p:nvPr/>
        </p:nvGrpSpPr>
        <p:grpSpPr>
          <a:xfrm>
            <a:off x="2324100" y="1460500"/>
            <a:ext cx="1752601" cy="495301"/>
            <a:chOff x="2324100" y="1460500"/>
            <a:chExt cx="1752601" cy="495301"/>
          </a:xfrm>
        </p:grpSpPr>
        <p:sp>
          <p:nvSpPr>
            <p:cNvPr id="143" name="Freeform 142"/>
            <p:cNvSpPr/>
            <p:nvPr/>
          </p:nvSpPr>
          <p:spPr>
            <a:xfrm>
              <a:off x="2324100" y="1587500"/>
              <a:ext cx="165101" cy="152784"/>
            </a:xfrm>
            <a:custGeom>
              <a:avLst/>
              <a:gdLst/>
              <a:ahLst/>
              <a:cxnLst/>
              <a:rect l="0" t="0" r="0" b="0"/>
              <a:pathLst>
                <a:path w="165101" h="152784">
                  <a:moveTo>
                    <a:pt x="0" y="25400"/>
                  </a:moveTo>
                  <a:lnTo>
                    <a:pt x="29853" y="114960"/>
                  </a:lnTo>
                  <a:lnTo>
                    <a:pt x="35424" y="126029"/>
                  </a:lnTo>
                  <a:lnTo>
                    <a:pt x="41961" y="136230"/>
                  </a:lnTo>
                  <a:lnTo>
                    <a:pt x="49140" y="145853"/>
                  </a:lnTo>
                  <a:lnTo>
                    <a:pt x="58160" y="150858"/>
                  </a:lnTo>
                  <a:lnTo>
                    <a:pt x="68407" y="152783"/>
                  </a:lnTo>
                  <a:lnTo>
                    <a:pt x="79471" y="152655"/>
                  </a:lnTo>
                  <a:lnTo>
                    <a:pt x="88258" y="146925"/>
                  </a:lnTo>
                  <a:lnTo>
                    <a:pt x="95528" y="137461"/>
                  </a:lnTo>
                  <a:lnTo>
                    <a:pt x="101785" y="125507"/>
                  </a:lnTo>
                  <a:lnTo>
                    <a:pt x="107368" y="111894"/>
                  </a:lnTo>
                  <a:lnTo>
                    <a:pt x="112500" y="97173"/>
                  </a:lnTo>
                  <a:lnTo>
                    <a:pt x="117333" y="81715"/>
                  </a:lnTo>
                  <a:lnTo>
                    <a:pt x="123378" y="67177"/>
                  </a:lnTo>
                  <a:lnTo>
                    <a:pt x="130230" y="53251"/>
                  </a:lnTo>
                  <a:lnTo>
                    <a:pt x="1651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>
              <a:off x="2552700" y="1621966"/>
              <a:ext cx="139701" cy="168735"/>
            </a:xfrm>
            <a:custGeom>
              <a:avLst/>
              <a:gdLst/>
              <a:ahLst/>
              <a:cxnLst/>
              <a:rect l="0" t="0" r="0" b="0"/>
              <a:pathLst>
                <a:path w="139701" h="168735">
                  <a:moveTo>
                    <a:pt x="0" y="67134"/>
                  </a:moveTo>
                  <a:lnTo>
                    <a:pt x="26967" y="67134"/>
                  </a:lnTo>
                  <a:lnTo>
                    <a:pt x="39145" y="65722"/>
                  </a:lnTo>
                  <a:lnTo>
                    <a:pt x="51496" y="63371"/>
                  </a:lnTo>
                  <a:lnTo>
                    <a:pt x="63964" y="60391"/>
                  </a:lnTo>
                  <a:lnTo>
                    <a:pt x="76509" y="56994"/>
                  </a:lnTo>
                  <a:lnTo>
                    <a:pt x="101737" y="49457"/>
                  </a:lnTo>
                  <a:lnTo>
                    <a:pt x="108747" y="42649"/>
                  </a:lnTo>
                  <a:lnTo>
                    <a:pt x="112009" y="33877"/>
                  </a:lnTo>
                  <a:lnTo>
                    <a:pt x="112772" y="23796"/>
                  </a:lnTo>
                  <a:lnTo>
                    <a:pt x="109048" y="15664"/>
                  </a:lnTo>
                  <a:lnTo>
                    <a:pt x="102332" y="8832"/>
                  </a:lnTo>
                  <a:lnTo>
                    <a:pt x="93621" y="2866"/>
                  </a:lnTo>
                  <a:lnTo>
                    <a:pt x="83581" y="299"/>
                  </a:lnTo>
                  <a:lnTo>
                    <a:pt x="72654" y="0"/>
                  </a:lnTo>
                  <a:lnTo>
                    <a:pt x="61135" y="1211"/>
                  </a:lnTo>
                  <a:lnTo>
                    <a:pt x="50635" y="6252"/>
                  </a:lnTo>
                  <a:lnTo>
                    <a:pt x="40812" y="13846"/>
                  </a:lnTo>
                  <a:lnTo>
                    <a:pt x="31441" y="23142"/>
                  </a:lnTo>
                  <a:lnTo>
                    <a:pt x="25194" y="34983"/>
                  </a:lnTo>
                  <a:lnTo>
                    <a:pt x="21029" y="48522"/>
                  </a:lnTo>
                  <a:lnTo>
                    <a:pt x="18252" y="63193"/>
                  </a:lnTo>
                  <a:lnTo>
                    <a:pt x="17813" y="77206"/>
                  </a:lnTo>
                  <a:lnTo>
                    <a:pt x="18931" y="90782"/>
                  </a:lnTo>
                  <a:lnTo>
                    <a:pt x="21087" y="104066"/>
                  </a:lnTo>
                  <a:lnTo>
                    <a:pt x="26758" y="115744"/>
                  </a:lnTo>
                  <a:lnTo>
                    <a:pt x="34772" y="126352"/>
                  </a:lnTo>
                  <a:lnTo>
                    <a:pt x="44348" y="136246"/>
                  </a:lnTo>
                  <a:lnTo>
                    <a:pt x="56376" y="144253"/>
                  </a:lnTo>
                  <a:lnTo>
                    <a:pt x="70039" y="151002"/>
                  </a:lnTo>
                  <a:lnTo>
                    <a:pt x="139700" y="1687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2781300" y="1600200"/>
              <a:ext cx="88901" cy="163767"/>
            </a:xfrm>
            <a:custGeom>
              <a:avLst/>
              <a:gdLst/>
              <a:ahLst/>
              <a:cxnLst/>
              <a:rect l="0" t="0" r="0" b="0"/>
              <a:pathLst>
                <a:path w="88901" h="163767">
                  <a:moveTo>
                    <a:pt x="0" y="25400"/>
                  </a:moveTo>
                  <a:lnTo>
                    <a:pt x="0" y="155749"/>
                  </a:lnTo>
                  <a:lnTo>
                    <a:pt x="1411" y="163099"/>
                  </a:lnTo>
                  <a:lnTo>
                    <a:pt x="3762" y="163766"/>
                  </a:lnTo>
                  <a:lnTo>
                    <a:pt x="6742" y="159977"/>
                  </a:lnTo>
                  <a:lnTo>
                    <a:pt x="10139" y="151807"/>
                  </a:lnTo>
                  <a:lnTo>
                    <a:pt x="13815" y="140716"/>
                  </a:lnTo>
                  <a:lnTo>
                    <a:pt x="17676" y="127677"/>
                  </a:lnTo>
                  <a:lnTo>
                    <a:pt x="23073" y="114751"/>
                  </a:lnTo>
                  <a:lnTo>
                    <a:pt x="29493" y="101901"/>
                  </a:lnTo>
                  <a:lnTo>
                    <a:pt x="36595" y="89100"/>
                  </a:lnTo>
                  <a:lnTo>
                    <a:pt x="42741" y="76333"/>
                  </a:lnTo>
                  <a:lnTo>
                    <a:pt x="48249" y="63589"/>
                  </a:lnTo>
                  <a:lnTo>
                    <a:pt x="53333" y="50859"/>
                  </a:lnTo>
                  <a:lnTo>
                    <a:pt x="59544" y="39550"/>
                  </a:lnTo>
                  <a:lnTo>
                    <a:pt x="66507" y="29189"/>
                  </a:lnTo>
                  <a:lnTo>
                    <a:pt x="889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3037065" y="1460500"/>
              <a:ext cx="49036" cy="381001"/>
            </a:xfrm>
            <a:custGeom>
              <a:avLst/>
              <a:gdLst/>
              <a:ahLst/>
              <a:cxnLst/>
              <a:rect l="0" t="0" r="0" b="0"/>
              <a:pathLst>
                <a:path w="49036" h="381001">
                  <a:moveTo>
                    <a:pt x="10935" y="0"/>
                  </a:moveTo>
                  <a:lnTo>
                    <a:pt x="10935" y="70706"/>
                  </a:lnTo>
                  <a:lnTo>
                    <a:pt x="9523" y="86648"/>
                  </a:lnTo>
                  <a:lnTo>
                    <a:pt x="7171" y="102921"/>
                  </a:lnTo>
                  <a:lnTo>
                    <a:pt x="4192" y="119414"/>
                  </a:lnTo>
                  <a:lnTo>
                    <a:pt x="2207" y="137465"/>
                  </a:lnTo>
                  <a:lnTo>
                    <a:pt x="882" y="156554"/>
                  </a:lnTo>
                  <a:lnTo>
                    <a:pt x="0" y="176336"/>
                  </a:lnTo>
                  <a:lnTo>
                    <a:pt x="823" y="195168"/>
                  </a:lnTo>
                  <a:lnTo>
                    <a:pt x="2782" y="213367"/>
                  </a:lnTo>
                  <a:lnTo>
                    <a:pt x="5500" y="231145"/>
                  </a:lnTo>
                  <a:lnTo>
                    <a:pt x="8722" y="248641"/>
                  </a:lnTo>
                  <a:lnTo>
                    <a:pt x="16066" y="283133"/>
                  </a:lnTo>
                  <a:lnTo>
                    <a:pt x="24034" y="317277"/>
                  </a:lnTo>
                  <a:lnTo>
                    <a:pt x="49035" y="381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2971800" y="1676400"/>
              <a:ext cx="177801" cy="25401"/>
            </a:xfrm>
            <a:custGeom>
              <a:avLst/>
              <a:gdLst/>
              <a:ahLst/>
              <a:cxnLst/>
              <a:rect l="0" t="0" r="0" b="0"/>
              <a:pathLst>
                <a:path w="177801" h="25401">
                  <a:moveTo>
                    <a:pt x="0" y="25400"/>
                  </a:moveTo>
                  <a:lnTo>
                    <a:pt x="20225" y="18657"/>
                  </a:lnTo>
                  <a:lnTo>
                    <a:pt x="31828" y="16672"/>
                  </a:lnTo>
                  <a:lnTo>
                    <a:pt x="45207" y="15348"/>
                  </a:lnTo>
                  <a:lnTo>
                    <a:pt x="59771" y="14465"/>
                  </a:lnTo>
                  <a:lnTo>
                    <a:pt x="76536" y="12465"/>
                  </a:lnTo>
                  <a:lnTo>
                    <a:pt x="94769" y="9721"/>
                  </a:lnTo>
                  <a:lnTo>
                    <a:pt x="17780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Freeform 147"/>
            <p:cNvSpPr/>
            <p:nvPr/>
          </p:nvSpPr>
          <p:spPr>
            <a:xfrm>
              <a:off x="3213100" y="1663700"/>
              <a:ext cx="12701" cy="165101"/>
            </a:xfrm>
            <a:custGeom>
              <a:avLst/>
              <a:gdLst/>
              <a:ahLst/>
              <a:cxnLst/>
              <a:rect l="0" t="0" r="0" b="0"/>
              <a:pathLst>
                <a:path w="12701" h="165101">
                  <a:moveTo>
                    <a:pt x="0" y="0"/>
                  </a:moveTo>
                  <a:lnTo>
                    <a:pt x="0" y="77448"/>
                  </a:lnTo>
                  <a:lnTo>
                    <a:pt x="1411" y="93965"/>
                  </a:lnTo>
                  <a:lnTo>
                    <a:pt x="12700" y="1651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148"/>
            <p:cNvSpPr/>
            <p:nvPr/>
          </p:nvSpPr>
          <p:spPr>
            <a:xfrm>
              <a:off x="3187700" y="1587500"/>
              <a:ext cx="12701" cy="1"/>
            </a:xfrm>
            <a:custGeom>
              <a:avLst/>
              <a:gdLst/>
              <a:ahLst/>
              <a:cxnLst/>
              <a:rect l="0" t="0" r="0" b="0"/>
              <a:pathLst>
                <a:path w="12701" h="1">
                  <a:moveTo>
                    <a:pt x="12700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3275581" y="1625600"/>
              <a:ext cx="140720" cy="177801"/>
            </a:xfrm>
            <a:custGeom>
              <a:avLst/>
              <a:gdLst/>
              <a:ahLst/>
              <a:cxnLst/>
              <a:rect l="0" t="0" r="0" b="0"/>
              <a:pathLst>
                <a:path w="140720" h="177801">
                  <a:moveTo>
                    <a:pt x="115319" y="0"/>
                  </a:moveTo>
                  <a:lnTo>
                    <a:pt x="95093" y="6742"/>
                  </a:lnTo>
                  <a:lnTo>
                    <a:pt x="84901" y="11550"/>
                  </a:lnTo>
                  <a:lnTo>
                    <a:pt x="73874" y="17577"/>
                  </a:lnTo>
                  <a:lnTo>
                    <a:pt x="62289" y="24418"/>
                  </a:lnTo>
                  <a:lnTo>
                    <a:pt x="50332" y="33212"/>
                  </a:lnTo>
                  <a:lnTo>
                    <a:pt x="38127" y="43308"/>
                  </a:lnTo>
                  <a:lnTo>
                    <a:pt x="25758" y="54272"/>
                  </a:lnTo>
                  <a:lnTo>
                    <a:pt x="16100" y="65814"/>
                  </a:lnTo>
                  <a:lnTo>
                    <a:pt x="8251" y="77743"/>
                  </a:lnTo>
                  <a:lnTo>
                    <a:pt x="1607" y="89928"/>
                  </a:lnTo>
                  <a:lnTo>
                    <a:pt x="0" y="102285"/>
                  </a:lnTo>
                  <a:lnTo>
                    <a:pt x="1750" y="114757"/>
                  </a:lnTo>
                  <a:lnTo>
                    <a:pt x="5740" y="127304"/>
                  </a:lnTo>
                  <a:lnTo>
                    <a:pt x="12633" y="137080"/>
                  </a:lnTo>
                  <a:lnTo>
                    <a:pt x="21461" y="145009"/>
                  </a:lnTo>
                  <a:lnTo>
                    <a:pt x="31581" y="151706"/>
                  </a:lnTo>
                  <a:lnTo>
                    <a:pt x="43971" y="157582"/>
                  </a:lnTo>
                  <a:lnTo>
                    <a:pt x="57875" y="162910"/>
                  </a:lnTo>
                  <a:lnTo>
                    <a:pt x="140719" y="1778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reeform 150"/>
            <p:cNvSpPr/>
            <p:nvPr/>
          </p:nvSpPr>
          <p:spPr>
            <a:xfrm>
              <a:off x="3497587" y="1511824"/>
              <a:ext cx="579114" cy="443977"/>
            </a:xfrm>
            <a:custGeom>
              <a:avLst/>
              <a:gdLst/>
              <a:ahLst/>
              <a:cxnLst/>
              <a:rect l="0" t="0" r="0" b="0"/>
              <a:pathLst>
                <a:path w="579114" h="443977">
                  <a:moveTo>
                    <a:pt x="96513" y="164576"/>
                  </a:moveTo>
                  <a:lnTo>
                    <a:pt x="89770" y="144350"/>
                  </a:lnTo>
                  <a:lnTo>
                    <a:pt x="83551" y="139803"/>
                  </a:lnTo>
                  <a:lnTo>
                    <a:pt x="75172" y="138183"/>
                  </a:lnTo>
                  <a:lnTo>
                    <a:pt x="65352" y="138514"/>
                  </a:lnTo>
                  <a:lnTo>
                    <a:pt x="55983" y="141556"/>
                  </a:lnTo>
                  <a:lnTo>
                    <a:pt x="38047" y="152463"/>
                  </a:lnTo>
                  <a:lnTo>
                    <a:pt x="29314" y="160734"/>
                  </a:lnTo>
                  <a:lnTo>
                    <a:pt x="20669" y="170481"/>
                  </a:lnTo>
                  <a:lnTo>
                    <a:pt x="12083" y="181213"/>
                  </a:lnTo>
                  <a:lnTo>
                    <a:pt x="6360" y="194011"/>
                  </a:lnTo>
                  <a:lnTo>
                    <a:pt x="2544" y="208188"/>
                  </a:lnTo>
                  <a:lnTo>
                    <a:pt x="0" y="223284"/>
                  </a:lnTo>
                  <a:lnTo>
                    <a:pt x="1126" y="236170"/>
                  </a:lnTo>
                  <a:lnTo>
                    <a:pt x="4699" y="247583"/>
                  </a:lnTo>
                  <a:lnTo>
                    <a:pt x="9904" y="258014"/>
                  </a:lnTo>
                  <a:lnTo>
                    <a:pt x="17607" y="263557"/>
                  </a:lnTo>
                  <a:lnTo>
                    <a:pt x="26975" y="265841"/>
                  </a:lnTo>
                  <a:lnTo>
                    <a:pt x="37454" y="265952"/>
                  </a:lnTo>
                  <a:lnTo>
                    <a:pt x="50085" y="263204"/>
                  </a:lnTo>
                  <a:lnTo>
                    <a:pt x="64150" y="258550"/>
                  </a:lnTo>
                  <a:lnTo>
                    <a:pt x="79171" y="252625"/>
                  </a:lnTo>
                  <a:lnTo>
                    <a:pt x="90596" y="244442"/>
                  </a:lnTo>
                  <a:lnTo>
                    <a:pt x="99624" y="234753"/>
                  </a:lnTo>
                  <a:lnTo>
                    <a:pt x="107053" y="224061"/>
                  </a:lnTo>
                  <a:lnTo>
                    <a:pt x="112006" y="211288"/>
                  </a:lnTo>
                  <a:lnTo>
                    <a:pt x="115308" y="197128"/>
                  </a:lnTo>
                  <a:lnTo>
                    <a:pt x="117510" y="182044"/>
                  </a:lnTo>
                  <a:lnTo>
                    <a:pt x="116155" y="174810"/>
                  </a:lnTo>
                  <a:lnTo>
                    <a:pt x="112430" y="172810"/>
                  </a:lnTo>
                  <a:lnTo>
                    <a:pt x="107124" y="174298"/>
                  </a:lnTo>
                  <a:lnTo>
                    <a:pt x="103587" y="182346"/>
                  </a:lnTo>
                  <a:lnTo>
                    <a:pt x="101229" y="194767"/>
                  </a:lnTo>
                  <a:lnTo>
                    <a:pt x="99657" y="210103"/>
                  </a:lnTo>
                  <a:lnTo>
                    <a:pt x="101431" y="224561"/>
                  </a:lnTo>
                  <a:lnTo>
                    <a:pt x="105436" y="238432"/>
                  </a:lnTo>
                  <a:lnTo>
                    <a:pt x="110928" y="251913"/>
                  </a:lnTo>
                  <a:lnTo>
                    <a:pt x="118823" y="262312"/>
                  </a:lnTo>
                  <a:lnTo>
                    <a:pt x="128319" y="270655"/>
                  </a:lnTo>
                  <a:lnTo>
                    <a:pt x="138884" y="277629"/>
                  </a:lnTo>
                  <a:lnTo>
                    <a:pt x="150160" y="283689"/>
                  </a:lnTo>
                  <a:lnTo>
                    <a:pt x="161911" y="289140"/>
                  </a:lnTo>
                  <a:lnTo>
                    <a:pt x="173978" y="294185"/>
                  </a:lnTo>
                  <a:lnTo>
                    <a:pt x="187667" y="298960"/>
                  </a:lnTo>
                  <a:lnTo>
                    <a:pt x="202438" y="303554"/>
                  </a:lnTo>
                  <a:lnTo>
                    <a:pt x="217930" y="308028"/>
                  </a:lnTo>
                  <a:lnTo>
                    <a:pt x="233901" y="309599"/>
                  </a:lnTo>
                  <a:lnTo>
                    <a:pt x="250194" y="309236"/>
                  </a:lnTo>
                  <a:lnTo>
                    <a:pt x="266700" y="307582"/>
                  </a:lnTo>
                  <a:lnTo>
                    <a:pt x="281938" y="305069"/>
                  </a:lnTo>
                  <a:lnTo>
                    <a:pt x="296329" y="301982"/>
                  </a:lnTo>
                  <a:lnTo>
                    <a:pt x="310157" y="298513"/>
                  </a:lnTo>
                  <a:lnTo>
                    <a:pt x="325020" y="293378"/>
                  </a:lnTo>
                  <a:lnTo>
                    <a:pt x="340573" y="287133"/>
                  </a:lnTo>
                  <a:lnTo>
                    <a:pt x="356586" y="280147"/>
                  </a:lnTo>
                  <a:lnTo>
                    <a:pt x="370084" y="272668"/>
                  </a:lnTo>
                  <a:lnTo>
                    <a:pt x="381904" y="264859"/>
                  </a:lnTo>
                  <a:lnTo>
                    <a:pt x="392607" y="256831"/>
                  </a:lnTo>
                  <a:lnTo>
                    <a:pt x="403976" y="247246"/>
                  </a:lnTo>
                  <a:lnTo>
                    <a:pt x="415788" y="236623"/>
                  </a:lnTo>
                  <a:lnTo>
                    <a:pt x="440202" y="213530"/>
                  </a:lnTo>
                  <a:lnTo>
                    <a:pt x="465163" y="189155"/>
                  </a:lnTo>
                  <a:lnTo>
                    <a:pt x="474924" y="175317"/>
                  </a:lnTo>
                  <a:lnTo>
                    <a:pt x="482842" y="160448"/>
                  </a:lnTo>
                  <a:lnTo>
                    <a:pt x="489532" y="144890"/>
                  </a:lnTo>
                  <a:lnTo>
                    <a:pt x="495404" y="128874"/>
                  </a:lnTo>
                  <a:lnTo>
                    <a:pt x="500729" y="112553"/>
                  </a:lnTo>
                  <a:lnTo>
                    <a:pt x="505690" y="96027"/>
                  </a:lnTo>
                  <a:lnTo>
                    <a:pt x="507586" y="79365"/>
                  </a:lnTo>
                  <a:lnTo>
                    <a:pt x="507439" y="62613"/>
                  </a:lnTo>
                  <a:lnTo>
                    <a:pt x="505931" y="45801"/>
                  </a:lnTo>
                  <a:lnTo>
                    <a:pt x="500691" y="31770"/>
                  </a:lnTo>
                  <a:lnTo>
                    <a:pt x="492965" y="19594"/>
                  </a:lnTo>
                  <a:lnTo>
                    <a:pt x="483581" y="8654"/>
                  </a:lnTo>
                  <a:lnTo>
                    <a:pt x="473091" y="2773"/>
                  </a:lnTo>
                  <a:lnTo>
                    <a:pt x="461865" y="263"/>
                  </a:lnTo>
                  <a:lnTo>
                    <a:pt x="450148" y="0"/>
                  </a:lnTo>
                  <a:lnTo>
                    <a:pt x="436691" y="4059"/>
                  </a:lnTo>
                  <a:lnTo>
                    <a:pt x="422076" y="10998"/>
                  </a:lnTo>
                  <a:lnTo>
                    <a:pt x="406688" y="19857"/>
                  </a:lnTo>
                  <a:lnTo>
                    <a:pt x="393608" y="29996"/>
                  </a:lnTo>
                  <a:lnTo>
                    <a:pt x="382065" y="40989"/>
                  </a:lnTo>
                  <a:lnTo>
                    <a:pt x="371547" y="52551"/>
                  </a:lnTo>
                  <a:lnTo>
                    <a:pt x="363125" y="65904"/>
                  </a:lnTo>
                  <a:lnTo>
                    <a:pt x="356098" y="80450"/>
                  </a:lnTo>
                  <a:lnTo>
                    <a:pt x="350003" y="95792"/>
                  </a:lnTo>
                  <a:lnTo>
                    <a:pt x="347351" y="110253"/>
                  </a:lnTo>
                  <a:lnTo>
                    <a:pt x="346993" y="124127"/>
                  </a:lnTo>
                  <a:lnTo>
                    <a:pt x="348167" y="137610"/>
                  </a:lnTo>
                  <a:lnTo>
                    <a:pt x="350359" y="152243"/>
                  </a:lnTo>
                  <a:lnTo>
                    <a:pt x="353233" y="167643"/>
                  </a:lnTo>
                  <a:lnTo>
                    <a:pt x="356559" y="183554"/>
                  </a:lnTo>
                  <a:lnTo>
                    <a:pt x="361599" y="198394"/>
                  </a:lnTo>
                  <a:lnTo>
                    <a:pt x="367781" y="212521"/>
                  </a:lnTo>
                  <a:lnTo>
                    <a:pt x="374725" y="226173"/>
                  </a:lnTo>
                  <a:lnTo>
                    <a:pt x="383588" y="240918"/>
                  </a:lnTo>
                  <a:lnTo>
                    <a:pt x="393729" y="256393"/>
                  </a:lnTo>
                  <a:lnTo>
                    <a:pt x="404724" y="272354"/>
                  </a:lnTo>
                  <a:lnTo>
                    <a:pt x="414876" y="285817"/>
                  </a:lnTo>
                  <a:lnTo>
                    <a:pt x="424466" y="297614"/>
                  </a:lnTo>
                  <a:lnTo>
                    <a:pt x="433681" y="308301"/>
                  </a:lnTo>
                  <a:lnTo>
                    <a:pt x="442647" y="318248"/>
                  </a:lnTo>
                  <a:lnTo>
                    <a:pt x="460135" y="336826"/>
                  </a:lnTo>
                  <a:lnTo>
                    <a:pt x="471572" y="347143"/>
                  </a:lnTo>
                  <a:lnTo>
                    <a:pt x="484841" y="358254"/>
                  </a:lnTo>
                  <a:lnTo>
                    <a:pt x="499332" y="369894"/>
                  </a:lnTo>
                  <a:lnTo>
                    <a:pt x="513225" y="380477"/>
                  </a:lnTo>
                  <a:lnTo>
                    <a:pt x="526721" y="390354"/>
                  </a:lnTo>
                  <a:lnTo>
                    <a:pt x="579113" y="44397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2095500" y="863600"/>
            <a:ext cx="1663701" cy="381001"/>
            <a:chOff x="2095500" y="863600"/>
            <a:chExt cx="1663701" cy="381001"/>
          </a:xfrm>
        </p:grpSpPr>
        <p:sp>
          <p:nvSpPr>
            <p:cNvPr id="153" name="Freeform 152"/>
            <p:cNvSpPr/>
            <p:nvPr/>
          </p:nvSpPr>
          <p:spPr>
            <a:xfrm>
              <a:off x="2095500" y="901700"/>
              <a:ext cx="152401" cy="292101"/>
            </a:xfrm>
            <a:custGeom>
              <a:avLst/>
              <a:gdLst/>
              <a:ahLst/>
              <a:cxnLst/>
              <a:rect l="0" t="0" r="0" b="0"/>
              <a:pathLst>
                <a:path w="152401" h="292101">
                  <a:moveTo>
                    <a:pt x="0" y="0"/>
                  </a:moveTo>
                  <a:lnTo>
                    <a:pt x="6742" y="26967"/>
                  </a:lnTo>
                  <a:lnTo>
                    <a:pt x="8727" y="41967"/>
                  </a:lnTo>
                  <a:lnTo>
                    <a:pt x="10051" y="59022"/>
                  </a:lnTo>
                  <a:lnTo>
                    <a:pt x="10934" y="77448"/>
                  </a:lnTo>
                  <a:lnTo>
                    <a:pt x="11915" y="116736"/>
                  </a:lnTo>
                  <a:lnTo>
                    <a:pt x="12176" y="137090"/>
                  </a:lnTo>
                  <a:lnTo>
                    <a:pt x="13762" y="157716"/>
                  </a:lnTo>
                  <a:lnTo>
                    <a:pt x="16230" y="178521"/>
                  </a:lnTo>
                  <a:lnTo>
                    <a:pt x="19287" y="199447"/>
                  </a:lnTo>
                  <a:lnTo>
                    <a:pt x="19913" y="217631"/>
                  </a:lnTo>
                  <a:lnTo>
                    <a:pt x="18920" y="233987"/>
                  </a:lnTo>
                  <a:lnTo>
                    <a:pt x="16846" y="249125"/>
                  </a:lnTo>
                  <a:lnTo>
                    <a:pt x="16875" y="254983"/>
                  </a:lnTo>
                  <a:lnTo>
                    <a:pt x="18306" y="254655"/>
                  </a:lnTo>
                  <a:lnTo>
                    <a:pt x="20670" y="250203"/>
                  </a:lnTo>
                  <a:lnTo>
                    <a:pt x="23658" y="241591"/>
                  </a:lnTo>
                  <a:lnTo>
                    <a:pt x="27061" y="230205"/>
                  </a:lnTo>
                  <a:lnTo>
                    <a:pt x="30740" y="216970"/>
                  </a:lnTo>
                  <a:lnTo>
                    <a:pt x="36016" y="205324"/>
                  </a:lnTo>
                  <a:lnTo>
                    <a:pt x="42355" y="194738"/>
                  </a:lnTo>
                  <a:lnTo>
                    <a:pt x="56924" y="174039"/>
                  </a:lnTo>
                  <a:lnTo>
                    <a:pt x="72807" y="150728"/>
                  </a:lnTo>
                  <a:lnTo>
                    <a:pt x="83815" y="144230"/>
                  </a:lnTo>
                  <a:lnTo>
                    <a:pt x="96799" y="141309"/>
                  </a:lnTo>
                  <a:lnTo>
                    <a:pt x="111099" y="140772"/>
                  </a:lnTo>
                  <a:lnTo>
                    <a:pt x="122044" y="146059"/>
                  </a:lnTo>
                  <a:lnTo>
                    <a:pt x="130751" y="155228"/>
                  </a:lnTo>
                  <a:lnTo>
                    <a:pt x="137967" y="166985"/>
                  </a:lnTo>
                  <a:lnTo>
                    <a:pt x="142778" y="180468"/>
                  </a:lnTo>
                  <a:lnTo>
                    <a:pt x="145985" y="195101"/>
                  </a:lnTo>
                  <a:lnTo>
                    <a:pt x="148123" y="210500"/>
                  </a:lnTo>
                  <a:lnTo>
                    <a:pt x="149549" y="226411"/>
                  </a:lnTo>
                  <a:lnTo>
                    <a:pt x="150499" y="242663"/>
                  </a:lnTo>
                  <a:lnTo>
                    <a:pt x="152400" y="2921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Freeform 153"/>
            <p:cNvSpPr/>
            <p:nvPr/>
          </p:nvSpPr>
          <p:spPr>
            <a:xfrm>
              <a:off x="2286000" y="996323"/>
              <a:ext cx="117485" cy="150040"/>
            </a:xfrm>
            <a:custGeom>
              <a:avLst/>
              <a:gdLst/>
              <a:ahLst/>
              <a:cxnLst/>
              <a:rect l="0" t="0" r="0" b="0"/>
              <a:pathLst>
                <a:path w="117485" h="150040">
                  <a:moveTo>
                    <a:pt x="25400" y="6977"/>
                  </a:moveTo>
                  <a:lnTo>
                    <a:pt x="25400" y="33944"/>
                  </a:lnTo>
                  <a:lnTo>
                    <a:pt x="22577" y="47533"/>
                  </a:lnTo>
                  <a:lnTo>
                    <a:pt x="17874" y="62236"/>
                  </a:lnTo>
                  <a:lnTo>
                    <a:pt x="11915" y="77683"/>
                  </a:lnTo>
                  <a:lnTo>
                    <a:pt x="7944" y="93625"/>
                  </a:lnTo>
                  <a:lnTo>
                    <a:pt x="5295" y="109898"/>
                  </a:lnTo>
                  <a:lnTo>
                    <a:pt x="3530" y="126391"/>
                  </a:lnTo>
                  <a:lnTo>
                    <a:pt x="9409" y="137386"/>
                  </a:lnTo>
                  <a:lnTo>
                    <a:pt x="20384" y="144716"/>
                  </a:lnTo>
                  <a:lnTo>
                    <a:pt x="34756" y="149603"/>
                  </a:lnTo>
                  <a:lnTo>
                    <a:pt x="48570" y="150039"/>
                  </a:lnTo>
                  <a:lnTo>
                    <a:pt x="62013" y="147507"/>
                  </a:lnTo>
                  <a:lnTo>
                    <a:pt x="75209" y="142997"/>
                  </a:lnTo>
                  <a:lnTo>
                    <a:pt x="85417" y="135757"/>
                  </a:lnTo>
                  <a:lnTo>
                    <a:pt x="93633" y="126697"/>
                  </a:lnTo>
                  <a:lnTo>
                    <a:pt x="100522" y="116423"/>
                  </a:lnTo>
                  <a:lnTo>
                    <a:pt x="106526" y="105341"/>
                  </a:lnTo>
                  <a:lnTo>
                    <a:pt x="111939" y="93720"/>
                  </a:lnTo>
                  <a:lnTo>
                    <a:pt x="116959" y="81739"/>
                  </a:lnTo>
                  <a:lnTo>
                    <a:pt x="117484" y="69518"/>
                  </a:lnTo>
                  <a:lnTo>
                    <a:pt x="115011" y="57137"/>
                  </a:lnTo>
                  <a:lnTo>
                    <a:pt x="110541" y="44650"/>
                  </a:lnTo>
                  <a:lnTo>
                    <a:pt x="104738" y="33504"/>
                  </a:lnTo>
                  <a:lnTo>
                    <a:pt x="98047" y="23250"/>
                  </a:lnTo>
                  <a:lnTo>
                    <a:pt x="90765" y="13592"/>
                  </a:lnTo>
                  <a:lnTo>
                    <a:pt x="80265" y="7154"/>
                  </a:lnTo>
                  <a:lnTo>
                    <a:pt x="67621" y="2861"/>
                  </a:lnTo>
                  <a:lnTo>
                    <a:pt x="53547" y="0"/>
                  </a:lnTo>
                  <a:lnTo>
                    <a:pt x="41342" y="914"/>
                  </a:lnTo>
                  <a:lnTo>
                    <a:pt x="30384" y="4346"/>
                  </a:lnTo>
                  <a:lnTo>
                    <a:pt x="0" y="1967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Freeform 154"/>
            <p:cNvSpPr/>
            <p:nvPr/>
          </p:nvSpPr>
          <p:spPr>
            <a:xfrm>
              <a:off x="2451623" y="1003300"/>
              <a:ext cx="50278" cy="124766"/>
            </a:xfrm>
            <a:custGeom>
              <a:avLst/>
              <a:gdLst/>
              <a:ahLst/>
              <a:cxnLst/>
              <a:rect l="0" t="0" r="0" b="0"/>
              <a:pathLst>
                <a:path w="50278" h="124766">
                  <a:moveTo>
                    <a:pt x="12177" y="0"/>
                  </a:moveTo>
                  <a:lnTo>
                    <a:pt x="5434" y="26967"/>
                  </a:lnTo>
                  <a:lnTo>
                    <a:pt x="3449" y="40556"/>
                  </a:lnTo>
                  <a:lnTo>
                    <a:pt x="2125" y="55259"/>
                  </a:lnTo>
                  <a:lnTo>
                    <a:pt x="1242" y="70706"/>
                  </a:lnTo>
                  <a:lnTo>
                    <a:pt x="261" y="102921"/>
                  </a:lnTo>
                  <a:lnTo>
                    <a:pt x="0" y="119414"/>
                  </a:lnTo>
                  <a:lnTo>
                    <a:pt x="1236" y="124765"/>
                  </a:lnTo>
                  <a:lnTo>
                    <a:pt x="3472" y="122687"/>
                  </a:lnTo>
                  <a:lnTo>
                    <a:pt x="6374" y="115658"/>
                  </a:lnTo>
                  <a:lnTo>
                    <a:pt x="9719" y="105327"/>
                  </a:lnTo>
                  <a:lnTo>
                    <a:pt x="13360" y="92796"/>
                  </a:lnTo>
                  <a:lnTo>
                    <a:pt x="17199" y="78797"/>
                  </a:lnTo>
                  <a:lnTo>
                    <a:pt x="25227" y="51954"/>
                  </a:lnTo>
                  <a:lnTo>
                    <a:pt x="50277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155"/>
            <p:cNvSpPr/>
            <p:nvPr/>
          </p:nvSpPr>
          <p:spPr>
            <a:xfrm>
              <a:off x="2590800" y="1016000"/>
              <a:ext cx="12701" cy="139701"/>
            </a:xfrm>
            <a:custGeom>
              <a:avLst/>
              <a:gdLst/>
              <a:ahLst/>
              <a:cxnLst/>
              <a:rect l="0" t="0" r="0" b="0"/>
              <a:pathLst>
                <a:path w="12701" h="139701">
                  <a:moveTo>
                    <a:pt x="0" y="0"/>
                  </a:moveTo>
                  <a:lnTo>
                    <a:pt x="0" y="70706"/>
                  </a:lnTo>
                  <a:lnTo>
                    <a:pt x="1411" y="85237"/>
                  </a:lnTo>
                  <a:lnTo>
                    <a:pt x="3762" y="99158"/>
                  </a:lnTo>
                  <a:lnTo>
                    <a:pt x="12700" y="1397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Freeform 156"/>
            <p:cNvSpPr/>
            <p:nvPr/>
          </p:nvSpPr>
          <p:spPr>
            <a:xfrm>
              <a:off x="2540000" y="91440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12700" y="1270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157"/>
            <p:cNvSpPr/>
            <p:nvPr/>
          </p:nvSpPr>
          <p:spPr>
            <a:xfrm>
              <a:off x="2641600" y="970583"/>
              <a:ext cx="152401" cy="134318"/>
            </a:xfrm>
            <a:custGeom>
              <a:avLst/>
              <a:gdLst/>
              <a:ahLst/>
              <a:cxnLst/>
              <a:rect l="0" t="0" r="0" b="0"/>
              <a:pathLst>
                <a:path w="152401" h="134318">
                  <a:moveTo>
                    <a:pt x="0" y="7317"/>
                  </a:moveTo>
                  <a:lnTo>
                    <a:pt x="26967" y="574"/>
                  </a:lnTo>
                  <a:lnTo>
                    <a:pt x="39145" y="0"/>
                  </a:lnTo>
                  <a:lnTo>
                    <a:pt x="51496" y="1027"/>
                  </a:lnTo>
                  <a:lnTo>
                    <a:pt x="63964" y="3124"/>
                  </a:lnTo>
                  <a:lnTo>
                    <a:pt x="69454" y="8755"/>
                  </a:lnTo>
                  <a:lnTo>
                    <a:pt x="70291" y="16742"/>
                  </a:lnTo>
                  <a:lnTo>
                    <a:pt x="68027" y="26300"/>
                  </a:lnTo>
                  <a:lnTo>
                    <a:pt x="63696" y="35494"/>
                  </a:lnTo>
                  <a:lnTo>
                    <a:pt x="57986" y="44446"/>
                  </a:lnTo>
                  <a:lnTo>
                    <a:pt x="51357" y="53236"/>
                  </a:lnTo>
                  <a:lnTo>
                    <a:pt x="44116" y="61919"/>
                  </a:lnTo>
                  <a:lnTo>
                    <a:pt x="36466" y="70529"/>
                  </a:lnTo>
                  <a:lnTo>
                    <a:pt x="28544" y="79091"/>
                  </a:lnTo>
                  <a:lnTo>
                    <a:pt x="21851" y="89033"/>
                  </a:lnTo>
                  <a:lnTo>
                    <a:pt x="15978" y="99894"/>
                  </a:lnTo>
                  <a:lnTo>
                    <a:pt x="10652" y="111368"/>
                  </a:lnTo>
                  <a:lnTo>
                    <a:pt x="12746" y="119018"/>
                  </a:lnTo>
                  <a:lnTo>
                    <a:pt x="19786" y="124117"/>
                  </a:lnTo>
                  <a:lnTo>
                    <a:pt x="30124" y="127517"/>
                  </a:lnTo>
                  <a:lnTo>
                    <a:pt x="42660" y="129784"/>
                  </a:lnTo>
                  <a:lnTo>
                    <a:pt x="56662" y="131295"/>
                  </a:lnTo>
                  <a:lnTo>
                    <a:pt x="71641" y="132302"/>
                  </a:lnTo>
                  <a:lnTo>
                    <a:pt x="87272" y="132973"/>
                  </a:lnTo>
                  <a:lnTo>
                    <a:pt x="152400" y="134317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Freeform 158"/>
            <p:cNvSpPr/>
            <p:nvPr/>
          </p:nvSpPr>
          <p:spPr>
            <a:xfrm>
              <a:off x="2814946" y="974290"/>
              <a:ext cx="113594" cy="133642"/>
            </a:xfrm>
            <a:custGeom>
              <a:avLst/>
              <a:gdLst/>
              <a:ahLst/>
              <a:cxnLst/>
              <a:rect l="0" t="0" r="0" b="0"/>
              <a:pathLst>
                <a:path w="113594" h="133642">
                  <a:moveTo>
                    <a:pt x="29854" y="16310"/>
                  </a:moveTo>
                  <a:lnTo>
                    <a:pt x="0" y="105870"/>
                  </a:lnTo>
                  <a:lnTo>
                    <a:pt x="1484" y="115528"/>
                  </a:lnTo>
                  <a:lnTo>
                    <a:pt x="6707" y="123377"/>
                  </a:lnTo>
                  <a:lnTo>
                    <a:pt x="14423" y="130021"/>
                  </a:lnTo>
                  <a:lnTo>
                    <a:pt x="23800" y="133040"/>
                  </a:lnTo>
                  <a:lnTo>
                    <a:pt x="34284" y="133641"/>
                  </a:lnTo>
                  <a:lnTo>
                    <a:pt x="45507" y="132630"/>
                  </a:lnTo>
                  <a:lnTo>
                    <a:pt x="55812" y="129134"/>
                  </a:lnTo>
                  <a:lnTo>
                    <a:pt x="65503" y="123982"/>
                  </a:lnTo>
                  <a:lnTo>
                    <a:pt x="74787" y="117724"/>
                  </a:lnTo>
                  <a:lnTo>
                    <a:pt x="83798" y="110730"/>
                  </a:lnTo>
                  <a:lnTo>
                    <a:pt x="92628" y="103246"/>
                  </a:lnTo>
                  <a:lnTo>
                    <a:pt x="101336" y="95434"/>
                  </a:lnTo>
                  <a:lnTo>
                    <a:pt x="107142" y="84581"/>
                  </a:lnTo>
                  <a:lnTo>
                    <a:pt x="111012" y="71702"/>
                  </a:lnTo>
                  <a:lnTo>
                    <a:pt x="113593" y="57471"/>
                  </a:lnTo>
                  <a:lnTo>
                    <a:pt x="112491" y="45162"/>
                  </a:lnTo>
                  <a:lnTo>
                    <a:pt x="108934" y="34133"/>
                  </a:lnTo>
                  <a:lnTo>
                    <a:pt x="103740" y="23959"/>
                  </a:lnTo>
                  <a:lnTo>
                    <a:pt x="96045" y="15764"/>
                  </a:lnTo>
                  <a:lnTo>
                    <a:pt x="86681" y="8891"/>
                  </a:lnTo>
                  <a:lnTo>
                    <a:pt x="76205" y="2897"/>
                  </a:lnTo>
                  <a:lnTo>
                    <a:pt x="64988" y="312"/>
                  </a:lnTo>
                  <a:lnTo>
                    <a:pt x="53276" y="0"/>
                  </a:lnTo>
                  <a:lnTo>
                    <a:pt x="4454" y="361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Freeform 159"/>
            <p:cNvSpPr/>
            <p:nvPr/>
          </p:nvSpPr>
          <p:spPr>
            <a:xfrm>
              <a:off x="2948165" y="977900"/>
              <a:ext cx="176036" cy="190501"/>
            </a:xfrm>
            <a:custGeom>
              <a:avLst/>
              <a:gdLst/>
              <a:ahLst/>
              <a:cxnLst/>
              <a:rect l="0" t="0" r="0" b="0"/>
              <a:pathLst>
                <a:path w="176036" h="190501">
                  <a:moveTo>
                    <a:pt x="10935" y="0"/>
                  </a:moveTo>
                  <a:lnTo>
                    <a:pt x="10935" y="26967"/>
                  </a:lnTo>
                  <a:lnTo>
                    <a:pt x="9523" y="39145"/>
                  </a:lnTo>
                  <a:lnTo>
                    <a:pt x="7171" y="51496"/>
                  </a:lnTo>
                  <a:lnTo>
                    <a:pt x="4192" y="63964"/>
                  </a:lnTo>
                  <a:lnTo>
                    <a:pt x="2207" y="77920"/>
                  </a:lnTo>
                  <a:lnTo>
                    <a:pt x="882" y="92869"/>
                  </a:lnTo>
                  <a:lnTo>
                    <a:pt x="0" y="108479"/>
                  </a:lnTo>
                  <a:lnTo>
                    <a:pt x="823" y="113241"/>
                  </a:lnTo>
                  <a:lnTo>
                    <a:pt x="2782" y="110772"/>
                  </a:lnTo>
                  <a:lnTo>
                    <a:pt x="5500" y="103481"/>
                  </a:lnTo>
                  <a:lnTo>
                    <a:pt x="16066" y="72994"/>
                  </a:lnTo>
                  <a:lnTo>
                    <a:pt x="21411" y="61363"/>
                  </a:lnTo>
                  <a:lnTo>
                    <a:pt x="27796" y="49375"/>
                  </a:lnTo>
                  <a:lnTo>
                    <a:pt x="34876" y="37150"/>
                  </a:lnTo>
                  <a:lnTo>
                    <a:pt x="43829" y="27589"/>
                  </a:lnTo>
                  <a:lnTo>
                    <a:pt x="54031" y="19803"/>
                  </a:lnTo>
                  <a:lnTo>
                    <a:pt x="65065" y="13202"/>
                  </a:lnTo>
                  <a:lnTo>
                    <a:pt x="76655" y="10212"/>
                  </a:lnTo>
                  <a:lnTo>
                    <a:pt x="88615" y="9630"/>
                  </a:lnTo>
                  <a:lnTo>
                    <a:pt x="100821" y="10653"/>
                  </a:lnTo>
                  <a:lnTo>
                    <a:pt x="111781" y="15569"/>
                  </a:lnTo>
                  <a:lnTo>
                    <a:pt x="121910" y="23079"/>
                  </a:lnTo>
                  <a:lnTo>
                    <a:pt x="131485" y="32319"/>
                  </a:lnTo>
                  <a:lnTo>
                    <a:pt x="139279" y="45535"/>
                  </a:lnTo>
                  <a:lnTo>
                    <a:pt x="145887" y="61401"/>
                  </a:lnTo>
                  <a:lnTo>
                    <a:pt x="151702" y="79034"/>
                  </a:lnTo>
                  <a:lnTo>
                    <a:pt x="155580" y="96433"/>
                  </a:lnTo>
                  <a:lnTo>
                    <a:pt x="158165" y="113678"/>
                  </a:lnTo>
                  <a:lnTo>
                    <a:pt x="176035" y="1905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Freeform 160"/>
            <p:cNvSpPr/>
            <p:nvPr/>
          </p:nvSpPr>
          <p:spPr>
            <a:xfrm>
              <a:off x="3193083" y="863600"/>
              <a:ext cx="32718" cy="279401"/>
            </a:xfrm>
            <a:custGeom>
              <a:avLst/>
              <a:gdLst/>
              <a:ahLst/>
              <a:cxnLst/>
              <a:rect l="0" t="0" r="0" b="0"/>
              <a:pathLst>
                <a:path w="32718" h="279401">
                  <a:moveTo>
                    <a:pt x="7317" y="0"/>
                  </a:moveTo>
                  <a:lnTo>
                    <a:pt x="7317" y="77448"/>
                  </a:lnTo>
                  <a:lnTo>
                    <a:pt x="5905" y="93965"/>
                  </a:lnTo>
                  <a:lnTo>
                    <a:pt x="3553" y="109210"/>
                  </a:lnTo>
                  <a:lnTo>
                    <a:pt x="574" y="123606"/>
                  </a:lnTo>
                  <a:lnTo>
                    <a:pt x="0" y="138849"/>
                  </a:lnTo>
                  <a:lnTo>
                    <a:pt x="1028" y="154654"/>
                  </a:lnTo>
                  <a:lnTo>
                    <a:pt x="3124" y="170836"/>
                  </a:lnTo>
                  <a:lnTo>
                    <a:pt x="5932" y="185857"/>
                  </a:lnTo>
                  <a:lnTo>
                    <a:pt x="9216" y="200105"/>
                  </a:lnTo>
                  <a:lnTo>
                    <a:pt x="12816" y="213836"/>
                  </a:lnTo>
                  <a:lnTo>
                    <a:pt x="16627" y="227224"/>
                  </a:lnTo>
                  <a:lnTo>
                    <a:pt x="32717" y="27940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Freeform 161"/>
            <p:cNvSpPr/>
            <p:nvPr/>
          </p:nvSpPr>
          <p:spPr>
            <a:xfrm>
              <a:off x="3136900" y="1003300"/>
              <a:ext cx="76201" cy="25401"/>
            </a:xfrm>
            <a:custGeom>
              <a:avLst/>
              <a:gdLst/>
              <a:ahLst/>
              <a:cxnLst/>
              <a:rect l="0" t="0" r="0" b="0"/>
              <a:pathLst>
                <a:path w="76201" h="25401">
                  <a:moveTo>
                    <a:pt x="0" y="25400"/>
                  </a:moveTo>
                  <a:lnTo>
                    <a:pt x="11288" y="17874"/>
                  </a:lnTo>
                  <a:lnTo>
                    <a:pt x="76200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Freeform 162"/>
            <p:cNvSpPr/>
            <p:nvPr/>
          </p:nvSpPr>
          <p:spPr>
            <a:xfrm>
              <a:off x="3262637" y="893245"/>
              <a:ext cx="496564" cy="351356"/>
            </a:xfrm>
            <a:custGeom>
              <a:avLst/>
              <a:gdLst/>
              <a:ahLst/>
              <a:cxnLst/>
              <a:rect l="0" t="0" r="0" b="0"/>
              <a:pathLst>
                <a:path w="496564" h="351356">
                  <a:moveTo>
                    <a:pt x="128263" y="71955"/>
                  </a:moveTo>
                  <a:lnTo>
                    <a:pt x="94553" y="78697"/>
                  </a:lnTo>
                  <a:lnTo>
                    <a:pt x="81800" y="83505"/>
                  </a:lnTo>
                  <a:lnTo>
                    <a:pt x="70476" y="89532"/>
                  </a:lnTo>
                  <a:lnTo>
                    <a:pt x="60105" y="96373"/>
                  </a:lnTo>
                  <a:lnTo>
                    <a:pt x="50369" y="103756"/>
                  </a:lnTo>
                  <a:lnTo>
                    <a:pt x="41055" y="111500"/>
                  </a:lnTo>
                  <a:lnTo>
                    <a:pt x="32025" y="119485"/>
                  </a:lnTo>
                  <a:lnTo>
                    <a:pt x="23182" y="129041"/>
                  </a:lnTo>
                  <a:lnTo>
                    <a:pt x="14464" y="139646"/>
                  </a:lnTo>
                  <a:lnTo>
                    <a:pt x="5830" y="150949"/>
                  </a:lnTo>
                  <a:lnTo>
                    <a:pt x="1485" y="162717"/>
                  </a:lnTo>
                  <a:lnTo>
                    <a:pt x="0" y="174796"/>
                  </a:lnTo>
                  <a:lnTo>
                    <a:pt x="421" y="187082"/>
                  </a:lnTo>
                  <a:lnTo>
                    <a:pt x="6346" y="195273"/>
                  </a:lnTo>
                  <a:lnTo>
                    <a:pt x="15940" y="200734"/>
                  </a:lnTo>
                  <a:lnTo>
                    <a:pt x="27981" y="204374"/>
                  </a:lnTo>
                  <a:lnTo>
                    <a:pt x="40242" y="203979"/>
                  </a:lnTo>
                  <a:lnTo>
                    <a:pt x="52649" y="200893"/>
                  </a:lnTo>
                  <a:lnTo>
                    <a:pt x="65153" y="196013"/>
                  </a:lnTo>
                  <a:lnTo>
                    <a:pt x="74901" y="188527"/>
                  </a:lnTo>
                  <a:lnTo>
                    <a:pt x="82810" y="179303"/>
                  </a:lnTo>
                  <a:lnTo>
                    <a:pt x="89494" y="168920"/>
                  </a:lnTo>
                  <a:lnTo>
                    <a:pt x="92539" y="157765"/>
                  </a:lnTo>
                  <a:lnTo>
                    <a:pt x="93158" y="146095"/>
                  </a:lnTo>
                  <a:lnTo>
                    <a:pt x="92160" y="134081"/>
                  </a:lnTo>
                  <a:lnTo>
                    <a:pt x="92905" y="131717"/>
                  </a:lnTo>
                  <a:lnTo>
                    <a:pt x="94813" y="135785"/>
                  </a:lnTo>
                  <a:lnTo>
                    <a:pt x="108015" y="176128"/>
                  </a:lnTo>
                  <a:lnTo>
                    <a:pt x="114764" y="186559"/>
                  </a:lnTo>
                  <a:lnTo>
                    <a:pt x="123497" y="196336"/>
                  </a:lnTo>
                  <a:lnTo>
                    <a:pt x="133552" y="205675"/>
                  </a:lnTo>
                  <a:lnTo>
                    <a:pt x="145900" y="213313"/>
                  </a:lnTo>
                  <a:lnTo>
                    <a:pt x="159776" y="219816"/>
                  </a:lnTo>
                  <a:lnTo>
                    <a:pt x="174672" y="225562"/>
                  </a:lnTo>
                  <a:lnTo>
                    <a:pt x="190246" y="227982"/>
                  </a:lnTo>
                  <a:lnTo>
                    <a:pt x="206274" y="228184"/>
                  </a:lnTo>
                  <a:lnTo>
                    <a:pt x="222604" y="226907"/>
                  </a:lnTo>
                  <a:lnTo>
                    <a:pt x="239134" y="224645"/>
                  </a:lnTo>
                  <a:lnTo>
                    <a:pt x="255799" y="221726"/>
                  </a:lnTo>
                  <a:lnTo>
                    <a:pt x="272554" y="218369"/>
                  </a:lnTo>
                  <a:lnTo>
                    <a:pt x="287957" y="211897"/>
                  </a:lnTo>
                  <a:lnTo>
                    <a:pt x="302458" y="203350"/>
                  </a:lnTo>
                  <a:lnTo>
                    <a:pt x="316360" y="193418"/>
                  </a:lnTo>
                  <a:lnTo>
                    <a:pt x="329861" y="182564"/>
                  </a:lnTo>
                  <a:lnTo>
                    <a:pt x="343094" y="171094"/>
                  </a:lnTo>
                  <a:lnTo>
                    <a:pt x="356151" y="159214"/>
                  </a:lnTo>
                  <a:lnTo>
                    <a:pt x="381946" y="134725"/>
                  </a:lnTo>
                  <a:lnTo>
                    <a:pt x="394751" y="122268"/>
                  </a:lnTo>
                  <a:lnTo>
                    <a:pt x="406111" y="109730"/>
                  </a:lnTo>
                  <a:lnTo>
                    <a:pt x="416506" y="97139"/>
                  </a:lnTo>
                  <a:lnTo>
                    <a:pt x="426258" y="84511"/>
                  </a:lnTo>
                  <a:lnTo>
                    <a:pt x="432759" y="70447"/>
                  </a:lnTo>
                  <a:lnTo>
                    <a:pt x="437094" y="55428"/>
                  </a:lnTo>
                  <a:lnTo>
                    <a:pt x="439983" y="39770"/>
                  </a:lnTo>
                  <a:lnTo>
                    <a:pt x="439088" y="26509"/>
                  </a:lnTo>
                  <a:lnTo>
                    <a:pt x="435668" y="14847"/>
                  </a:lnTo>
                  <a:lnTo>
                    <a:pt x="430566" y="4249"/>
                  </a:lnTo>
                  <a:lnTo>
                    <a:pt x="422932" y="6"/>
                  </a:lnTo>
                  <a:lnTo>
                    <a:pt x="413609" y="0"/>
                  </a:lnTo>
                  <a:lnTo>
                    <a:pt x="403160" y="2818"/>
                  </a:lnTo>
                  <a:lnTo>
                    <a:pt x="391961" y="8930"/>
                  </a:lnTo>
                  <a:lnTo>
                    <a:pt x="380261" y="17238"/>
                  </a:lnTo>
                  <a:lnTo>
                    <a:pt x="368228" y="27010"/>
                  </a:lnTo>
                  <a:lnTo>
                    <a:pt x="357384" y="39170"/>
                  </a:lnTo>
                  <a:lnTo>
                    <a:pt x="347332" y="52920"/>
                  </a:lnTo>
                  <a:lnTo>
                    <a:pt x="337809" y="67732"/>
                  </a:lnTo>
                  <a:lnTo>
                    <a:pt x="330049" y="81839"/>
                  </a:lnTo>
                  <a:lnTo>
                    <a:pt x="323465" y="95478"/>
                  </a:lnTo>
                  <a:lnTo>
                    <a:pt x="317664" y="108803"/>
                  </a:lnTo>
                  <a:lnTo>
                    <a:pt x="315208" y="123331"/>
                  </a:lnTo>
                  <a:lnTo>
                    <a:pt x="314981" y="138661"/>
                  </a:lnTo>
                  <a:lnTo>
                    <a:pt x="316242" y="154526"/>
                  </a:lnTo>
                  <a:lnTo>
                    <a:pt x="322727" y="169335"/>
                  </a:lnTo>
                  <a:lnTo>
                    <a:pt x="332694" y="183442"/>
                  </a:lnTo>
                  <a:lnTo>
                    <a:pt x="344984" y="197079"/>
                  </a:lnTo>
                  <a:lnTo>
                    <a:pt x="357410" y="211816"/>
                  </a:lnTo>
                  <a:lnTo>
                    <a:pt x="382506" y="243241"/>
                  </a:lnTo>
                  <a:lnTo>
                    <a:pt x="395125" y="256701"/>
                  </a:lnTo>
                  <a:lnTo>
                    <a:pt x="407771" y="268497"/>
                  </a:lnTo>
                  <a:lnTo>
                    <a:pt x="420435" y="279183"/>
                  </a:lnTo>
                  <a:lnTo>
                    <a:pt x="431699" y="289129"/>
                  </a:lnTo>
                  <a:lnTo>
                    <a:pt x="451742" y="307706"/>
                  </a:lnTo>
                  <a:lnTo>
                    <a:pt x="496563" y="351355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Custom</PresentationFormat>
  <Paragraphs>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Comic Sans MS - 36</vt:lpstr>
      <vt:lpstr>Comic Sans MS - 28</vt:lpstr>
      <vt:lpstr>Calibri</vt:lpstr>
      <vt:lpstr>Comic Sans MS - 24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2011-11-30T18:22:25Z</dcterms:created>
  <dcterms:modified xsi:type="dcterms:W3CDTF">2011-11-30T18:22:29Z</dcterms:modified>
</cp:coreProperties>
</file>