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160000" cy="8331200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88074"/>
            <a:ext cx="8636000" cy="1785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21014"/>
            <a:ext cx="7112000" cy="21290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33636"/>
            <a:ext cx="2286000" cy="710851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33636"/>
            <a:ext cx="6688667" cy="71085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353569"/>
            <a:ext cx="8636000" cy="16546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531119"/>
            <a:ext cx="8636000" cy="18224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943948"/>
            <a:ext cx="4487333" cy="54982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64878"/>
            <a:ext cx="4489098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642070"/>
            <a:ext cx="4489098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864878"/>
            <a:ext cx="4490861" cy="7771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642070"/>
            <a:ext cx="4490861" cy="48000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31705"/>
            <a:ext cx="3342570" cy="14116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31707"/>
            <a:ext cx="5679722" cy="71104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743382"/>
            <a:ext cx="3342570" cy="56987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5831840"/>
            <a:ext cx="6096000" cy="6884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44408"/>
            <a:ext cx="6096000" cy="49987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520322"/>
            <a:ext cx="6096000" cy="9777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33634"/>
            <a:ext cx="9144000" cy="13885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43948"/>
            <a:ext cx="9144000" cy="54982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B038-E186-46A5-BB54-DAD03F985BA9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7721790"/>
            <a:ext cx="3217333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7721790"/>
            <a:ext cx="2370667" cy="4435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F6CBA-A8D9-4F31-8645-D5743E0DA18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9300" y="901700"/>
            <a:ext cx="8382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December 1, 2011</a:t>
            </a:r>
          </a:p>
          <a:p>
            <a:endParaRPr lang="en-US" sz="2700" smtClean="0">
              <a:solidFill>
                <a:srgbClr val="00008B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Solving Systems of Linear Inequalities</a:t>
            </a:r>
          </a:p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Real Life Applications</a:t>
            </a:r>
            <a:endParaRPr lang="en-US" sz="2700">
              <a:solidFill>
                <a:srgbClr val="00008B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63900" y="5740400"/>
            <a:ext cx="4394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8B"/>
                </a:solidFill>
                <a:latin typeface="Comic Sans MS - 36"/>
              </a:rPr>
              <a:t>Today is an A Day</a:t>
            </a:r>
            <a:endParaRPr lang="en-US" sz="2700">
              <a:solidFill>
                <a:srgbClr val="00008B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/>
          <p:cNvGrpSpPr/>
          <p:nvPr/>
        </p:nvGrpSpPr>
        <p:grpSpPr>
          <a:xfrm>
            <a:off x="4572000" y="1587500"/>
            <a:ext cx="4737100" cy="4711700"/>
            <a:chOff x="4572000" y="1587500"/>
            <a:chExt cx="4737100" cy="4711700"/>
          </a:xfrm>
        </p:grpSpPr>
        <p:grpSp>
          <p:nvGrpSpPr>
            <p:cNvPr id="44" name="Group 43"/>
            <p:cNvGrpSpPr/>
            <p:nvPr/>
          </p:nvGrpSpPr>
          <p:grpSpPr>
            <a:xfrm>
              <a:off x="4737100" y="1727200"/>
              <a:ext cx="4436237" cy="4431666"/>
              <a:chOff x="4737100" y="1727200"/>
              <a:chExt cx="4436237" cy="4431666"/>
            </a:xfrm>
          </p:grpSpPr>
          <p:sp>
            <p:nvSpPr>
              <p:cNvPr id="2" name="Freeform 1"/>
              <p:cNvSpPr/>
              <p:nvPr/>
            </p:nvSpPr>
            <p:spPr>
              <a:xfrm>
                <a:off x="4737100" y="1737105"/>
                <a:ext cx="2209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7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Freeform 2"/>
              <p:cNvSpPr/>
              <p:nvPr/>
            </p:nvSpPr>
            <p:spPr>
              <a:xfrm>
                <a:off x="4737100" y="17272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752594" y="19486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959730" y="17382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5178933" y="1737105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401309" y="1738248"/>
                <a:ext cx="25401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7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617336" y="1737105"/>
                <a:ext cx="26418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80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839714" y="17382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6062345" y="17393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6282690" y="17382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503923" y="17402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718681" y="17382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942581" y="1739392"/>
                <a:ext cx="22988" cy="4403091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1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90"/>
                    </a:lnTo>
                    <a:lnTo>
                      <a:pt x="0" y="440309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7164958" y="17393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7385304" y="17393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606792" y="1740280"/>
                <a:ext cx="26543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6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821548" y="17382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8045068" y="1739392"/>
                <a:ext cx="25401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3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67445" y="1740280"/>
                <a:ext cx="27434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6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487791" y="1739392"/>
                <a:ext cx="26543" cy="4406393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3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2"/>
                    </a:lnTo>
                    <a:lnTo>
                      <a:pt x="0" y="440639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708135" y="1739392"/>
                <a:ext cx="28576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9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924163" y="1739392"/>
                <a:ext cx="30861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9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9141206" y="17359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4750180" y="21699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751323" y="23893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749291" y="26050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753736" y="37111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751323" y="34919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751323" y="32705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753736" y="30492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752594" y="28298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750180" y="39291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749291" y="41507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748148" y="43722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749291" y="45914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748148" y="48073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751323" y="59088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751323" y="56927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748148" y="54724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749291" y="52511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749291" y="50321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737100" y="61323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 flipV="1">
              <a:off x="6934200" y="15875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4572000" y="39116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2184400" y="330200"/>
            <a:ext cx="4495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Hint for 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4300" y="2019300"/>
            <a:ext cx="4597400" cy="17081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hint: if x = 3 then the value of x is always 3 and never changes</a:t>
            </a:r>
          </a:p>
          <a:p>
            <a:endParaRPr lang="en-US" sz="2100" smtClean="0">
              <a:solidFill>
                <a:srgbClr val="000000"/>
              </a:solidFill>
              <a:latin typeface="Arial - 28"/>
            </a:endParaRP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if y = -2 then the value of </a:t>
            </a:r>
          </a:p>
          <a:p>
            <a:r>
              <a:rPr lang="en-US" sz="2100" smtClean="0">
                <a:solidFill>
                  <a:srgbClr val="000000"/>
                </a:solidFill>
                <a:latin typeface="Arial - 28"/>
              </a:rPr>
              <a:t>y is -2 and never changes.</a:t>
            </a:r>
            <a:endParaRPr lang="en-US" sz="2100">
              <a:solidFill>
                <a:srgbClr val="000000"/>
              </a:solidFill>
              <a:latin typeface="Arial - 28"/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88900" y="2019300"/>
            <a:ext cx="673101" cy="228601"/>
          </a:xfrm>
          <a:custGeom>
            <a:avLst/>
            <a:gdLst/>
            <a:ahLst/>
            <a:cxnLst/>
            <a:rect l="0" t="0" r="0" b="0"/>
            <a:pathLst>
              <a:path w="673101" h="228601">
                <a:moveTo>
                  <a:pt x="673100" y="228600"/>
                </a:moveTo>
                <a:lnTo>
                  <a:pt x="0" y="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1114865" y="2324389"/>
            <a:ext cx="63107" cy="21036"/>
          </a:xfrm>
          <a:custGeom>
            <a:avLst/>
            <a:gdLst/>
            <a:ahLst/>
            <a:cxnLst/>
            <a:rect l="0" t="0" r="0" b="0"/>
            <a:pathLst>
              <a:path w="63107" h="21036">
                <a:moveTo>
                  <a:pt x="0" y="0"/>
                </a:moveTo>
                <a:lnTo>
                  <a:pt x="63106" y="21035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1058104" y="1916335"/>
            <a:ext cx="865814" cy="481548"/>
          </a:xfrm>
          <a:custGeom>
            <a:avLst/>
            <a:gdLst/>
            <a:ahLst/>
            <a:cxnLst/>
            <a:rect l="0" t="0" r="0" b="0"/>
            <a:pathLst>
              <a:path w="865814" h="481548">
                <a:moveTo>
                  <a:pt x="77796" y="450124"/>
                </a:moveTo>
                <a:lnTo>
                  <a:pt x="100130" y="450124"/>
                </a:lnTo>
                <a:lnTo>
                  <a:pt x="120444" y="453240"/>
                </a:lnTo>
                <a:lnTo>
                  <a:pt x="167634" y="464763"/>
                </a:lnTo>
                <a:lnTo>
                  <a:pt x="194464" y="468317"/>
                </a:lnTo>
                <a:lnTo>
                  <a:pt x="208162" y="469264"/>
                </a:lnTo>
                <a:lnTo>
                  <a:pt x="223138" y="469896"/>
                </a:lnTo>
                <a:lnTo>
                  <a:pt x="255359" y="470598"/>
                </a:lnTo>
                <a:lnTo>
                  <a:pt x="300767" y="470993"/>
                </a:lnTo>
                <a:lnTo>
                  <a:pt x="326478" y="474202"/>
                </a:lnTo>
                <a:lnTo>
                  <a:pt x="350760" y="478355"/>
                </a:lnTo>
                <a:lnTo>
                  <a:pt x="377133" y="480200"/>
                </a:lnTo>
                <a:lnTo>
                  <a:pt x="404437" y="481021"/>
                </a:lnTo>
                <a:lnTo>
                  <a:pt x="465637" y="481547"/>
                </a:lnTo>
                <a:lnTo>
                  <a:pt x="480097" y="480422"/>
                </a:lnTo>
                <a:lnTo>
                  <a:pt x="505513" y="476055"/>
                </a:lnTo>
                <a:lnTo>
                  <a:pt x="531612" y="473335"/>
                </a:lnTo>
                <a:lnTo>
                  <a:pt x="545115" y="472610"/>
                </a:lnTo>
                <a:lnTo>
                  <a:pt x="575701" y="471804"/>
                </a:lnTo>
                <a:lnTo>
                  <a:pt x="592038" y="471589"/>
                </a:lnTo>
                <a:lnTo>
                  <a:pt x="606435" y="470277"/>
                </a:lnTo>
                <a:lnTo>
                  <a:pt x="631781" y="465703"/>
                </a:lnTo>
                <a:lnTo>
                  <a:pt x="657848" y="462891"/>
                </a:lnTo>
                <a:lnTo>
                  <a:pt x="683846" y="460473"/>
                </a:lnTo>
                <a:lnTo>
                  <a:pt x="707087" y="455503"/>
                </a:lnTo>
                <a:lnTo>
                  <a:pt x="729103" y="449398"/>
                </a:lnTo>
                <a:lnTo>
                  <a:pt x="750574" y="441621"/>
                </a:lnTo>
                <a:lnTo>
                  <a:pt x="771803" y="430374"/>
                </a:lnTo>
                <a:lnTo>
                  <a:pt x="789808" y="417584"/>
                </a:lnTo>
                <a:lnTo>
                  <a:pt x="805601" y="404109"/>
                </a:lnTo>
                <a:lnTo>
                  <a:pt x="820411" y="390330"/>
                </a:lnTo>
                <a:lnTo>
                  <a:pt x="827632" y="381045"/>
                </a:lnTo>
                <a:lnTo>
                  <a:pt x="834784" y="370182"/>
                </a:lnTo>
                <a:lnTo>
                  <a:pt x="841888" y="358265"/>
                </a:lnTo>
                <a:lnTo>
                  <a:pt x="847794" y="346814"/>
                </a:lnTo>
                <a:lnTo>
                  <a:pt x="852899" y="335675"/>
                </a:lnTo>
                <a:lnTo>
                  <a:pt x="857471" y="324742"/>
                </a:lnTo>
                <a:lnTo>
                  <a:pt x="860520" y="312780"/>
                </a:lnTo>
                <a:lnTo>
                  <a:pt x="862552" y="300130"/>
                </a:lnTo>
                <a:lnTo>
                  <a:pt x="863906" y="287022"/>
                </a:lnTo>
                <a:lnTo>
                  <a:pt x="864810" y="272441"/>
                </a:lnTo>
                <a:lnTo>
                  <a:pt x="865813" y="240658"/>
                </a:lnTo>
                <a:lnTo>
                  <a:pt x="864912" y="226339"/>
                </a:lnTo>
                <a:lnTo>
                  <a:pt x="863143" y="213287"/>
                </a:lnTo>
                <a:lnTo>
                  <a:pt x="860795" y="201081"/>
                </a:lnTo>
                <a:lnTo>
                  <a:pt x="858061" y="189437"/>
                </a:lnTo>
                <a:lnTo>
                  <a:pt x="855069" y="178168"/>
                </a:lnTo>
                <a:lnTo>
                  <a:pt x="851906" y="167150"/>
                </a:lnTo>
                <a:lnTo>
                  <a:pt x="847461" y="157468"/>
                </a:lnTo>
                <a:lnTo>
                  <a:pt x="842160" y="148675"/>
                </a:lnTo>
                <a:lnTo>
                  <a:pt x="836288" y="140476"/>
                </a:lnTo>
                <a:lnTo>
                  <a:pt x="828868" y="131504"/>
                </a:lnTo>
                <a:lnTo>
                  <a:pt x="820416" y="122017"/>
                </a:lnTo>
                <a:lnTo>
                  <a:pt x="811275" y="112187"/>
                </a:lnTo>
                <a:lnTo>
                  <a:pt x="801675" y="103296"/>
                </a:lnTo>
                <a:lnTo>
                  <a:pt x="791769" y="95031"/>
                </a:lnTo>
                <a:lnTo>
                  <a:pt x="781659" y="87184"/>
                </a:lnTo>
                <a:lnTo>
                  <a:pt x="764194" y="72233"/>
                </a:lnTo>
                <a:lnTo>
                  <a:pt x="756264" y="64974"/>
                </a:lnTo>
                <a:lnTo>
                  <a:pt x="731872" y="50675"/>
                </a:lnTo>
                <a:lnTo>
                  <a:pt x="717187" y="43590"/>
                </a:lnTo>
                <a:lnTo>
                  <a:pt x="691521" y="32602"/>
                </a:lnTo>
                <a:lnTo>
                  <a:pt x="664922" y="23822"/>
                </a:lnTo>
                <a:lnTo>
                  <a:pt x="648013" y="19845"/>
                </a:lnTo>
                <a:lnTo>
                  <a:pt x="629728" y="16025"/>
                </a:lnTo>
                <a:lnTo>
                  <a:pt x="609358" y="12310"/>
                </a:lnTo>
                <a:lnTo>
                  <a:pt x="564910" y="5065"/>
                </a:lnTo>
                <a:lnTo>
                  <a:pt x="541605" y="2666"/>
                </a:lnTo>
                <a:lnTo>
                  <a:pt x="517887" y="1066"/>
                </a:lnTo>
                <a:lnTo>
                  <a:pt x="493896" y="0"/>
                </a:lnTo>
                <a:lnTo>
                  <a:pt x="470889" y="458"/>
                </a:lnTo>
                <a:lnTo>
                  <a:pt x="448540" y="1932"/>
                </a:lnTo>
                <a:lnTo>
                  <a:pt x="426629" y="4083"/>
                </a:lnTo>
                <a:lnTo>
                  <a:pt x="407347" y="5517"/>
                </a:lnTo>
                <a:lnTo>
                  <a:pt x="389818" y="6473"/>
                </a:lnTo>
                <a:lnTo>
                  <a:pt x="373457" y="7110"/>
                </a:lnTo>
                <a:lnTo>
                  <a:pt x="359044" y="8704"/>
                </a:lnTo>
                <a:lnTo>
                  <a:pt x="333681" y="13591"/>
                </a:lnTo>
                <a:lnTo>
                  <a:pt x="310722" y="19658"/>
                </a:lnTo>
                <a:lnTo>
                  <a:pt x="288832" y="26250"/>
                </a:lnTo>
                <a:lnTo>
                  <a:pt x="267417" y="33075"/>
                </a:lnTo>
                <a:lnTo>
                  <a:pt x="246213" y="43120"/>
                </a:lnTo>
                <a:lnTo>
                  <a:pt x="225103" y="54207"/>
                </a:lnTo>
                <a:lnTo>
                  <a:pt x="204034" y="63030"/>
                </a:lnTo>
                <a:lnTo>
                  <a:pt x="182984" y="73963"/>
                </a:lnTo>
                <a:lnTo>
                  <a:pt x="160774" y="87782"/>
                </a:lnTo>
                <a:lnTo>
                  <a:pt x="148307" y="96375"/>
                </a:lnTo>
                <a:lnTo>
                  <a:pt x="135321" y="105609"/>
                </a:lnTo>
                <a:lnTo>
                  <a:pt x="124326" y="114103"/>
                </a:lnTo>
                <a:lnTo>
                  <a:pt x="114659" y="122103"/>
                </a:lnTo>
                <a:lnTo>
                  <a:pt x="105877" y="129773"/>
                </a:lnTo>
                <a:lnTo>
                  <a:pt x="89887" y="144528"/>
                </a:lnTo>
                <a:lnTo>
                  <a:pt x="73821" y="160046"/>
                </a:lnTo>
                <a:lnTo>
                  <a:pt x="54994" y="178628"/>
                </a:lnTo>
                <a:lnTo>
                  <a:pt x="46234" y="189661"/>
                </a:lnTo>
                <a:lnTo>
                  <a:pt x="38057" y="201690"/>
                </a:lnTo>
                <a:lnTo>
                  <a:pt x="30268" y="214384"/>
                </a:lnTo>
                <a:lnTo>
                  <a:pt x="23907" y="227521"/>
                </a:lnTo>
                <a:lnTo>
                  <a:pt x="18498" y="240954"/>
                </a:lnTo>
                <a:lnTo>
                  <a:pt x="13723" y="254583"/>
                </a:lnTo>
                <a:lnTo>
                  <a:pt x="9371" y="268344"/>
                </a:lnTo>
                <a:lnTo>
                  <a:pt x="1419" y="296099"/>
                </a:lnTo>
                <a:lnTo>
                  <a:pt x="0" y="308877"/>
                </a:lnTo>
                <a:lnTo>
                  <a:pt x="222" y="320900"/>
                </a:lnTo>
                <a:lnTo>
                  <a:pt x="1539" y="332422"/>
                </a:lnTo>
                <a:lnTo>
                  <a:pt x="4754" y="343609"/>
                </a:lnTo>
                <a:lnTo>
                  <a:pt x="9235" y="354573"/>
                </a:lnTo>
                <a:lnTo>
                  <a:pt x="14559" y="365388"/>
                </a:lnTo>
                <a:lnTo>
                  <a:pt x="20446" y="374935"/>
                </a:lnTo>
                <a:lnTo>
                  <a:pt x="26708" y="383638"/>
                </a:lnTo>
                <a:lnTo>
                  <a:pt x="33220" y="391777"/>
                </a:lnTo>
                <a:lnTo>
                  <a:pt x="41067" y="400708"/>
                </a:lnTo>
                <a:lnTo>
                  <a:pt x="49804" y="410168"/>
                </a:lnTo>
                <a:lnTo>
                  <a:pt x="75735" y="437117"/>
                </a:lnTo>
                <a:lnTo>
                  <a:pt x="98831" y="47115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1230558" y="4101863"/>
            <a:ext cx="1241078" cy="673127"/>
            <a:chOff x="1230558" y="4101863"/>
            <a:chExt cx="1241078" cy="673127"/>
          </a:xfrm>
        </p:grpSpPr>
        <p:sp>
          <p:nvSpPr>
            <p:cNvPr id="53" name="Freeform 52"/>
            <p:cNvSpPr/>
            <p:nvPr/>
          </p:nvSpPr>
          <p:spPr>
            <a:xfrm>
              <a:off x="1325217" y="4122898"/>
              <a:ext cx="283976" cy="525881"/>
            </a:xfrm>
            <a:custGeom>
              <a:avLst/>
              <a:gdLst/>
              <a:ahLst/>
              <a:cxnLst/>
              <a:rect l="0" t="0" r="0" b="0"/>
              <a:pathLst>
                <a:path w="283976" h="525881">
                  <a:moveTo>
                    <a:pt x="0" y="0"/>
                  </a:moveTo>
                  <a:lnTo>
                    <a:pt x="5583" y="16750"/>
                  </a:lnTo>
                  <a:lnTo>
                    <a:pt x="9565" y="24022"/>
                  </a:lnTo>
                  <a:lnTo>
                    <a:pt x="14557" y="31206"/>
                  </a:lnTo>
                  <a:lnTo>
                    <a:pt x="20222" y="38334"/>
                  </a:lnTo>
                  <a:lnTo>
                    <a:pt x="25168" y="46591"/>
                  </a:lnTo>
                  <a:lnTo>
                    <a:pt x="29633" y="55602"/>
                  </a:lnTo>
                  <a:lnTo>
                    <a:pt x="33779" y="65115"/>
                  </a:lnTo>
                  <a:lnTo>
                    <a:pt x="44618" y="88150"/>
                  </a:lnTo>
                  <a:lnTo>
                    <a:pt x="50780" y="100837"/>
                  </a:lnTo>
                  <a:lnTo>
                    <a:pt x="56057" y="113970"/>
                  </a:lnTo>
                  <a:lnTo>
                    <a:pt x="60744" y="127399"/>
                  </a:lnTo>
                  <a:lnTo>
                    <a:pt x="65037" y="141027"/>
                  </a:lnTo>
                  <a:lnTo>
                    <a:pt x="70236" y="153618"/>
                  </a:lnTo>
                  <a:lnTo>
                    <a:pt x="76040" y="165517"/>
                  </a:lnTo>
                  <a:lnTo>
                    <a:pt x="82246" y="176956"/>
                  </a:lnTo>
                  <a:lnTo>
                    <a:pt x="87552" y="188088"/>
                  </a:lnTo>
                  <a:lnTo>
                    <a:pt x="92258" y="199016"/>
                  </a:lnTo>
                  <a:lnTo>
                    <a:pt x="96564" y="209806"/>
                  </a:lnTo>
                  <a:lnTo>
                    <a:pt x="101772" y="221674"/>
                  </a:lnTo>
                  <a:lnTo>
                    <a:pt x="113791" y="247326"/>
                  </a:lnTo>
                  <a:lnTo>
                    <a:pt x="119100" y="261880"/>
                  </a:lnTo>
                  <a:lnTo>
                    <a:pt x="123807" y="277426"/>
                  </a:lnTo>
                  <a:lnTo>
                    <a:pt x="128115" y="293632"/>
                  </a:lnTo>
                  <a:lnTo>
                    <a:pt x="133323" y="309111"/>
                  </a:lnTo>
                  <a:lnTo>
                    <a:pt x="139133" y="324105"/>
                  </a:lnTo>
                  <a:lnTo>
                    <a:pt x="145343" y="338776"/>
                  </a:lnTo>
                  <a:lnTo>
                    <a:pt x="151821" y="352062"/>
                  </a:lnTo>
                  <a:lnTo>
                    <a:pt x="158476" y="364425"/>
                  </a:lnTo>
                  <a:lnTo>
                    <a:pt x="165250" y="376173"/>
                  </a:lnTo>
                  <a:lnTo>
                    <a:pt x="179010" y="401692"/>
                  </a:lnTo>
                  <a:lnTo>
                    <a:pt x="185952" y="415041"/>
                  </a:lnTo>
                  <a:lnTo>
                    <a:pt x="192916" y="427446"/>
                  </a:lnTo>
                  <a:lnTo>
                    <a:pt x="199897" y="439222"/>
                  </a:lnTo>
                  <a:lnTo>
                    <a:pt x="206888" y="450579"/>
                  </a:lnTo>
                  <a:lnTo>
                    <a:pt x="213886" y="460487"/>
                  </a:lnTo>
                  <a:lnTo>
                    <a:pt x="220888" y="469430"/>
                  </a:lnTo>
                  <a:lnTo>
                    <a:pt x="227894" y="477729"/>
                  </a:lnTo>
                  <a:lnTo>
                    <a:pt x="234901" y="485599"/>
                  </a:lnTo>
                  <a:lnTo>
                    <a:pt x="241910" y="493183"/>
                  </a:lnTo>
                  <a:lnTo>
                    <a:pt x="283975" y="5258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 53"/>
            <p:cNvSpPr/>
            <p:nvPr/>
          </p:nvSpPr>
          <p:spPr>
            <a:xfrm>
              <a:off x="1230558" y="4101863"/>
              <a:ext cx="357600" cy="399670"/>
            </a:xfrm>
            <a:custGeom>
              <a:avLst/>
              <a:gdLst/>
              <a:ahLst/>
              <a:cxnLst/>
              <a:rect l="0" t="0" r="0" b="0"/>
              <a:pathLst>
                <a:path w="357600" h="399670">
                  <a:moveTo>
                    <a:pt x="357599" y="0"/>
                  </a:moveTo>
                  <a:lnTo>
                    <a:pt x="340849" y="11167"/>
                  </a:lnTo>
                  <a:lnTo>
                    <a:pt x="333577" y="16794"/>
                  </a:lnTo>
                  <a:lnTo>
                    <a:pt x="326392" y="22882"/>
                  </a:lnTo>
                  <a:lnTo>
                    <a:pt x="319265" y="29278"/>
                  </a:lnTo>
                  <a:lnTo>
                    <a:pt x="311008" y="35879"/>
                  </a:lnTo>
                  <a:lnTo>
                    <a:pt x="301997" y="42617"/>
                  </a:lnTo>
                  <a:lnTo>
                    <a:pt x="292484" y="49447"/>
                  </a:lnTo>
                  <a:lnTo>
                    <a:pt x="283805" y="57505"/>
                  </a:lnTo>
                  <a:lnTo>
                    <a:pt x="275681" y="66384"/>
                  </a:lnTo>
                  <a:lnTo>
                    <a:pt x="267929" y="75809"/>
                  </a:lnTo>
                  <a:lnTo>
                    <a:pt x="260423" y="84429"/>
                  </a:lnTo>
                  <a:lnTo>
                    <a:pt x="253082" y="92513"/>
                  </a:lnTo>
                  <a:lnTo>
                    <a:pt x="245850" y="100240"/>
                  </a:lnTo>
                  <a:lnTo>
                    <a:pt x="237524" y="107728"/>
                  </a:lnTo>
                  <a:lnTo>
                    <a:pt x="228467" y="115058"/>
                  </a:lnTo>
                  <a:lnTo>
                    <a:pt x="218923" y="122281"/>
                  </a:lnTo>
                  <a:lnTo>
                    <a:pt x="209054" y="130603"/>
                  </a:lnTo>
                  <a:lnTo>
                    <a:pt x="198969" y="139657"/>
                  </a:lnTo>
                  <a:lnTo>
                    <a:pt x="178415" y="159065"/>
                  </a:lnTo>
                  <a:lnTo>
                    <a:pt x="157593" y="179378"/>
                  </a:lnTo>
                  <a:lnTo>
                    <a:pt x="147133" y="188534"/>
                  </a:lnTo>
                  <a:lnTo>
                    <a:pt x="136653" y="196975"/>
                  </a:lnTo>
                  <a:lnTo>
                    <a:pt x="126161" y="204940"/>
                  </a:lnTo>
                  <a:lnTo>
                    <a:pt x="116829" y="213756"/>
                  </a:lnTo>
                  <a:lnTo>
                    <a:pt x="108270" y="223139"/>
                  </a:lnTo>
                  <a:lnTo>
                    <a:pt x="100227" y="232900"/>
                  </a:lnTo>
                  <a:lnTo>
                    <a:pt x="92528" y="242913"/>
                  </a:lnTo>
                  <a:lnTo>
                    <a:pt x="85058" y="253094"/>
                  </a:lnTo>
                  <a:lnTo>
                    <a:pt x="70525" y="273756"/>
                  </a:lnTo>
                  <a:lnTo>
                    <a:pt x="35113" y="326085"/>
                  </a:lnTo>
                  <a:lnTo>
                    <a:pt x="29252" y="336589"/>
                  </a:lnTo>
                  <a:lnTo>
                    <a:pt x="24176" y="347098"/>
                  </a:lnTo>
                  <a:lnTo>
                    <a:pt x="0" y="39966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1724886" y="4133416"/>
              <a:ext cx="229657" cy="378634"/>
            </a:xfrm>
            <a:custGeom>
              <a:avLst/>
              <a:gdLst/>
              <a:ahLst/>
              <a:cxnLst/>
              <a:rect l="0" t="0" r="0" b="0"/>
              <a:pathLst>
                <a:path w="229657" h="378634">
                  <a:moveTo>
                    <a:pt x="0" y="0"/>
                  </a:moveTo>
                  <a:lnTo>
                    <a:pt x="5583" y="16750"/>
                  </a:lnTo>
                  <a:lnTo>
                    <a:pt x="10734" y="24021"/>
                  </a:lnTo>
                  <a:lnTo>
                    <a:pt x="17673" y="31206"/>
                  </a:lnTo>
                  <a:lnTo>
                    <a:pt x="25805" y="38334"/>
                  </a:lnTo>
                  <a:lnTo>
                    <a:pt x="34733" y="45422"/>
                  </a:lnTo>
                  <a:lnTo>
                    <a:pt x="44190" y="52485"/>
                  </a:lnTo>
                  <a:lnTo>
                    <a:pt x="64048" y="66566"/>
                  </a:lnTo>
                  <a:lnTo>
                    <a:pt x="84559" y="80614"/>
                  </a:lnTo>
                  <a:lnTo>
                    <a:pt x="94937" y="86464"/>
                  </a:lnTo>
                  <a:lnTo>
                    <a:pt x="105362" y="91533"/>
                  </a:lnTo>
                  <a:lnTo>
                    <a:pt x="115817" y="96080"/>
                  </a:lnTo>
                  <a:lnTo>
                    <a:pt x="126294" y="101449"/>
                  </a:lnTo>
                  <a:lnTo>
                    <a:pt x="136784" y="107366"/>
                  </a:lnTo>
                  <a:lnTo>
                    <a:pt x="147283" y="113648"/>
                  </a:lnTo>
                  <a:lnTo>
                    <a:pt x="158957" y="120173"/>
                  </a:lnTo>
                  <a:lnTo>
                    <a:pt x="184393" y="133655"/>
                  </a:lnTo>
                  <a:lnTo>
                    <a:pt x="196552" y="139354"/>
                  </a:lnTo>
                  <a:lnTo>
                    <a:pt x="208164" y="144322"/>
                  </a:lnTo>
                  <a:lnTo>
                    <a:pt x="219411" y="148803"/>
                  </a:lnTo>
                  <a:lnTo>
                    <a:pt x="225740" y="155295"/>
                  </a:lnTo>
                  <a:lnTo>
                    <a:pt x="228791" y="163130"/>
                  </a:lnTo>
                  <a:lnTo>
                    <a:pt x="229656" y="171859"/>
                  </a:lnTo>
                  <a:lnTo>
                    <a:pt x="226727" y="180015"/>
                  </a:lnTo>
                  <a:lnTo>
                    <a:pt x="221269" y="187790"/>
                  </a:lnTo>
                  <a:lnTo>
                    <a:pt x="214124" y="195311"/>
                  </a:lnTo>
                  <a:lnTo>
                    <a:pt x="204686" y="202661"/>
                  </a:lnTo>
                  <a:lnTo>
                    <a:pt x="193720" y="209899"/>
                  </a:lnTo>
                  <a:lnTo>
                    <a:pt x="181734" y="217062"/>
                  </a:lnTo>
                  <a:lnTo>
                    <a:pt x="171407" y="224174"/>
                  </a:lnTo>
                  <a:lnTo>
                    <a:pt x="162185" y="231253"/>
                  </a:lnTo>
                  <a:lnTo>
                    <a:pt x="153699" y="238309"/>
                  </a:lnTo>
                  <a:lnTo>
                    <a:pt x="145705" y="245351"/>
                  </a:lnTo>
                  <a:lnTo>
                    <a:pt x="130590" y="259407"/>
                  </a:lnTo>
                  <a:lnTo>
                    <a:pt x="122119" y="266428"/>
                  </a:lnTo>
                  <a:lnTo>
                    <a:pt x="112965" y="273446"/>
                  </a:lnTo>
                  <a:lnTo>
                    <a:pt x="103357" y="280461"/>
                  </a:lnTo>
                  <a:lnTo>
                    <a:pt x="94614" y="287476"/>
                  </a:lnTo>
                  <a:lnTo>
                    <a:pt x="86448" y="294489"/>
                  </a:lnTo>
                  <a:lnTo>
                    <a:pt x="78667" y="301502"/>
                  </a:lnTo>
                  <a:lnTo>
                    <a:pt x="63789" y="315527"/>
                  </a:lnTo>
                  <a:lnTo>
                    <a:pt x="42273" y="336563"/>
                  </a:lnTo>
                  <a:lnTo>
                    <a:pt x="31552" y="378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071966" y="4364803"/>
              <a:ext cx="199836" cy="21036"/>
            </a:xfrm>
            <a:custGeom>
              <a:avLst/>
              <a:gdLst/>
              <a:ahLst/>
              <a:cxnLst/>
              <a:rect l="0" t="0" r="0" b="0"/>
              <a:pathLst>
                <a:path w="199836" h="21036">
                  <a:moveTo>
                    <a:pt x="0" y="0"/>
                  </a:moveTo>
                  <a:lnTo>
                    <a:pt x="16751" y="5583"/>
                  </a:lnTo>
                  <a:lnTo>
                    <a:pt x="26359" y="6060"/>
                  </a:lnTo>
                  <a:lnTo>
                    <a:pt x="37440" y="5208"/>
                  </a:lnTo>
                  <a:lnTo>
                    <a:pt x="49501" y="3472"/>
                  </a:lnTo>
                  <a:lnTo>
                    <a:pt x="62216" y="2315"/>
                  </a:lnTo>
                  <a:lnTo>
                    <a:pt x="75368" y="1543"/>
                  </a:lnTo>
                  <a:lnTo>
                    <a:pt x="88810" y="1028"/>
                  </a:lnTo>
                  <a:lnTo>
                    <a:pt x="101277" y="1854"/>
                  </a:lnTo>
                  <a:lnTo>
                    <a:pt x="113095" y="3573"/>
                  </a:lnTo>
                  <a:lnTo>
                    <a:pt x="124479" y="5888"/>
                  </a:lnTo>
                  <a:lnTo>
                    <a:pt x="136742" y="7431"/>
                  </a:lnTo>
                  <a:lnTo>
                    <a:pt x="149593" y="8460"/>
                  </a:lnTo>
                  <a:lnTo>
                    <a:pt x="199835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2429704" y="4175486"/>
              <a:ext cx="41932" cy="599504"/>
            </a:xfrm>
            <a:custGeom>
              <a:avLst/>
              <a:gdLst/>
              <a:ahLst/>
              <a:cxnLst/>
              <a:rect l="0" t="0" r="0" b="0"/>
              <a:pathLst>
                <a:path w="41932" h="599504">
                  <a:moveTo>
                    <a:pt x="20896" y="0"/>
                  </a:moveTo>
                  <a:lnTo>
                    <a:pt x="15313" y="16750"/>
                  </a:lnTo>
                  <a:lnTo>
                    <a:pt x="13668" y="27527"/>
                  </a:lnTo>
                  <a:lnTo>
                    <a:pt x="12571" y="40555"/>
                  </a:lnTo>
                  <a:lnTo>
                    <a:pt x="11840" y="55084"/>
                  </a:lnTo>
                  <a:lnTo>
                    <a:pt x="10184" y="69444"/>
                  </a:lnTo>
                  <a:lnTo>
                    <a:pt x="7912" y="83692"/>
                  </a:lnTo>
                  <a:lnTo>
                    <a:pt x="5228" y="97865"/>
                  </a:lnTo>
                  <a:lnTo>
                    <a:pt x="3439" y="111988"/>
                  </a:lnTo>
                  <a:lnTo>
                    <a:pt x="2246" y="126078"/>
                  </a:lnTo>
                  <a:lnTo>
                    <a:pt x="1451" y="140146"/>
                  </a:lnTo>
                  <a:lnTo>
                    <a:pt x="568" y="171359"/>
                  </a:lnTo>
                  <a:lnTo>
                    <a:pt x="0" y="239007"/>
                  </a:lnTo>
                  <a:lnTo>
                    <a:pt x="1123" y="257502"/>
                  </a:lnTo>
                  <a:lnTo>
                    <a:pt x="3039" y="276844"/>
                  </a:lnTo>
                  <a:lnTo>
                    <a:pt x="5486" y="296751"/>
                  </a:lnTo>
                  <a:lnTo>
                    <a:pt x="7117" y="315865"/>
                  </a:lnTo>
                  <a:lnTo>
                    <a:pt x="8204" y="334451"/>
                  </a:lnTo>
                  <a:lnTo>
                    <a:pt x="9412" y="370683"/>
                  </a:lnTo>
                  <a:lnTo>
                    <a:pt x="9949" y="406263"/>
                  </a:lnTo>
                  <a:lnTo>
                    <a:pt x="11261" y="422763"/>
                  </a:lnTo>
                  <a:lnTo>
                    <a:pt x="13304" y="438438"/>
                  </a:lnTo>
                  <a:lnTo>
                    <a:pt x="15835" y="453562"/>
                  </a:lnTo>
                  <a:lnTo>
                    <a:pt x="18690" y="468319"/>
                  </a:lnTo>
                  <a:lnTo>
                    <a:pt x="24980" y="497181"/>
                  </a:lnTo>
                  <a:lnTo>
                    <a:pt x="28293" y="510253"/>
                  </a:lnTo>
                  <a:lnTo>
                    <a:pt x="31670" y="522474"/>
                  </a:lnTo>
                  <a:lnTo>
                    <a:pt x="35091" y="534127"/>
                  </a:lnTo>
                  <a:lnTo>
                    <a:pt x="37371" y="546570"/>
                  </a:lnTo>
                  <a:lnTo>
                    <a:pt x="38891" y="559540"/>
                  </a:lnTo>
                  <a:lnTo>
                    <a:pt x="41931" y="59950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6678675" y="1745921"/>
            <a:ext cx="117877" cy="2934411"/>
            <a:chOff x="6678675" y="1745921"/>
            <a:chExt cx="117877" cy="2934411"/>
          </a:xfrm>
        </p:grpSpPr>
        <p:sp>
          <p:nvSpPr>
            <p:cNvPr id="59" name="Freeform 58"/>
            <p:cNvSpPr/>
            <p:nvPr/>
          </p:nvSpPr>
          <p:spPr>
            <a:xfrm>
              <a:off x="6783851" y="1756438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6752346" y="1745921"/>
              <a:ext cx="20988" cy="368117"/>
            </a:xfrm>
            <a:custGeom>
              <a:avLst/>
              <a:gdLst/>
              <a:ahLst/>
              <a:cxnLst/>
              <a:rect l="0" t="0" r="0" b="0"/>
              <a:pathLst>
                <a:path w="20988" h="368117">
                  <a:moveTo>
                    <a:pt x="20987" y="0"/>
                  </a:moveTo>
                  <a:lnTo>
                    <a:pt x="6347" y="43917"/>
                  </a:lnTo>
                  <a:lnTo>
                    <a:pt x="4216" y="54988"/>
                  </a:lnTo>
                  <a:lnTo>
                    <a:pt x="2794" y="67043"/>
                  </a:lnTo>
                  <a:lnTo>
                    <a:pt x="1847" y="79754"/>
                  </a:lnTo>
                  <a:lnTo>
                    <a:pt x="1215" y="92902"/>
                  </a:lnTo>
                  <a:lnTo>
                    <a:pt x="513" y="119977"/>
                  </a:lnTo>
                  <a:lnTo>
                    <a:pt x="0" y="203408"/>
                  </a:lnTo>
                  <a:lnTo>
                    <a:pt x="1153" y="216241"/>
                  </a:lnTo>
                  <a:lnTo>
                    <a:pt x="3089" y="228301"/>
                  </a:lnTo>
                  <a:lnTo>
                    <a:pt x="5550" y="239847"/>
                  </a:lnTo>
                  <a:lnTo>
                    <a:pt x="7190" y="252219"/>
                  </a:lnTo>
                  <a:lnTo>
                    <a:pt x="8283" y="265142"/>
                  </a:lnTo>
                  <a:lnTo>
                    <a:pt x="9011" y="278431"/>
                  </a:lnTo>
                  <a:lnTo>
                    <a:pt x="10666" y="291966"/>
                  </a:lnTo>
                  <a:lnTo>
                    <a:pt x="12937" y="305663"/>
                  </a:lnTo>
                  <a:lnTo>
                    <a:pt x="20987" y="3681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6741780" y="2355942"/>
              <a:ext cx="31554" cy="378634"/>
            </a:xfrm>
            <a:custGeom>
              <a:avLst/>
              <a:gdLst/>
              <a:ahLst/>
              <a:cxnLst/>
              <a:rect l="0" t="0" r="0" b="0"/>
              <a:pathLst>
                <a:path w="31554" h="378634">
                  <a:moveTo>
                    <a:pt x="0" y="0"/>
                  </a:moveTo>
                  <a:lnTo>
                    <a:pt x="0" y="58556"/>
                  </a:lnTo>
                  <a:lnTo>
                    <a:pt x="1168" y="70590"/>
                  </a:lnTo>
                  <a:lnTo>
                    <a:pt x="3116" y="82118"/>
                  </a:lnTo>
                  <a:lnTo>
                    <a:pt x="5584" y="93310"/>
                  </a:lnTo>
                  <a:lnTo>
                    <a:pt x="7228" y="105445"/>
                  </a:lnTo>
                  <a:lnTo>
                    <a:pt x="8324" y="118210"/>
                  </a:lnTo>
                  <a:lnTo>
                    <a:pt x="9055" y="131395"/>
                  </a:lnTo>
                  <a:lnTo>
                    <a:pt x="10711" y="143690"/>
                  </a:lnTo>
                  <a:lnTo>
                    <a:pt x="12984" y="155393"/>
                  </a:lnTo>
                  <a:lnTo>
                    <a:pt x="15667" y="166701"/>
                  </a:lnTo>
                  <a:lnTo>
                    <a:pt x="18625" y="177745"/>
                  </a:lnTo>
                  <a:lnTo>
                    <a:pt x="25028" y="199366"/>
                  </a:lnTo>
                  <a:lnTo>
                    <a:pt x="27203" y="211208"/>
                  </a:lnTo>
                  <a:lnTo>
                    <a:pt x="28653" y="223777"/>
                  </a:lnTo>
                  <a:lnTo>
                    <a:pt x="29619" y="236831"/>
                  </a:lnTo>
                  <a:lnTo>
                    <a:pt x="30264" y="250209"/>
                  </a:lnTo>
                  <a:lnTo>
                    <a:pt x="30980" y="277537"/>
                  </a:lnTo>
                  <a:lnTo>
                    <a:pt x="31553" y="3786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6721919" y="2976480"/>
              <a:ext cx="30379" cy="410187"/>
            </a:xfrm>
            <a:custGeom>
              <a:avLst/>
              <a:gdLst/>
              <a:ahLst/>
              <a:cxnLst/>
              <a:rect l="0" t="0" r="0" b="0"/>
              <a:pathLst>
                <a:path w="30379" h="410187">
                  <a:moveTo>
                    <a:pt x="30378" y="0"/>
                  </a:moveTo>
                  <a:lnTo>
                    <a:pt x="30378" y="58556"/>
                  </a:lnTo>
                  <a:lnTo>
                    <a:pt x="29210" y="71759"/>
                  </a:lnTo>
                  <a:lnTo>
                    <a:pt x="27262" y="85235"/>
                  </a:lnTo>
                  <a:lnTo>
                    <a:pt x="24795" y="98894"/>
                  </a:lnTo>
                  <a:lnTo>
                    <a:pt x="23150" y="112674"/>
                  </a:lnTo>
                  <a:lnTo>
                    <a:pt x="22054" y="126535"/>
                  </a:lnTo>
                  <a:lnTo>
                    <a:pt x="21323" y="140451"/>
                  </a:lnTo>
                  <a:lnTo>
                    <a:pt x="20511" y="171494"/>
                  </a:lnTo>
                  <a:lnTo>
                    <a:pt x="20294" y="187952"/>
                  </a:lnTo>
                  <a:lnTo>
                    <a:pt x="21319" y="203599"/>
                  </a:lnTo>
                  <a:lnTo>
                    <a:pt x="23170" y="218705"/>
                  </a:lnTo>
                  <a:lnTo>
                    <a:pt x="25573" y="233450"/>
                  </a:lnTo>
                  <a:lnTo>
                    <a:pt x="23669" y="244448"/>
                  </a:lnTo>
                  <a:lnTo>
                    <a:pt x="18894" y="252949"/>
                  </a:lnTo>
                  <a:lnTo>
                    <a:pt x="12204" y="259785"/>
                  </a:lnTo>
                  <a:lnTo>
                    <a:pt x="7745" y="270186"/>
                  </a:lnTo>
                  <a:lnTo>
                    <a:pt x="4772" y="282962"/>
                  </a:lnTo>
                  <a:lnTo>
                    <a:pt x="2790" y="297324"/>
                  </a:lnTo>
                  <a:lnTo>
                    <a:pt x="1469" y="311572"/>
                  </a:lnTo>
                  <a:lnTo>
                    <a:pt x="588" y="325745"/>
                  </a:lnTo>
                  <a:lnTo>
                    <a:pt x="0" y="339869"/>
                  </a:lnTo>
                  <a:lnTo>
                    <a:pt x="777" y="352790"/>
                  </a:lnTo>
                  <a:lnTo>
                    <a:pt x="9343" y="41018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6710227" y="3628571"/>
              <a:ext cx="31554" cy="378635"/>
            </a:xfrm>
            <a:custGeom>
              <a:avLst/>
              <a:gdLst/>
              <a:ahLst/>
              <a:cxnLst/>
              <a:rect l="0" t="0" r="0" b="0"/>
              <a:pathLst>
                <a:path w="31554" h="378635">
                  <a:moveTo>
                    <a:pt x="31553" y="0"/>
                  </a:moveTo>
                  <a:lnTo>
                    <a:pt x="25969" y="22334"/>
                  </a:lnTo>
                  <a:lnTo>
                    <a:pt x="24324" y="33587"/>
                  </a:lnTo>
                  <a:lnTo>
                    <a:pt x="23228" y="45764"/>
                  </a:lnTo>
                  <a:lnTo>
                    <a:pt x="22497" y="58556"/>
                  </a:lnTo>
                  <a:lnTo>
                    <a:pt x="21685" y="85235"/>
                  </a:lnTo>
                  <a:lnTo>
                    <a:pt x="21163" y="146034"/>
                  </a:lnTo>
                  <a:lnTo>
                    <a:pt x="19952" y="160462"/>
                  </a:lnTo>
                  <a:lnTo>
                    <a:pt x="17976" y="173586"/>
                  </a:lnTo>
                  <a:lnTo>
                    <a:pt x="15490" y="185841"/>
                  </a:lnTo>
                  <a:lnTo>
                    <a:pt x="13833" y="199855"/>
                  </a:lnTo>
                  <a:lnTo>
                    <a:pt x="12727" y="215040"/>
                  </a:lnTo>
                  <a:lnTo>
                    <a:pt x="11500" y="246325"/>
                  </a:lnTo>
                  <a:lnTo>
                    <a:pt x="10809" y="290220"/>
                  </a:lnTo>
                  <a:lnTo>
                    <a:pt x="10647" y="318693"/>
                  </a:lnTo>
                  <a:lnTo>
                    <a:pt x="9435" y="331661"/>
                  </a:lnTo>
                  <a:lnTo>
                    <a:pt x="7459" y="343813"/>
                  </a:lnTo>
                  <a:lnTo>
                    <a:pt x="0" y="3786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6678675" y="4228074"/>
              <a:ext cx="21036" cy="452258"/>
            </a:xfrm>
            <a:custGeom>
              <a:avLst/>
              <a:gdLst/>
              <a:ahLst/>
              <a:cxnLst/>
              <a:rect l="0" t="0" r="0" b="0"/>
              <a:pathLst>
                <a:path w="21036" h="452258">
                  <a:moveTo>
                    <a:pt x="21035" y="0"/>
                  </a:moveTo>
                  <a:lnTo>
                    <a:pt x="21035" y="182369"/>
                  </a:lnTo>
                  <a:lnTo>
                    <a:pt x="19866" y="196371"/>
                  </a:lnTo>
                  <a:lnTo>
                    <a:pt x="17918" y="210381"/>
                  </a:lnTo>
                  <a:lnTo>
                    <a:pt x="15452" y="224394"/>
                  </a:lnTo>
                  <a:lnTo>
                    <a:pt x="13807" y="238412"/>
                  </a:lnTo>
                  <a:lnTo>
                    <a:pt x="12710" y="252431"/>
                  </a:lnTo>
                  <a:lnTo>
                    <a:pt x="11979" y="266452"/>
                  </a:lnTo>
                  <a:lnTo>
                    <a:pt x="11167" y="294495"/>
                  </a:lnTo>
                  <a:lnTo>
                    <a:pt x="10950" y="308518"/>
                  </a:lnTo>
                  <a:lnTo>
                    <a:pt x="9637" y="321372"/>
                  </a:lnTo>
                  <a:lnTo>
                    <a:pt x="7593" y="333447"/>
                  </a:lnTo>
                  <a:lnTo>
                    <a:pt x="5062" y="345004"/>
                  </a:lnTo>
                  <a:lnTo>
                    <a:pt x="3375" y="357382"/>
                  </a:lnTo>
                  <a:lnTo>
                    <a:pt x="2249" y="370309"/>
                  </a:lnTo>
                  <a:lnTo>
                    <a:pt x="1500" y="383601"/>
                  </a:lnTo>
                  <a:lnTo>
                    <a:pt x="666" y="410836"/>
                  </a:lnTo>
                  <a:lnTo>
                    <a:pt x="0" y="45225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6699710" y="4974824"/>
            <a:ext cx="52588" cy="1335735"/>
            <a:chOff x="6699710" y="4974824"/>
            <a:chExt cx="52588" cy="1335735"/>
          </a:xfrm>
        </p:grpSpPr>
        <p:sp>
          <p:nvSpPr>
            <p:cNvPr id="66" name="Freeform 65"/>
            <p:cNvSpPr/>
            <p:nvPr/>
          </p:nvSpPr>
          <p:spPr>
            <a:xfrm>
              <a:off x="6699710" y="4974824"/>
              <a:ext cx="21036" cy="462775"/>
            </a:xfrm>
            <a:custGeom>
              <a:avLst/>
              <a:gdLst/>
              <a:ahLst/>
              <a:cxnLst/>
              <a:rect l="0" t="0" r="0" b="0"/>
              <a:pathLst>
                <a:path w="21036" h="462775">
                  <a:moveTo>
                    <a:pt x="21035" y="0"/>
                  </a:moveTo>
                  <a:lnTo>
                    <a:pt x="21035" y="123617"/>
                  </a:lnTo>
                  <a:lnTo>
                    <a:pt x="19866" y="139674"/>
                  </a:lnTo>
                  <a:lnTo>
                    <a:pt x="17918" y="155053"/>
                  </a:lnTo>
                  <a:lnTo>
                    <a:pt x="15451" y="169980"/>
                  </a:lnTo>
                  <a:lnTo>
                    <a:pt x="13807" y="185774"/>
                  </a:lnTo>
                  <a:lnTo>
                    <a:pt x="12710" y="202147"/>
                  </a:lnTo>
                  <a:lnTo>
                    <a:pt x="11491" y="234752"/>
                  </a:lnTo>
                  <a:lnTo>
                    <a:pt x="10950" y="264825"/>
                  </a:lnTo>
                  <a:lnTo>
                    <a:pt x="9637" y="279388"/>
                  </a:lnTo>
                  <a:lnTo>
                    <a:pt x="7593" y="293772"/>
                  </a:lnTo>
                  <a:lnTo>
                    <a:pt x="5062" y="308036"/>
                  </a:lnTo>
                  <a:lnTo>
                    <a:pt x="3375" y="323388"/>
                  </a:lnTo>
                  <a:lnTo>
                    <a:pt x="2249" y="339466"/>
                  </a:lnTo>
                  <a:lnTo>
                    <a:pt x="1000" y="371743"/>
                  </a:lnTo>
                  <a:lnTo>
                    <a:pt x="0" y="46277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6720745" y="5658468"/>
              <a:ext cx="31553" cy="326046"/>
            </a:xfrm>
            <a:custGeom>
              <a:avLst/>
              <a:gdLst/>
              <a:ahLst/>
              <a:cxnLst/>
              <a:rect l="0" t="0" r="0" b="0"/>
              <a:pathLst>
                <a:path w="31553" h="326046">
                  <a:moveTo>
                    <a:pt x="31552" y="0"/>
                  </a:moveTo>
                  <a:lnTo>
                    <a:pt x="31552" y="67611"/>
                  </a:lnTo>
                  <a:lnTo>
                    <a:pt x="30384" y="80132"/>
                  </a:lnTo>
                  <a:lnTo>
                    <a:pt x="28436" y="91986"/>
                  </a:lnTo>
                  <a:lnTo>
                    <a:pt x="25969" y="103394"/>
                  </a:lnTo>
                  <a:lnTo>
                    <a:pt x="24324" y="115674"/>
                  </a:lnTo>
                  <a:lnTo>
                    <a:pt x="23228" y="128535"/>
                  </a:lnTo>
                  <a:lnTo>
                    <a:pt x="22497" y="141784"/>
                  </a:lnTo>
                  <a:lnTo>
                    <a:pt x="20841" y="155291"/>
                  </a:lnTo>
                  <a:lnTo>
                    <a:pt x="18568" y="168970"/>
                  </a:lnTo>
                  <a:lnTo>
                    <a:pt x="15884" y="182764"/>
                  </a:lnTo>
                  <a:lnTo>
                    <a:pt x="12926" y="195466"/>
                  </a:lnTo>
                  <a:lnTo>
                    <a:pt x="9786" y="207439"/>
                  </a:lnTo>
                  <a:lnTo>
                    <a:pt x="6524" y="218927"/>
                  </a:lnTo>
                  <a:lnTo>
                    <a:pt x="4349" y="231261"/>
                  </a:lnTo>
                  <a:lnTo>
                    <a:pt x="2900" y="244158"/>
                  </a:lnTo>
                  <a:lnTo>
                    <a:pt x="1933" y="257430"/>
                  </a:lnTo>
                  <a:lnTo>
                    <a:pt x="1288" y="270953"/>
                  </a:lnTo>
                  <a:lnTo>
                    <a:pt x="0" y="32604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6720745" y="6110724"/>
              <a:ext cx="10518" cy="199835"/>
            </a:xfrm>
            <a:custGeom>
              <a:avLst/>
              <a:gdLst/>
              <a:ahLst/>
              <a:cxnLst/>
              <a:rect l="0" t="0" r="0" b="0"/>
              <a:pathLst>
                <a:path w="10518" h="199835">
                  <a:moveTo>
                    <a:pt x="0" y="0"/>
                  </a:moveTo>
                  <a:lnTo>
                    <a:pt x="0" y="58557"/>
                  </a:lnTo>
                  <a:lnTo>
                    <a:pt x="1168" y="70591"/>
                  </a:lnTo>
                  <a:lnTo>
                    <a:pt x="3116" y="82119"/>
                  </a:lnTo>
                  <a:lnTo>
                    <a:pt x="5583" y="93311"/>
                  </a:lnTo>
                  <a:lnTo>
                    <a:pt x="7228" y="105446"/>
                  </a:lnTo>
                  <a:lnTo>
                    <a:pt x="8324" y="118212"/>
                  </a:lnTo>
                  <a:lnTo>
                    <a:pt x="9055" y="131396"/>
                  </a:lnTo>
                  <a:lnTo>
                    <a:pt x="9867" y="158510"/>
                  </a:lnTo>
                  <a:lnTo>
                    <a:pt x="10517" y="199834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937297" y="4701366"/>
            <a:ext cx="2165395" cy="1117880"/>
            <a:chOff x="937297" y="4701366"/>
            <a:chExt cx="2165395" cy="1117880"/>
          </a:xfrm>
        </p:grpSpPr>
        <p:sp>
          <p:nvSpPr>
            <p:cNvPr id="70" name="Freeform 69"/>
            <p:cNvSpPr/>
            <p:nvPr/>
          </p:nvSpPr>
          <p:spPr>
            <a:xfrm>
              <a:off x="937297" y="4701366"/>
              <a:ext cx="240675" cy="557434"/>
            </a:xfrm>
            <a:custGeom>
              <a:avLst/>
              <a:gdLst/>
              <a:ahLst/>
              <a:cxnLst/>
              <a:rect l="0" t="0" r="0" b="0"/>
              <a:pathLst>
                <a:path w="240675" h="557434">
                  <a:moveTo>
                    <a:pt x="240674" y="0"/>
                  </a:moveTo>
                  <a:lnTo>
                    <a:pt x="223923" y="11167"/>
                  </a:lnTo>
                  <a:lnTo>
                    <a:pt x="215483" y="15625"/>
                  </a:lnTo>
                  <a:lnTo>
                    <a:pt x="206351" y="19766"/>
                  </a:lnTo>
                  <a:lnTo>
                    <a:pt x="196756" y="23695"/>
                  </a:lnTo>
                  <a:lnTo>
                    <a:pt x="188023" y="28651"/>
                  </a:lnTo>
                  <a:lnTo>
                    <a:pt x="179863" y="34293"/>
                  </a:lnTo>
                  <a:lnTo>
                    <a:pt x="172087" y="40391"/>
                  </a:lnTo>
                  <a:lnTo>
                    <a:pt x="163396" y="46794"/>
                  </a:lnTo>
                  <a:lnTo>
                    <a:pt x="144391" y="60141"/>
                  </a:lnTo>
                  <a:lnTo>
                    <a:pt x="135583" y="66972"/>
                  </a:lnTo>
                  <a:lnTo>
                    <a:pt x="127374" y="73864"/>
                  </a:lnTo>
                  <a:lnTo>
                    <a:pt x="119565" y="80795"/>
                  </a:lnTo>
                  <a:lnTo>
                    <a:pt x="112021" y="88922"/>
                  </a:lnTo>
                  <a:lnTo>
                    <a:pt x="104654" y="97846"/>
                  </a:lnTo>
                  <a:lnTo>
                    <a:pt x="97406" y="107301"/>
                  </a:lnTo>
                  <a:lnTo>
                    <a:pt x="90237" y="117110"/>
                  </a:lnTo>
                  <a:lnTo>
                    <a:pt x="76038" y="137358"/>
                  </a:lnTo>
                  <a:lnTo>
                    <a:pt x="54904" y="168468"/>
                  </a:lnTo>
                  <a:lnTo>
                    <a:pt x="47879" y="180092"/>
                  </a:lnTo>
                  <a:lnTo>
                    <a:pt x="40858" y="192516"/>
                  </a:lnTo>
                  <a:lnTo>
                    <a:pt x="33840" y="205473"/>
                  </a:lnTo>
                  <a:lnTo>
                    <a:pt x="26824" y="219954"/>
                  </a:lnTo>
                  <a:lnTo>
                    <a:pt x="19809" y="235452"/>
                  </a:lnTo>
                  <a:lnTo>
                    <a:pt x="12796" y="251626"/>
                  </a:lnTo>
                  <a:lnTo>
                    <a:pt x="8120" y="267084"/>
                  </a:lnTo>
                  <a:lnTo>
                    <a:pt x="5003" y="282063"/>
                  </a:lnTo>
                  <a:lnTo>
                    <a:pt x="2925" y="296724"/>
                  </a:lnTo>
                  <a:lnTo>
                    <a:pt x="1540" y="311172"/>
                  </a:lnTo>
                  <a:lnTo>
                    <a:pt x="616" y="325479"/>
                  </a:lnTo>
                  <a:lnTo>
                    <a:pt x="0" y="339691"/>
                  </a:lnTo>
                  <a:lnTo>
                    <a:pt x="758" y="353841"/>
                  </a:lnTo>
                  <a:lnTo>
                    <a:pt x="2432" y="367948"/>
                  </a:lnTo>
                  <a:lnTo>
                    <a:pt x="4717" y="382027"/>
                  </a:lnTo>
                  <a:lnTo>
                    <a:pt x="7409" y="394920"/>
                  </a:lnTo>
                  <a:lnTo>
                    <a:pt x="10372" y="407021"/>
                  </a:lnTo>
                  <a:lnTo>
                    <a:pt x="13516" y="418593"/>
                  </a:lnTo>
                  <a:lnTo>
                    <a:pt x="17949" y="429814"/>
                  </a:lnTo>
                  <a:lnTo>
                    <a:pt x="23242" y="440801"/>
                  </a:lnTo>
                  <a:lnTo>
                    <a:pt x="29108" y="451631"/>
                  </a:lnTo>
                  <a:lnTo>
                    <a:pt x="35355" y="462357"/>
                  </a:lnTo>
                  <a:lnTo>
                    <a:pt x="48530" y="483624"/>
                  </a:lnTo>
                  <a:lnTo>
                    <a:pt x="55315" y="493035"/>
                  </a:lnTo>
                  <a:lnTo>
                    <a:pt x="62176" y="501646"/>
                  </a:lnTo>
                  <a:lnTo>
                    <a:pt x="69087" y="509724"/>
                  </a:lnTo>
                  <a:lnTo>
                    <a:pt x="76032" y="517447"/>
                  </a:lnTo>
                  <a:lnTo>
                    <a:pt x="82999" y="524932"/>
                  </a:lnTo>
                  <a:lnTo>
                    <a:pt x="124980" y="55743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1159668" y="4869648"/>
              <a:ext cx="183829" cy="265912"/>
            </a:xfrm>
            <a:custGeom>
              <a:avLst/>
              <a:gdLst/>
              <a:ahLst/>
              <a:cxnLst/>
              <a:rect l="0" t="0" r="0" b="0"/>
              <a:pathLst>
                <a:path w="183829" h="265912">
                  <a:moveTo>
                    <a:pt x="112961" y="21035"/>
                  </a:moveTo>
                  <a:lnTo>
                    <a:pt x="69044" y="50313"/>
                  </a:lnTo>
                  <a:lnTo>
                    <a:pt x="60310" y="56914"/>
                  </a:lnTo>
                  <a:lnTo>
                    <a:pt x="52151" y="63652"/>
                  </a:lnTo>
                  <a:lnTo>
                    <a:pt x="44374" y="70481"/>
                  </a:lnTo>
                  <a:lnTo>
                    <a:pt x="36852" y="79709"/>
                  </a:lnTo>
                  <a:lnTo>
                    <a:pt x="29500" y="90535"/>
                  </a:lnTo>
                  <a:lnTo>
                    <a:pt x="22262" y="102427"/>
                  </a:lnTo>
                  <a:lnTo>
                    <a:pt x="16268" y="113861"/>
                  </a:lnTo>
                  <a:lnTo>
                    <a:pt x="11103" y="124989"/>
                  </a:lnTo>
                  <a:lnTo>
                    <a:pt x="6491" y="135914"/>
                  </a:lnTo>
                  <a:lnTo>
                    <a:pt x="3416" y="149040"/>
                  </a:lnTo>
                  <a:lnTo>
                    <a:pt x="1367" y="163634"/>
                  </a:lnTo>
                  <a:lnTo>
                    <a:pt x="0" y="179207"/>
                  </a:lnTo>
                  <a:lnTo>
                    <a:pt x="258" y="193094"/>
                  </a:lnTo>
                  <a:lnTo>
                    <a:pt x="1598" y="205858"/>
                  </a:lnTo>
                  <a:lnTo>
                    <a:pt x="3661" y="217874"/>
                  </a:lnTo>
                  <a:lnTo>
                    <a:pt x="7373" y="228221"/>
                  </a:lnTo>
                  <a:lnTo>
                    <a:pt x="12184" y="237457"/>
                  </a:lnTo>
                  <a:lnTo>
                    <a:pt x="17730" y="245951"/>
                  </a:lnTo>
                  <a:lnTo>
                    <a:pt x="24932" y="252783"/>
                  </a:lnTo>
                  <a:lnTo>
                    <a:pt x="33240" y="258506"/>
                  </a:lnTo>
                  <a:lnTo>
                    <a:pt x="42284" y="263490"/>
                  </a:lnTo>
                  <a:lnTo>
                    <a:pt x="52988" y="265643"/>
                  </a:lnTo>
                  <a:lnTo>
                    <a:pt x="64799" y="265911"/>
                  </a:lnTo>
                  <a:lnTo>
                    <a:pt x="77347" y="264921"/>
                  </a:lnTo>
                  <a:lnTo>
                    <a:pt x="89218" y="260754"/>
                  </a:lnTo>
                  <a:lnTo>
                    <a:pt x="100638" y="254471"/>
                  </a:lnTo>
                  <a:lnTo>
                    <a:pt x="111758" y="246776"/>
                  </a:lnTo>
                  <a:lnTo>
                    <a:pt x="121508" y="236972"/>
                  </a:lnTo>
                  <a:lnTo>
                    <a:pt x="130345" y="225761"/>
                  </a:lnTo>
                  <a:lnTo>
                    <a:pt x="138574" y="213613"/>
                  </a:lnTo>
                  <a:lnTo>
                    <a:pt x="146397" y="200840"/>
                  </a:lnTo>
                  <a:lnTo>
                    <a:pt x="153949" y="187649"/>
                  </a:lnTo>
                  <a:lnTo>
                    <a:pt x="161322" y="174182"/>
                  </a:lnTo>
                  <a:lnTo>
                    <a:pt x="167405" y="161697"/>
                  </a:lnTo>
                  <a:lnTo>
                    <a:pt x="172630" y="149868"/>
                  </a:lnTo>
                  <a:lnTo>
                    <a:pt x="177281" y="138477"/>
                  </a:lnTo>
                  <a:lnTo>
                    <a:pt x="180382" y="125039"/>
                  </a:lnTo>
                  <a:lnTo>
                    <a:pt x="182449" y="110238"/>
                  </a:lnTo>
                  <a:lnTo>
                    <a:pt x="183828" y="94527"/>
                  </a:lnTo>
                  <a:lnTo>
                    <a:pt x="183578" y="80547"/>
                  </a:lnTo>
                  <a:lnTo>
                    <a:pt x="182243" y="67721"/>
                  </a:lnTo>
                  <a:lnTo>
                    <a:pt x="180184" y="55665"/>
                  </a:lnTo>
                  <a:lnTo>
                    <a:pt x="176474" y="44122"/>
                  </a:lnTo>
                  <a:lnTo>
                    <a:pt x="171664" y="32920"/>
                  </a:lnTo>
                  <a:lnTo>
                    <a:pt x="166120" y="21947"/>
                  </a:lnTo>
                  <a:lnTo>
                    <a:pt x="158918" y="13462"/>
                  </a:lnTo>
                  <a:lnTo>
                    <a:pt x="150611" y="6638"/>
                  </a:lnTo>
                  <a:lnTo>
                    <a:pt x="102443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1356770" y="5058964"/>
              <a:ext cx="72934" cy="210353"/>
            </a:xfrm>
            <a:custGeom>
              <a:avLst/>
              <a:gdLst/>
              <a:ahLst/>
              <a:cxnLst/>
              <a:rect l="0" t="0" r="0" b="0"/>
              <a:pathLst>
                <a:path w="72934" h="210353">
                  <a:moveTo>
                    <a:pt x="42070" y="0"/>
                  </a:moveTo>
                  <a:lnTo>
                    <a:pt x="53237" y="11167"/>
                  </a:lnTo>
                  <a:lnTo>
                    <a:pt x="57695" y="17962"/>
                  </a:lnTo>
                  <a:lnTo>
                    <a:pt x="61836" y="25998"/>
                  </a:lnTo>
                  <a:lnTo>
                    <a:pt x="65765" y="34862"/>
                  </a:lnTo>
                  <a:lnTo>
                    <a:pt x="68384" y="45445"/>
                  </a:lnTo>
                  <a:lnTo>
                    <a:pt x="70130" y="57175"/>
                  </a:lnTo>
                  <a:lnTo>
                    <a:pt x="71295" y="69670"/>
                  </a:lnTo>
                  <a:lnTo>
                    <a:pt x="72071" y="82674"/>
                  </a:lnTo>
                  <a:lnTo>
                    <a:pt x="72933" y="109589"/>
                  </a:lnTo>
                  <a:lnTo>
                    <a:pt x="71994" y="123310"/>
                  </a:lnTo>
                  <a:lnTo>
                    <a:pt x="70200" y="137132"/>
                  </a:lnTo>
                  <a:lnTo>
                    <a:pt x="67835" y="151021"/>
                  </a:lnTo>
                  <a:lnTo>
                    <a:pt x="63921" y="162618"/>
                  </a:lnTo>
                  <a:lnTo>
                    <a:pt x="58975" y="172686"/>
                  </a:lnTo>
                  <a:lnTo>
                    <a:pt x="53340" y="181736"/>
                  </a:lnTo>
                  <a:lnTo>
                    <a:pt x="47246" y="190106"/>
                  </a:lnTo>
                  <a:lnTo>
                    <a:pt x="40846" y="198023"/>
                  </a:lnTo>
                  <a:lnTo>
                    <a:pt x="0" y="21035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1562862" y="4911718"/>
              <a:ext cx="171424" cy="307639"/>
            </a:xfrm>
            <a:custGeom>
              <a:avLst/>
              <a:gdLst/>
              <a:ahLst/>
              <a:cxnLst/>
              <a:rect l="0" t="0" r="0" b="0"/>
              <a:pathLst>
                <a:path w="171424" h="307639">
                  <a:moveTo>
                    <a:pt x="88400" y="21035"/>
                  </a:moveTo>
                  <a:lnTo>
                    <a:pt x="71650" y="32202"/>
                  </a:lnTo>
                  <a:lnTo>
                    <a:pt x="64379" y="38997"/>
                  </a:lnTo>
                  <a:lnTo>
                    <a:pt x="57194" y="47033"/>
                  </a:lnTo>
                  <a:lnTo>
                    <a:pt x="50067" y="55897"/>
                  </a:lnTo>
                  <a:lnTo>
                    <a:pt x="42978" y="66480"/>
                  </a:lnTo>
                  <a:lnTo>
                    <a:pt x="35915" y="78210"/>
                  </a:lnTo>
                  <a:lnTo>
                    <a:pt x="28869" y="90704"/>
                  </a:lnTo>
                  <a:lnTo>
                    <a:pt x="23003" y="102540"/>
                  </a:lnTo>
                  <a:lnTo>
                    <a:pt x="17924" y="113936"/>
                  </a:lnTo>
                  <a:lnTo>
                    <a:pt x="13369" y="125040"/>
                  </a:lnTo>
                  <a:lnTo>
                    <a:pt x="9164" y="137116"/>
                  </a:lnTo>
                  <a:lnTo>
                    <a:pt x="5192" y="149842"/>
                  </a:lnTo>
                  <a:lnTo>
                    <a:pt x="1375" y="163000"/>
                  </a:lnTo>
                  <a:lnTo>
                    <a:pt x="0" y="176447"/>
                  </a:lnTo>
                  <a:lnTo>
                    <a:pt x="251" y="190086"/>
                  </a:lnTo>
                  <a:lnTo>
                    <a:pt x="1587" y="203853"/>
                  </a:lnTo>
                  <a:lnTo>
                    <a:pt x="2478" y="218874"/>
                  </a:lnTo>
                  <a:lnTo>
                    <a:pt x="3468" y="251146"/>
                  </a:lnTo>
                  <a:lnTo>
                    <a:pt x="6069" y="264426"/>
                  </a:lnTo>
                  <a:lnTo>
                    <a:pt x="10141" y="275617"/>
                  </a:lnTo>
                  <a:lnTo>
                    <a:pt x="15192" y="285415"/>
                  </a:lnTo>
                  <a:lnTo>
                    <a:pt x="22066" y="293115"/>
                  </a:lnTo>
                  <a:lnTo>
                    <a:pt x="30154" y="299418"/>
                  </a:lnTo>
                  <a:lnTo>
                    <a:pt x="39052" y="304788"/>
                  </a:lnTo>
                  <a:lnTo>
                    <a:pt x="48490" y="307199"/>
                  </a:lnTo>
                  <a:lnTo>
                    <a:pt x="58287" y="307638"/>
                  </a:lnTo>
                  <a:lnTo>
                    <a:pt x="68325" y="306763"/>
                  </a:lnTo>
                  <a:lnTo>
                    <a:pt x="78523" y="303841"/>
                  </a:lnTo>
                  <a:lnTo>
                    <a:pt x="88827" y="299556"/>
                  </a:lnTo>
                  <a:lnTo>
                    <a:pt x="99202" y="294363"/>
                  </a:lnTo>
                  <a:lnTo>
                    <a:pt x="108457" y="287394"/>
                  </a:lnTo>
                  <a:lnTo>
                    <a:pt x="116963" y="279243"/>
                  </a:lnTo>
                  <a:lnTo>
                    <a:pt x="124972" y="270303"/>
                  </a:lnTo>
                  <a:lnTo>
                    <a:pt x="131479" y="259668"/>
                  </a:lnTo>
                  <a:lnTo>
                    <a:pt x="136986" y="247904"/>
                  </a:lnTo>
                  <a:lnTo>
                    <a:pt x="141826" y="235386"/>
                  </a:lnTo>
                  <a:lnTo>
                    <a:pt x="147390" y="223535"/>
                  </a:lnTo>
                  <a:lnTo>
                    <a:pt x="153437" y="212129"/>
                  </a:lnTo>
                  <a:lnTo>
                    <a:pt x="159805" y="201019"/>
                  </a:lnTo>
                  <a:lnTo>
                    <a:pt x="164050" y="188938"/>
                  </a:lnTo>
                  <a:lnTo>
                    <a:pt x="166881" y="176209"/>
                  </a:lnTo>
                  <a:lnTo>
                    <a:pt x="168767" y="163049"/>
                  </a:lnTo>
                  <a:lnTo>
                    <a:pt x="170026" y="149601"/>
                  </a:lnTo>
                  <a:lnTo>
                    <a:pt x="170864" y="135961"/>
                  </a:lnTo>
                  <a:lnTo>
                    <a:pt x="171423" y="122194"/>
                  </a:lnTo>
                  <a:lnTo>
                    <a:pt x="170627" y="107172"/>
                  </a:lnTo>
                  <a:lnTo>
                    <a:pt x="168928" y="91314"/>
                  </a:lnTo>
                  <a:lnTo>
                    <a:pt x="166627" y="74900"/>
                  </a:lnTo>
                  <a:lnTo>
                    <a:pt x="162755" y="61619"/>
                  </a:lnTo>
                  <a:lnTo>
                    <a:pt x="157837" y="50429"/>
                  </a:lnTo>
                  <a:lnTo>
                    <a:pt x="152221" y="40631"/>
                  </a:lnTo>
                  <a:lnTo>
                    <a:pt x="146139" y="31762"/>
                  </a:lnTo>
                  <a:lnTo>
                    <a:pt x="139748" y="23512"/>
                  </a:lnTo>
                  <a:lnTo>
                    <a:pt x="989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1840579" y="4869648"/>
              <a:ext cx="136061" cy="483810"/>
            </a:xfrm>
            <a:custGeom>
              <a:avLst/>
              <a:gdLst/>
              <a:ahLst/>
              <a:cxnLst/>
              <a:rect l="0" t="0" r="0" b="0"/>
              <a:pathLst>
                <a:path w="136061" h="483810">
                  <a:moveTo>
                    <a:pt x="31553" y="0"/>
                  </a:moveTo>
                  <a:lnTo>
                    <a:pt x="81000" y="49446"/>
                  </a:lnTo>
                  <a:lnTo>
                    <a:pt x="87890" y="58674"/>
                  </a:lnTo>
                  <a:lnTo>
                    <a:pt x="94821" y="69500"/>
                  </a:lnTo>
                  <a:lnTo>
                    <a:pt x="101778" y="81392"/>
                  </a:lnTo>
                  <a:lnTo>
                    <a:pt x="107586" y="95163"/>
                  </a:lnTo>
                  <a:lnTo>
                    <a:pt x="112626" y="110187"/>
                  </a:lnTo>
                  <a:lnTo>
                    <a:pt x="117154" y="126046"/>
                  </a:lnTo>
                  <a:lnTo>
                    <a:pt x="121342" y="142461"/>
                  </a:lnTo>
                  <a:lnTo>
                    <a:pt x="129111" y="176283"/>
                  </a:lnTo>
                  <a:lnTo>
                    <a:pt x="131651" y="193482"/>
                  </a:lnTo>
                  <a:lnTo>
                    <a:pt x="133343" y="210791"/>
                  </a:lnTo>
                  <a:lnTo>
                    <a:pt x="134472" y="228174"/>
                  </a:lnTo>
                  <a:lnTo>
                    <a:pt x="135224" y="245606"/>
                  </a:lnTo>
                  <a:lnTo>
                    <a:pt x="136060" y="280556"/>
                  </a:lnTo>
                  <a:lnTo>
                    <a:pt x="135115" y="296888"/>
                  </a:lnTo>
                  <a:lnTo>
                    <a:pt x="133316" y="312450"/>
                  </a:lnTo>
                  <a:lnTo>
                    <a:pt x="130947" y="327499"/>
                  </a:lnTo>
                  <a:lnTo>
                    <a:pt x="128200" y="342207"/>
                  </a:lnTo>
                  <a:lnTo>
                    <a:pt x="122031" y="371013"/>
                  </a:lnTo>
                  <a:lnTo>
                    <a:pt x="117582" y="384071"/>
                  </a:lnTo>
                  <a:lnTo>
                    <a:pt x="112278" y="396282"/>
                  </a:lnTo>
                  <a:lnTo>
                    <a:pt x="106405" y="407928"/>
                  </a:lnTo>
                  <a:lnTo>
                    <a:pt x="100152" y="418030"/>
                  </a:lnTo>
                  <a:lnTo>
                    <a:pt x="93646" y="427101"/>
                  </a:lnTo>
                  <a:lnTo>
                    <a:pt x="86972" y="435487"/>
                  </a:lnTo>
                  <a:lnTo>
                    <a:pt x="79017" y="443414"/>
                  </a:lnTo>
                  <a:lnTo>
                    <a:pt x="70207" y="451036"/>
                  </a:lnTo>
                  <a:lnTo>
                    <a:pt x="60828" y="458455"/>
                  </a:lnTo>
                  <a:lnTo>
                    <a:pt x="51070" y="464569"/>
                  </a:lnTo>
                  <a:lnTo>
                    <a:pt x="41058" y="469814"/>
                  </a:lnTo>
                  <a:lnTo>
                    <a:pt x="0" y="483809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>
              <a:off x="1872132" y="5553292"/>
              <a:ext cx="10519" cy="10518"/>
            </a:xfrm>
            <a:custGeom>
              <a:avLst/>
              <a:gdLst/>
              <a:ahLst/>
              <a:cxnLst/>
              <a:rect l="0" t="0" r="0" b="0"/>
              <a:pathLst>
                <a:path w="10519" h="10518">
                  <a:moveTo>
                    <a:pt x="0" y="10517"/>
                  </a:moveTo>
                  <a:lnTo>
                    <a:pt x="10518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1746735" y="5490186"/>
              <a:ext cx="228295" cy="329060"/>
            </a:xfrm>
            <a:custGeom>
              <a:avLst/>
              <a:gdLst/>
              <a:ahLst/>
              <a:cxnLst/>
              <a:rect l="0" t="0" r="0" b="0"/>
              <a:pathLst>
                <a:path w="228295" h="329060">
                  <a:moveTo>
                    <a:pt x="156950" y="63106"/>
                  </a:moveTo>
                  <a:lnTo>
                    <a:pt x="134616" y="63106"/>
                  </a:lnTo>
                  <a:lnTo>
                    <a:pt x="124531" y="64274"/>
                  </a:lnTo>
                  <a:lnTo>
                    <a:pt x="114302" y="66222"/>
                  </a:lnTo>
                  <a:lnTo>
                    <a:pt x="103977" y="68689"/>
                  </a:lnTo>
                  <a:lnTo>
                    <a:pt x="93588" y="72671"/>
                  </a:lnTo>
                  <a:lnTo>
                    <a:pt x="83156" y="77663"/>
                  </a:lnTo>
                  <a:lnTo>
                    <a:pt x="72695" y="83328"/>
                  </a:lnTo>
                  <a:lnTo>
                    <a:pt x="63384" y="89442"/>
                  </a:lnTo>
                  <a:lnTo>
                    <a:pt x="54839" y="95855"/>
                  </a:lnTo>
                  <a:lnTo>
                    <a:pt x="46806" y="102468"/>
                  </a:lnTo>
                  <a:lnTo>
                    <a:pt x="39113" y="111551"/>
                  </a:lnTo>
                  <a:lnTo>
                    <a:pt x="31647" y="122281"/>
                  </a:lnTo>
                  <a:lnTo>
                    <a:pt x="24332" y="134109"/>
                  </a:lnTo>
                  <a:lnTo>
                    <a:pt x="18287" y="145499"/>
                  </a:lnTo>
                  <a:lnTo>
                    <a:pt x="13089" y="156599"/>
                  </a:lnTo>
                  <a:lnTo>
                    <a:pt x="8454" y="167505"/>
                  </a:lnTo>
                  <a:lnTo>
                    <a:pt x="5365" y="179450"/>
                  </a:lnTo>
                  <a:lnTo>
                    <a:pt x="3305" y="192088"/>
                  </a:lnTo>
                  <a:lnTo>
                    <a:pt x="1932" y="205188"/>
                  </a:lnTo>
                  <a:lnTo>
                    <a:pt x="1017" y="218595"/>
                  </a:lnTo>
                  <a:lnTo>
                    <a:pt x="406" y="232208"/>
                  </a:lnTo>
                  <a:lnTo>
                    <a:pt x="0" y="245958"/>
                  </a:lnTo>
                  <a:lnTo>
                    <a:pt x="897" y="258630"/>
                  </a:lnTo>
                  <a:lnTo>
                    <a:pt x="2664" y="270584"/>
                  </a:lnTo>
                  <a:lnTo>
                    <a:pt x="5010" y="282060"/>
                  </a:lnTo>
                  <a:lnTo>
                    <a:pt x="8912" y="292047"/>
                  </a:lnTo>
                  <a:lnTo>
                    <a:pt x="13850" y="301043"/>
                  </a:lnTo>
                  <a:lnTo>
                    <a:pt x="19480" y="309377"/>
                  </a:lnTo>
                  <a:lnTo>
                    <a:pt x="26739" y="316102"/>
                  </a:lnTo>
                  <a:lnTo>
                    <a:pt x="35084" y="321754"/>
                  </a:lnTo>
                  <a:lnTo>
                    <a:pt x="44153" y="326690"/>
                  </a:lnTo>
                  <a:lnTo>
                    <a:pt x="53705" y="328813"/>
                  </a:lnTo>
                  <a:lnTo>
                    <a:pt x="63579" y="329059"/>
                  </a:lnTo>
                  <a:lnTo>
                    <a:pt x="73667" y="328054"/>
                  </a:lnTo>
                  <a:lnTo>
                    <a:pt x="85067" y="323879"/>
                  </a:lnTo>
                  <a:lnTo>
                    <a:pt x="97342" y="317589"/>
                  </a:lnTo>
                  <a:lnTo>
                    <a:pt x="110200" y="309890"/>
                  </a:lnTo>
                  <a:lnTo>
                    <a:pt x="133835" y="295104"/>
                  </a:lnTo>
                  <a:lnTo>
                    <a:pt x="145046" y="287888"/>
                  </a:lnTo>
                  <a:lnTo>
                    <a:pt x="154857" y="280741"/>
                  </a:lnTo>
                  <a:lnTo>
                    <a:pt x="163735" y="273638"/>
                  </a:lnTo>
                  <a:lnTo>
                    <a:pt x="171991" y="266566"/>
                  </a:lnTo>
                  <a:lnTo>
                    <a:pt x="179832" y="257177"/>
                  </a:lnTo>
                  <a:lnTo>
                    <a:pt x="187397" y="246243"/>
                  </a:lnTo>
                  <a:lnTo>
                    <a:pt x="194777" y="234280"/>
                  </a:lnTo>
                  <a:lnTo>
                    <a:pt x="200866" y="221629"/>
                  </a:lnTo>
                  <a:lnTo>
                    <a:pt x="206094" y="208521"/>
                  </a:lnTo>
                  <a:lnTo>
                    <a:pt x="210748" y="195108"/>
                  </a:lnTo>
                  <a:lnTo>
                    <a:pt x="215019" y="181491"/>
                  </a:lnTo>
                  <a:lnTo>
                    <a:pt x="222881" y="153897"/>
                  </a:lnTo>
                  <a:lnTo>
                    <a:pt x="225445" y="138825"/>
                  </a:lnTo>
                  <a:lnTo>
                    <a:pt x="227154" y="122934"/>
                  </a:lnTo>
                  <a:lnTo>
                    <a:pt x="228294" y="106497"/>
                  </a:lnTo>
                  <a:lnTo>
                    <a:pt x="227885" y="92033"/>
                  </a:lnTo>
                  <a:lnTo>
                    <a:pt x="226444" y="78885"/>
                  </a:lnTo>
                  <a:lnTo>
                    <a:pt x="224314" y="66613"/>
                  </a:lnTo>
                  <a:lnTo>
                    <a:pt x="221726" y="54927"/>
                  </a:lnTo>
                  <a:lnTo>
                    <a:pt x="218832" y="43629"/>
                  </a:lnTo>
                  <a:lnTo>
                    <a:pt x="215734" y="32592"/>
                  </a:lnTo>
                  <a:lnTo>
                    <a:pt x="210163" y="24065"/>
                  </a:lnTo>
                  <a:lnTo>
                    <a:pt x="202943" y="17212"/>
                  </a:lnTo>
                  <a:lnTo>
                    <a:pt x="177985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2050931" y="5469151"/>
              <a:ext cx="133422" cy="252423"/>
            </a:xfrm>
            <a:custGeom>
              <a:avLst/>
              <a:gdLst/>
              <a:ahLst/>
              <a:cxnLst/>
              <a:rect l="0" t="0" r="0" b="0"/>
              <a:pathLst>
                <a:path w="133422" h="252423">
                  <a:moveTo>
                    <a:pt x="0" y="0"/>
                  </a:moveTo>
                  <a:lnTo>
                    <a:pt x="5584" y="16750"/>
                  </a:lnTo>
                  <a:lnTo>
                    <a:pt x="9566" y="24021"/>
                  </a:lnTo>
                  <a:lnTo>
                    <a:pt x="14558" y="31206"/>
                  </a:lnTo>
                  <a:lnTo>
                    <a:pt x="20223" y="38334"/>
                  </a:lnTo>
                  <a:lnTo>
                    <a:pt x="26337" y="46591"/>
                  </a:lnTo>
                  <a:lnTo>
                    <a:pt x="39363" y="65115"/>
                  </a:lnTo>
                  <a:lnTo>
                    <a:pt x="46108" y="73794"/>
                  </a:lnTo>
                  <a:lnTo>
                    <a:pt x="52943" y="81917"/>
                  </a:lnTo>
                  <a:lnTo>
                    <a:pt x="59836" y="89670"/>
                  </a:lnTo>
                  <a:lnTo>
                    <a:pt x="66769" y="98344"/>
                  </a:lnTo>
                  <a:lnTo>
                    <a:pt x="73729" y="107633"/>
                  </a:lnTo>
                  <a:lnTo>
                    <a:pt x="80705" y="117332"/>
                  </a:lnTo>
                  <a:lnTo>
                    <a:pt x="88862" y="124966"/>
                  </a:lnTo>
                  <a:lnTo>
                    <a:pt x="97806" y="131224"/>
                  </a:lnTo>
                  <a:lnTo>
                    <a:pt x="107275" y="136565"/>
                  </a:lnTo>
                  <a:lnTo>
                    <a:pt x="115924" y="142463"/>
                  </a:lnTo>
                  <a:lnTo>
                    <a:pt x="124028" y="148731"/>
                  </a:lnTo>
                  <a:lnTo>
                    <a:pt x="131767" y="155248"/>
                  </a:lnTo>
                  <a:lnTo>
                    <a:pt x="133421" y="160761"/>
                  </a:lnTo>
                  <a:lnTo>
                    <a:pt x="131018" y="165605"/>
                  </a:lnTo>
                  <a:lnTo>
                    <a:pt x="125910" y="170003"/>
                  </a:lnTo>
                  <a:lnTo>
                    <a:pt x="120167" y="175272"/>
                  </a:lnTo>
                  <a:lnTo>
                    <a:pt x="107554" y="187360"/>
                  </a:lnTo>
                  <a:lnTo>
                    <a:pt x="99750" y="193855"/>
                  </a:lnTo>
                  <a:lnTo>
                    <a:pt x="91041" y="200523"/>
                  </a:lnTo>
                  <a:lnTo>
                    <a:pt x="81729" y="207305"/>
                  </a:lnTo>
                  <a:lnTo>
                    <a:pt x="73184" y="214164"/>
                  </a:lnTo>
                  <a:lnTo>
                    <a:pt x="65150" y="221073"/>
                  </a:lnTo>
                  <a:lnTo>
                    <a:pt x="31553" y="25242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>
              <a:off x="2282318" y="5605879"/>
              <a:ext cx="115695" cy="31554"/>
            </a:xfrm>
            <a:custGeom>
              <a:avLst/>
              <a:gdLst/>
              <a:ahLst/>
              <a:cxnLst/>
              <a:rect l="0" t="0" r="0" b="0"/>
              <a:pathLst>
                <a:path w="115695" h="31554">
                  <a:moveTo>
                    <a:pt x="0" y="0"/>
                  </a:moveTo>
                  <a:lnTo>
                    <a:pt x="22334" y="5584"/>
                  </a:lnTo>
                  <a:lnTo>
                    <a:pt x="32419" y="8397"/>
                  </a:lnTo>
                  <a:lnTo>
                    <a:pt x="52973" y="14639"/>
                  </a:lnTo>
                  <a:lnTo>
                    <a:pt x="73794" y="21309"/>
                  </a:lnTo>
                  <a:lnTo>
                    <a:pt x="115694" y="3155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>
              <a:off x="2398012" y="563743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2513726" y="5469151"/>
              <a:ext cx="16558" cy="336564"/>
            </a:xfrm>
            <a:custGeom>
              <a:avLst/>
              <a:gdLst/>
              <a:ahLst/>
              <a:cxnLst/>
              <a:rect l="0" t="0" r="0" b="0"/>
              <a:pathLst>
                <a:path w="16558" h="336564">
                  <a:moveTo>
                    <a:pt x="10497" y="0"/>
                  </a:moveTo>
                  <a:lnTo>
                    <a:pt x="16081" y="16750"/>
                  </a:lnTo>
                  <a:lnTo>
                    <a:pt x="16557" y="27527"/>
                  </a:lnTo>
                  <a:lnTo>
                    <a:pt x="15706" y="40555"/>
                  </a:lnTo>
                  <a:lnTo>
                    <a:pt x="13969" y="55084"/>
                  </a:lnTo>
                  <a:lnTo>
                    <a:pt x="11643" y="69444"/>
                  </a:lnTo>
                  <a:lnTo>
                    <a:pt x="8924" y="83692"/>
                  </a:lnTo>
                  <a:lnTo>
                    <a:pt x="5943" y="97865"/>
                  </a:lnTo>
                  <a:lnTo>
                    <a:pt x="3955" y="111988"/>
                  </a:lnTo>
                  <a:lnTo>
                    <a:pt x="2630" y="126078"/>
                  </a:lnTo>
                  <a:lnTo>
                    <a:pt x="1746" y="140146"/>
                  </a:lnTo>
                  <a:lnTo>
                    <a:pt x="765" y="168242"/>
                  </a:lnTo>
                  <a:lnTo>
                    <a:pt x="135" y="224368"/>
                  </a:lnTo>
                  <a:lnTo>
                    <a:pt x="0" y="294492"/>
                  </a:lnTo>
                  <a:lnTo>
                    <a:pt x="10497" y="33656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2681987" y="5300869"/>
              <a:ext cx="420705" cy="491054"/>
            </a:xfrm>
            <a:custGeom>
              <a:avLst/>
              <a:gdLst/>
              <a:ahLst/>
              <a:cxnLst/>
              <a:rect l="0" t="0" r="0" b="0"/>
              <a:pathLst>
                <a:path w="420705" h="491054">
                  <a:moveTo>
                    <a:pt x="0" y="347081"/>
                  </a:moveTo>
                  <a:lnTo>
                    <a:pt x="5584" y="363831"/>
                  </a:lnTo>
                  <a:lnTo>
                    <a:pt x="7228" y="373440"/>
                  </a:lnTo>
                  <a:lnTo>
                    <a:pt x="8325" y="384520"/>
                  </a:lnTo>
                  <a:lnTo>
                    <a:pt x="9056" y="396582"/>
                  </a:lnTo>
                  <a:lnTo>
                    <a:pt x="10712" y="409297"/>
                  </a:lnTo>
                  <a:lnTo>
                    <a:pt x="12984" y="422448"/>
                  </a:lnTo>
                  <a:lnTo>
                    <a:pt x="15668" y="435890"/>
                  </a:lnTo>
                  <a:lnTo>
                    <a:pt x="17457" y="449526"/>
                  </a:lnTo>
                  <a:lnTo>
                    <a:pt x="18650" y="463291"/>
                  </a:lnTo>
                  <a:lnTo>
                    <a:pt x="19445" y="477143"/>
                  </a:lnTo>
                  <a:lnTo>
                    <a:pt x="23481" y="485208"/>
                  </a:lnTo>
                  <a:lnTo>
                    <a:pt x="29677" y="489416"/>
                  </a:lnTo>
                  <a:lnTo>
                    <a:pt x="37314" y="491053"/>
                  </a:lnTo>
                  <a:lnTo>
                    <a:pt x="44743" y="488638"/>
                  </a:lnTo>
                  <a:lnTo>
                    <a:pt x="52032" y="483523"/>
                  </a:lnTo>
                  <a:lnTo>
                    <a:pt x="59229" y="476607"/>
                  </a:lnTo>
                  <a:lnTo>
                    <a:pt x="66365" y="468490"/>
                  </a:lnTo>
                  <a:lnTo>
                    <a:pt x="73459" y="459573"/>
                  </a:lnTo>
                  <a:lnTo>
                    <a:pt x="80525" y="450123"/>
                  </a:lnTo>
                  <a:lnTo>
                    <a:pt x="94610" y="430273"/>
                  </a:lnTo>
                  <a:lnTo>
                    <a:pt x="101638" y="420072"/>
                  </a:lnTo>
                  <a:lnTo>
                    <a:pt x="108660" y="408596"/>
                  </a:lnTo>
                  <a:lnTo>
                    <a:pt x="115679" y="396272"/>
                  </a:lnTo>
                  <a:lnTo>
                    <a:pt x="122696" y="383380"/>
                  </a:lnTo>
                  <a:lnTo>
                    <a:pt x="130879" y="371281"/>
                  </a:lnTo>
                  <a:lnTo>
                    <a:pt x="139841" y="359708"/>
                  </a:lnTo>
                  <a:lnTo>
                    <a:pt x="149321" y="348488"/>
                  </a:lnTo>
                  <a:lnTo>
                    <a:pt x="156810" y="336332"/>
                  </a:lnTo>
                  <a:lnTo>
                    <a:pt x="162971" y="323555"/>
                  </a:lnTo>
                  <a:lnTo>
                    <a:pt x="168247" y="310361"/>
                  </a:lnTo>
                  <a:lnTo>
                    <a:pt x="174102" y="299229"/>
                  </a:lnTo>
                  <a:lnTo>
                    <a:pt x="180342" y="289470"/>
                  </a:lnTo>
                  <a:lnTo>
                    <a:pt x="212734" y="245847"/>
                  </a:lnTo>
                  <a:lnTo>
                    <a:pt x="221289" y="232847"/>
                  </a:lnTo>
                  <a:lnTo>
                    <a:pt x="229330" y="219505"/>
                  </a:lnTo>
                  <a:lnTo>
                    <a:pt x="237027" y="205937"/>
                  </a:lnTo>
                  <a:lnTo>
                    <a:pt x="244496" y="194554"/>
                  </a:lnTo>
                  <a:lnTo>
                    <a:pt x="251813" y="184628"/>
                  </a:lnTo>
                  <a:lnTo>
                    <a:pt x="259028" y="175673"/>
                  </a:lnTo>
                  <a:lnTo>
                    <a:pt x="266175" y="165029"/>
                  </a:lnTo>
                  <a:lnTo>
                    <a:pt x="273277" y="153258"/>
                  </a:lnTo>
                  <a:lnTo>
                    <a:pt x="280349" y="140737"/>
                  </a:lnTo>
                  <a:lnTo>
                    <a:pt x="288570" y="128883"/>
                  </a:lnTo>
                  <a:lnTo>
                    <a:pt x="297556" y="117475"/>
                  </a:lnTo>
                  <a:lnTo>
                    <a:pt x="307052" y="106364"/>
                  </a:lnTo>
                  <a:lnTo>
                    <a:pt x="315721" y="95450"/>
                  </a:lnTo>
                  <a:lnTo>
                    <a:pt x="323837" y="84669"/>
                  </a:lnTo>
                  <a:lnTo>
                    <a:pt x="331585" y="73975"/>
                  </a:lnTo>
                  <a:lnTo>
                    <a:pt x="339088" y="64509"/>
                  </a:lnTo>
                  <a:lnTo>
                    <a:pt x="346426" y="55861"/>
                  </a:lnTo>
                  <a:lnTo>
                    <a:pt x="353656" y="47758"/>
                  </a:lnTo>
                  <a:lnTo>
                    <a:pt x="367922" y="32523"/>
                  </a:lnTo>
                  <a:lnTo>
                    <a:pt x="374998" y="25188"/>
                  </a:lnTo>
                  <a:lnTo>
                    <a:pt x="383222" y="19129"/>
                  </a:lnTo>
                  <a:lnTo>
                    <a:pt x="392210" y="13921"/>
                  </a:lnTo>
                  <a:lnTo>
                    <a:pt x="420704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" name="Freeform 82"/>
          <p:cNvSpPr/>
          <p:nvPr/>
        </p:nvSpPr>
        <p:spPr>
          <a:xfrm>
            <a:off x="6867991" y="3831185"/>
            <a:ext cx="52589" cy="74863"/>
          </a:xfrm>
          <a:custGeom>
            <a:avLst/>
            <a:gdLst/>
            <a:ahLst/>
            <a:cxnLst/>
            <a:rect l="0" t="0" r="0" b="0"/>
            <a:pathLst>
              <a:path w="52589" h="74863">
                <a:moveTo>
                  <a:pt x="0" y="49808"/>
                </a:moveTo>
                <a:lnTo>
                  <a:pt x="16751" y="44225"/>
                </a:lnTo>
                <a:lnTo>
                  <a:pt x="22854" y="39074"/>
                </a:lnTo>
                <a:lnTo>
                  <a:pt x="28091" y="32135"/>
                </a:lnTo>
                <a:lnTo>
                  <a:pt x="32751" y="24002"/>
                </a:lnTo>
                <a:lnTo>
                  <a:pt x="33520" y="16244"/>
                </a:lnTo>
                <a:lnTo>
                  <a:pt x="31696" y="8734"/>
                </a:lnTo>
                <a:lnTo>
                  <a:pt x="28142" y="1390"/>
                </a:lnTo>
                <a:lnTo>
                  <a:pt x="23436" y="0"/>
                </a:lnTo>
                <a:lnTo>
                  <a:pt x="17961" y="2579"/>
                </a:lnTo>
                <a:lnTo>
                  <a:pt x="11974" y="7805"/>
                </a:lnTo>
                <a:lnTo>
                  <a:pt x="9152" y="14794"/>
                </a:lnTo>
                <a:lnTo>
                  <a:pt x="8438" y="22959"/>
                </a:lnTo>
                <a:lnTo>
                  <a:pt x="9131" y="31909"/>
                </a:lnTo>
                <a:lnTo>
                  <a:pt x="11931" y="35538"/>
                </a:lnTo>
                <a:lnTo>
                  <a:pt x="16135" y="35620"/>
                </a:lnTo>
                <a:lnTo>
                  <a:pt x="21274" y="33338"/>
                </a:lnTo>
                <a:lnTo>
                  <a:pt x="27038" y="29479"/>
                </a:lnTo>
                <a:lnTo>
                  <a:pt x="33217" y="24569"/>
                </a:lnTo>
                <a:lnTo>
                  <a:pt x="39674" y="18959"/>
                </a:lnTo>
                <a:lnTo>
                  <a:pt x="40474" y="16387"/>
                </a:lnTo>
                <a:lnTo>
                  <a:pt x="37500" y="15841"/>
                </a:lnTo>
                <a:lnTo>
                  <a:pt x="32011" y="16646"/>
                </a:lnTo>
                <a:lnTo>
                  <a:pt x="27185" y="20688"/>
                </a:lnTo>
                <a:lnTo>
                  <a:pt x="22797" y="26889"/>
                </a:lnTo>
                <a:lnTo>
                  <a:pt x="18704" y="34529"/>
                </a:lnTo>
                <a:lnTo>
                  <a:pt x="17144" y="44297"/>
                </a:lnTo>
                <a:lnTo>
                  <a:pt x="17272" y="55483"/>
                </a:lnTo>
                <a:lnTo>
                  <a:pt x="18527" y="67615"/>
                </a:lnTo>
                <a:lnTo>
                  <a:pt x="22869" y="73366"/>
                </a:lnTo>
                <a:lnTo>
                  <a:pt x="29270" y="74862"/>
                </a:lnTo>
                <a:lnTo>
                  <a:pt x="52588" y="70843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6846956" y="1819544"/>
            <a:ext cx="2008862" cy="347082"/>
            <a:chOff x="6846956" y="1819544"/>
            <a:chExt cx="2008862" cy="347082"/>
          </a:xfrm>
        </p:grpSpPr>
        <p:sp>
          <p:nvSpPr>
            <p:cNvPr id="84" name="Freeform 83"/>
            <p:cNvSpPr/>
            <p:nvPr/>
          </p:nvSpPr>
          <p:spPr>
            <a:xfrm>
              <a:off x="6867991" y="1819544"/>
              <a:ext cx="1693335" cy="220871"/>
            </a:xfrm>
            <a:custGeom>
              <a:avLst/>
              <a:gdLst/>
              <a:ahLst/>
              <a:cxnLst/>
              <a:rect l="0" t="0" r="0" b="0"/>
              <a:pathLst>
                <a:path w="1693335" h="220871">
                  <a:moveTo>
                    <a:pt x="0" y="0"/>
                  </a:moveTo>
                  <a:lnTo>
                    <a:pt x="98894" y="0"/>
                  </a:lnTo>
                  <a:lnTo>
                    <a:pt x="134867" y="5583"/>
                  </a:lnTo>
                  <a:lnTo>
                    <a:pt x="200116" y="10712"/>
                  </a:lnTo>
                  <a:lnTo>
                    <a:pt x="243547" y="17457"/>
                  </a:lnTo>
                  <a:lnTo>
                    <a:pt x="283926" y="19445"/>
                  </a:lnTo>
                  <a:lnTo>
                    <a:pt x="335900" y="20564"/>
                  </a:lnTo>
                  <a:lnTo>
                    <a:pt x="375321" y="26479"/>
                  </a:lnTo>
                  <a:lnTo>
                    <a:pt x="401313" y="32414"/>
                  </a:lnTo>
                  <a:lnTo>
                    <a:pt x="445343" y="39209"/>
                  </a:lnTo>
                  <a:lnTo>
                    <a:pt x="492279" y="41223"/>
                  </a:lnTo>
                  <a:lnTo>
                    <a:pt x="538908" y="44935"/>
                  </a:lnTo>
                  <a:lnTo>
                    <a:pt x="571403" y="50356"/>
                  </a:lnTo>
                  <a:lnTo>
                    <a:pt x="601427" y="56660"/>
                  </a:lnTo>
                  <a:lnTo>
                    <a:pt x="650195" y="61196"/>
                  </a:lnTo>
                  <a:lnTo>
                    <a:pt x="684359" y="65373"/>
                  </a:lnTo>
                  <a:lnTo>
                    <a:pt x="759486" y="77577"/>
                  </a:lnTo>
                  <a:lnTo>
                    <a:pt x="797207" y="81224"/>
                  </a:lnTo>
                  <a:lnTo>
                    <a:pt x="834618" y="84013"/>
                  </a:lnTo>
                  <a:lnTo>
                    <a:pt x="874618" y="89148"/>
                  </a:lnTo>
                  <a:lnTo>
                    <a:pt x="912651" y="95325"/>
                  </a:lnTo>
                  <a:lnTo>
                    <a:pt x="1043181" y="119239"/>
                  </a:lnTo>
                  <a:lnTo>
                    <a:pt x="1084174" y="123112"/>
                  </a:lnTo>
                  <a:lnTo>
                    <a:pt x="1125766" y="126002"/>
                  </a:lnTo>
                  <a:lnTo>
                    <a:pt x="1167624" y="131182"/>
                  </a:lnTo>
                  <a:lnTo>
                    <a:pt x="1206483" y="137380"/>
                  </a:lnTo>
                  <a:lnTo>
                    <a:pt x="1244400" y="142861"/>
                  </a:lnTo>
                  <a:lnTo>
                    <a:pt x="1284624" y="145298"/>
                  </a:lnTo>
                  <a:lnTo>
                    <a:pt x="1322758" y="149497"/>
                  </a:lnTo>
                  <a:lnTo>
                    <a:pt x="1400432" y="161714"/>
                  </a:lnTo>
                  <a:lnTo>
                    <a:pt x="1435386" y="168479"/>
                  </a:lnTo>
                  <a:lnTo>
                    <a:pt x="1467671" y="174212"/>
                  </a:lnTo>
                  <a:lnTo>
                    <a:pt x="1517529" y="178609"/>
                  </a:lnTo>
                  <a:lnTo>
                    <a:pt x="1547808" y="183779"/>
                  </a:lnTo>
                  <a:lnTo>
                    <a:pt x="1576847" y="189972"/>
                  </a:lnTo>
                  <a:lnTo>
                    <a:pt x="1604166" y="196620"/>
                  </a:lnTo>
                  <a:lnTo>
                    <a:pt x="1653387" y="210410"/>
                  </a:lnTo>
                  <a:lnTo>
                    <a:pt x="1693334" y="22087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>
              <a:off x="6846956" y="2074110"/>
              <a:ext cx="2008862" cy="92516"/>
            </a:xfrm>
            <a:custGeom>
              <a:avLst/>
              <a:gdLst/>
              <a:ahLst/>
              <a:cxnLst/>
              <a:rect l="0" t="0" r="0" b="0"/>
              <a:pathLst>
                <a:path w="2008862" h="92516">
                  <a:moveTo>
                    <a:pt x="0" y="60962"/>
                  </a:moveTo>
                  <a:lnTo>
                    <a:pt x="34755" y="59794"/>
                  </a:lnTo>
                  <a:lnTo>
                    <a:pt x="48880" y="57846"/>
                  </a:lnTo>
                  <a:lnTo>
                    <a:pt x="80156" y="52565"/>
                  </a:lnTo>
                  <a:lnTo>
                    <a:pt x="113533" y="46323"/>
                  </a:lnTo>
                  <a:lnTo>
                    <a:pt x="129446" y="44191"/>
                  </a:lnTo>
                  <a:lnTo>
                    <a:pt x="159591" y="41822"/>
                  </a:lnTo>
                  <a:lnTo>
                    <a:pt x="174175" y="40022"/>
                  </a:lnTo>
                  <a:lnTo>
                    <a:pt x="188571" y="37653"/>
                  </a:lnTo>
                  <a:lnTo>
                    <a:pt x="202843" y="34905"/>
                  </a:lnTo>
                  <a:lnTo>
                    <a:pt x="217032" y="33073"/>
                  </a:lnTo>
                  <a:lnTo>
                    <a:pt x="245263" y="31038"/>
                  </a:lnTo>
                  <a:lnTo>
                    <a:pt x="260505" y="29326"/>
                  </a:lnTo>
                  <a:lnTo>
                    <a:pt x="276509" y="27016"/>
                  </a:lnTo>
                  <a:lnTo>
                    <a:pt x="293021" y="24308"/>
                  </a:lnTo>
                  <a:lnTo>
                    <a:pt x="309873" y="22503"/>
                  </a:lnTo>
                  <a:lnTo>
                    <a:pt x="344177" y="20497"/>
                  </a:lnTo>
                  <a:lnTo>
                    <a:pt x="361507" y="18793"/>
                  </a:lnTo>
                  <a:lnTo>
                    <a:pt x="378902" y="16488"/>
                  </a:lnTo>
                  <a:lnTo>
                    <a:pt x="396342" y="13784"/>
                  </a:lnTo>
                  <a:lnTo>
                    <a:pt x="412643" y="11980"/>
                  </a:lnTo>
                  <a:lnTo>
                    <a:pt x="459087" y="9443"/>
                  </a:lnTo>
                  <a:lnTo>
                    <a:pt x="510504" y="8691"/>
                  </a:lnTo>
                  <a:lnTo>
                    <a:pt x="664292" y="8386"/>
                  </a:lnTo>
                  <a:lnTo>
                    <a:pt x="684767" y="7214"/>
                  </a:lnTo>
                  <a:lnTo>
                    <a:pt x="705427" y="5263"/>
                  </a:lnTo>
                  <a:lnTo>
                    <a:pt x="726213" y="2794"/>
                  </a:lnTo>
                  <a:lnTo>
                    <a:pt x="771123" y="51"/>
                  </a:lnTo>
                  <a:lnTo>
                    <a:pt x="817182" y="0"/>
                  </a:lnTo>
                  <a:lnTo>
                    <a:pt x="839281" y="1623"/>
                  </a:lnTo>
                  <a:lnTo>
                    <a:pt x="861025" y="3873"/>
                  </a:lnTo>
                  <a:lnTo>
                    <a:pt x="907000" y="6374"/>
                  </a:lnTo>
                  <a:lnTo>
                    <a:pt x="954701" y="7485"/>
                  </a:lnTo>
                  <a:lnTo>
                    <a:pt x="1003169" y="7979"/>
                  </a:lnTo>
                  <a:lnTo>
                    <a:pt x="1026378" y="9279"/>
                  </a:lnTo>
                  <a:lnTo>
                    <a:pt x="1048862" y="11315"/>
                  </a:lnTo>
                  <a:lnTo>
                    <a:pt x="1070863" y="13840"/>
                  </a:lnTo>
                  <a:lnTo>
                    <a:pt x="1117123" y="16647"/>
                  </a:lnTo>
                  <a:lnTo>
                    <a:pt x="1163782" y="17894"/>
                  </a:lnTo>
                  <a:lnTo>
                    <a:pt x="1207892" y="18448"/>
                  </a:lnTo>
                  <a:lnTo>
                    <a:pt x="1229471" y="19765"/>
                  </a:lnTo>
                  <a:lnTo>
                    <a:pt x="1250869" y="21811"/>
                  </a:lnTo>
                  <a:lnTo>
                    <a:pt x="1272146" y="24344"/>
                  </a:lnTo>
                  <a:lnTo>
                    <a:pt x="1314485" y="27158"/>
                  </a:lnTo>
                  <a:lnTo>
                    <a:pt x="1356675" y="29577"/>
                  </a:lnTo>
                  <a:lnTo>
                    <a:pt x="1377741" y="31858"/>
                  </a:lnTo>
                  <a:lnTo>
                    <a:pt x="1398798" y="34548"/>
                  </a:lnTo>
                  <a:lnTo>
                    <a:pt x="1421016" y="36341"/>
                  </a:lnTo>
                  <a:lnTo>
                    <a:pt x="1467517" y="38333"/>
                  </a:lnTo>
                  <a:lnTo>
                    <a:pt x="1490202" y="40033"/>
                  </a:lnTo>
                  <a:lnTo>
                    <a:pt x="1512336" y="42335"/>
                  </a:lnTo>
                  <a:lnTo>
                    <a:pt x="1534104" y="45038"/>
                  </a:lnTo>
                  <a:lnTo>
                    <a:pt x="1555628" y="46840"/>
                  </a:lnTo>
                  <a:lnTo>
                    <a:pt x="1598241" y="48842"/>
                  </a:lnTo>
                  <a:lnTo>
                    <a:pt x="1619421" y="50545"/>
                  </a:lnTo>
                  <a:lnTo>
                    <a:pt x="1640553" y="52849"/>
                  </a:lnTo>
                  <a:lnTo>
                    <a:pt x="1661652" y="55553"/>
                  </a:lnTo>
                  <a:lnTo>
                    <a:pt x="1681562" y="57356"/>
                  </a:lnTo>
                  <a:lnTo>
                    <a:pt x="1719265" y="59359"/>
                  </a:lnTo>
                  <a:lnTo>
                    <a:pt x="1737499" y="61062"/>
                  </a:lnTo>
                  <a:lnTo>
                    <a:pt x="1755498" y="63366"/>
                  </a:lnTo>
                  <a:lnTo>
                    <a:pt x="1773341" y="66071"/>
                  </a:lnTo>
                  <a:lnTo>
                    <a:pt x="1791080" y="67874"/>
                  </a:lnTo>
                  <a:lnTo>
                    <a:pt x="1842793" y="70411"/>
                  </a:lnTo>
                  <a:lnTo>
                    <a:pt x="1887072" y="72332"/>
                  </a:lnTo>
                  <a:lnTo>
                    <a:pt x="1899621" y="74385"/>
                  </a:lnTo>
                  <a:lnTo>
                    <a:pt x="1911493" y="76922"/>
                  </a:lnTo>
                  <a:lnTo>
                    <a:pt x="1943383" y="82858"/>
                  </a:lnTo>
                  <a:lnTo>
                    <a:pt x="2008861" y="9251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>
            <a:off x="6878509" y="2492674"/>
            <a:ext cx="1998345" cy="73621"/>
          </a:xfrm>
          <a:custGeom>
            <a:avLst/>
            <a:gdLst/>
            <a:ahLst/>
            <a:cxnLst/>
            <a:rect l="0" t="0" r="0" b="0"/>
            <a:pathLst>
              <a:path w="1998345" h="73621">
                <a:moveTo>
                  <a:pt x="0" y="73620"/>
                </a:moveTo>
                <a:lnTo>
                  <a:pt x="87834" y="73620"/>
                </a:lnTo>
                <a:lnTo>
                  <a:pt x="106470" y="72451"/>
                </a:lnTo>
                <a:lnTo>
                  <a:pt x="124737" y="70503"/>
                </a:lnTo>
                <a:lnTo>
                  <a:pt x="142757" y="68036"/>
                </a:lnTo>
                <a:lnTo>
                  <a:pt x="159445" y="66391"/>
                </a:lnTo>
                <a:lnTo>
                  <a:pt x="190454" y="64564"/>
                </a:lnTo>
                <a:lnTo>
                  <a:pt x="206436" y="62908"/>
                </a:lnTo>
                <a:lnTo>
                  <a:pt x="222933" y="60635"/>
                </a:lnTo>
                <a:lnTo>
                  <a:pt x="239775" y="57952"/>
                </a:lnTo>
                <a:lnTo>
                  <a:pt x="256846" y="56163"/>
                </a:lnTo>
                <a:lnTo>
                  <a:pt x="291394" y="54175"/>
                </a:lnTo>
                <a:lnTo>
                  <a:pt x="309956" y="52476"/>
                </a:lnTo>
                <a:lnTo>
                  <a:pt x="329343" y="50175"/>
                </a:lnTo>
                <a:lnTo>
                  <a:pt x="349279" y="47472"/>
                </a:lnTo>
                <a:lnTo>
                  <a:pt x="369581" y="45670"/>
                </a:lnTo>
                <a:lnTo>
                  <a:pt x="410838" y="43668"/>
                </a:lnTo>
                <a:lnTo>
                  <a:pt x="431656" y="41966"/>
                </a:lnTo>
                <a:lnTo>
                  <a:pt x="452546" y="39662"/>
                </a:lnTo>
                <a:lnTo>
                  <a:pt x="542038" y="27568"/>
                </a:lnTo>
                <a:lnTo>
                  <a:pt x="565867" y="25389"/>
                </a:lnTo>
                <a:lnTo>
                  <a:pt x="589934" y="23937"/>
                </a:lnTo>
                <a:lnTo>
                  <a:pt x="614159" y="22968"/>
                </a:lnTo>
                <a:lnTo>
                  <a:pt x="638489" y="21154"/>
                </a:lnTo>
                <a:lnTo>
                  <a:pt x="662890" y="18776"/>
                </a:lnTo>
                <a:lnTo>
                  <a:pt x="687337" y="16022"/>
                </a:lnTo>
                <a:lnTo>
                  <a:pt x="711816" y="14186"/>
                </a:lnTo>
                <a:lnTo>
                  <a:pt x="760829" y="12146"/>
                </a:lnTo>
                <a:lnTo>
                  <a:pt x="839996" y="10997"/>
                </a:lnTo>
                <a:lnTo>
                  <a:pt x="1006367" y="10556"/>
                </a:lnTo>
                <a:lnTo>
                  <a:pt x="1034353" y="9374"/>
                </a:lnTo>
                <a:lnTo>
                  <a:pt x="1062359" y="7417"/>
                </a:lnTo>
                <a:lnTo>
                  <a:pt x="1090379" y="4943"/>
                </a:lnTo>
                <a:lnTo>
                  <a:pt x="1117239" y="3294"/>
                </a:lnTo>
                <a:lnTo>
                  <a:pt x="1168898" y="1462"/>
                </a:lnTo>
                <a:lnTo>
                  <a:pt x="1275945" y="286"/>
                </a:lnTo>
                <a:lnTo>
                  <a:pt x="1558606" y="0"/>
                </a:lnTo>
                <a:lnTo>
                  <a:pt x="1583648" y="1167"/>
                </a:lnTo>
                <a:lnTo>
                  <a:pt x="1608524" y="3114"/>
                </a:lnTo>
                <a:lnTo>
                  <a:pt x="1633288" y="5581"/>
                </a:lnTo>
                <a:lnTo>
                  <a:pt x="1657977" y="7225"/>
                </a:lnTo>
                <a:lnTo>
                  <a:pt x="1707225" y="9052"/>
                </a:lnTo>
                <a:lnTo>
                  <a:pt x="1775358" y="10081"/>
                </a:lnTo>
                <a:lnTo>
                  <a:pt x="1797098" y="11394"/>
                </a:lnTo>
                <a:lnTo>
                  <a:pt x="1818604" y="13438"/>
                </a:lnTo>
                <a:lnTo>
                  <a:pt x="1839953" y="15969"/>
                </a:lnTo>
                <a:lnTo>
                  <a:pt x="1860028" y="17657"/>
                </a:lnTo>
                <a:lnTo>
                  <a:pt x="1897916" y="19531"/>
                </a:lnTo>
                <a:lnTo>
                  <a:pt x="1937349" y="20365"/>
                </a:lnTo>
                <a:lnTo>
                  <a:pt x="1998344" y="2103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6636604" y="2892339"/>
            <a:ext cx="2398013" cy="420705"/>
            <a:chOff x="6636604" y="2892339"/>
            <a:chExt cx="2398013" cy="420705"/>
          </a:xfrm>
        </p:grpSpPr>
        <p:sp>
          <p:nvSpPr>
            <p:cNvPr id="88" name="Freeform 87"/>
            <p:cNvSpPr/>
            <p:nvPr/>
          </p:nvSpPr>
          <p:spPr>
            <a:xfrm>
              <a:off x="7109896" y="2892339"/>
              <a:ext cx="1924721" cy="115695"/>
            </a:xfrm>
            <a:custGeom>
              <a:avLst/>
              <a:gdLst/>
              <a:ahLst/>
              <a:cxnLst/>
              <a:rect l="0" t="0" r="0" b="0"/>
              <a:pathLst>
                <a:path w="1924721" h="115695">
                  <a:moveTo>
                    <a:pt x="0" y="115694"/>
                  </a:moveTo>
                  <a:lnTo>
                    <a:pt x="33588" y="114525"/>
                  </a:lnTo>
                  <a:lnTo>
                    <a:pt x="45764" y="112577"/>
                  </a:lnTo>
                  <a:lnTo>
                    <a:pt x="58556" y="110110"/>
                  </a:lnTo>
                  <a:lnTo>
                    <a:pt x="97701" y="104253"/>
                  </a:lnTo>
                  <a:lnTo>
                    <a:pt x="216596" y="87525"/>
                  </a:lnTo>
                  <a:lnTo>
                    <a:pt x="285047" y="77093"/>
                  </a:lnTo>
                  <a:lnTo>
                    <a:pt x="492598" y="49081"/>
                  </a:lnTo>
                  <a:lnTo>
                    <a:pt x="581073" y="38564"/>
                  </a:lnTo>
                  <a:lnTo>
                    <a:pt x="610589" y="36227"/>
                  </a:lnTo>
                  <a:lnTo>
                    <a:pt x="696797" y="31769"/>
                  </a:lnTo>
                  <a:lnTo>
                    <a:pt x="753375" y="26585"/>
                  </a:lnTo>
                  <a:lnTo>
                    <a:pt x="837787" y="17096"/>
                  </a:lnTo>
                  <a:lnTo>
                    <a:pt x="867041" y="14903"/>
                  </a:lnTo>
                  <a:lnTo>
                    <a:pt x="897061" y="13441"/>
                  </a:lnTo>
                  <a:lnTo>
                    <a:pt x="957296" y="11817"/>
                  </a:lnTo>
                  <a:lnTo>
                    <a:pt x="1184854" y="10568"/>
                  </a:lnTo>
                  <a:lnTo>
                    <a:pt x="1263502" y="10533"/>
                  </a:lnTo>
                  <a:lnTo>
                    <a:pt x="1316876" y="7408"/>
                  </a:lnTo>
                  <a:lnTo>
                    <a:pt x="1344198" y="4939"/>
                  </a:lnTo>
                  <a:lnTo>
                    <a:pt x="1396370" y="2195"/>
                  </a:lnTo>
                  <a:lnTo>
                    <a:pt x="1446825" y="976"/>
                  </a:lnTo>
                  <a:lnTo>
                    <a:pt x="192472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 88"/>
            <p:cNvSpPr/>
            <p:nvPr/>
          </p:nvSpPr>
          <p:spPr>
            <a:xfrm>
              <a:off x="6636604" y="3128298"/>
              <a:ext cx="2229732" cy="184746"/>
            </a:xfrm>
            <a:custGeom>
              <a:avLst/>
              <a:gdLst/>
              <a:ahLst/>
              <a:cxnLst/>
              <a:rect l="0" t="0" r="0" b="0"/>
              <a:pathLst>
                <a:path w="2229732" h="184746">
                  <a:moveTo>
                    <a:pt x="0" y="184745"/>
                  </a:moveTo>
                  <a:lnTo>
                    <a:pt x="39647" y="183576"/>
                  </a:lnTo>
                  <a:lnTo>
                    <a:pt x="62028" y="179162"/>
                  </a:lnTo>
                  <a:lnTo>
                    <a:pt x="93011" y="173304"/>
                  </a:lnTo>
                  <a:lnTo>
                    <a:pt x="131323" y="166805"/>
                  </a:lnTo>
                  <a:lnTo>
                    <a:pt x="175618" y="160022"/>
                  </a:lnTo>
                  <a:lnTo>
                    <a:pt x="245518" y="153373"/>
                  </a:lnTo>
                  <a:lnTo>
                    <a:pt x="275453" y="148208"/>
                  </a:lnTo>
                  <a:lnTo>
                    <a:pt x="324170" y="138731"/>
                  </a:lnTo>
                  <a:lnTo>
                    <a:pt x="375611" y="134105"/>
                  </a:lnTo>
                  <a:lnTo>
                    <a:pt x="410401" y="129906"/>
                  </a:lnTo>
                  <a:lnTo>
                    <a:pt x="450015" y="124145"/>
                  </a:lnTo>
                  <a:lnTo>
                    <a:pt x="527943" y="114331"/>
                  </a:lnTo>
                  <a:lnTo>
                    <a:pt x="574710" y="107484"/>
                  </a:lnTo>
                  <a:lnTo>
                    <a:pt x="621985" y="103662"/>
                  </a:lnTo>
                  <a:lnTo>
                    <a:pt x="691474" y="98394"/>
                  </a:lnTo>
                  <a:lnTo>
                    <a:pt x="783355" y="86144"/>
                  </a:lnTo>
                  <a:lnTo>
                    <a:pt x="831578" y="82491"/>
                  </a:lnTo>
                  <a:lnTo>
                    <a:pt x="880278" y="79699"/>
                  </a:lnTo>
                  <a:lnTo>
                    <a:pt x="929190" y="74563"/>
                  </a:lnTo>
                  <a:lnTo>
                    <a:pt x="1008301" y="65101"/>
                  </a:lnTo>
                  <a:lnTo>
                    <a:pt x="1060102" y="61453"/>
                  </a:lnTo>
                  <a:lnTo>
                    <a:pt x="1111562" y="58663"/>
                  </a:lnTo>
                  <a:lnTo>
                    <a:pt x="1165596" y="53527"/>
                  </a:lnTo>
                  <a:lnTo>
                    <a:pt x="1217658" y="50466"/>
                  </a:lnTo>
                  <a:lnTo>
                    <a:pt x="1269233" y="47936"/>
                  </a:lnTo>
                  <a:lnTo>
                    <a:pt x="1323318" y="42917"/>
                  </a:lnTo>
                  <a:lnTo>
                    <a:pt x="1411912" y="33521"/>
                  </a:lnTo>
                  <a:lnTo>
                    <a:pt x="1470482" y="29887"/>
                  </a:lnTo>
                  <a:lnTo>
                    <a:pt x="1527677" y="27104"/>
                  </a:lnTo>
                  <a:lnTo>
                    <a:pt x="1584260" y="21972"/>
                  </a:lnTo>
                  <a:lnTo>
                    <a:pt x="1668677" y="12512"/>
                  </a:lnTo>
                  <a:lnTo>
                    <a:pt x="1724836" y="8864"/>
                  </a:lnTo>
                  <a:lnTo>
                    <a:pt x="1780958" y="7243"/>
                  </a:lnTo>
                  <a:lnTo>
                    <a:pt x="1837064" y="6523"/>
                  </a:lnTo>
                  <a:lnTo>
                    <a:pt x="1890047" y="3086"/>
                  </a:lnTo>
                  <a:lnTo>
                    <a:pt x="1940863" y="0"/>
                  </a:lnTo>
                  <a:lnTo>
                    <a:pt x="1990715" y="2524"/>
                  </a:lnTo>
                  <a:lnTo>
                    <a:pt x="2059190" y="4932"/>
                  </a:lnTo>
                  <a:lnTo>
                    <a:pt x="2229731" y="594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773333" y="3660124"/>
            <a:ext cx="2135073" cy="241905"/>
            <a:chOff x="6773333" y="3660124"/>
            <a:chExt cx="2135073" cy="241905"/>
          </a:xfrm>
        </p:grpSpPr>
        <p:sp>
          <p:nvSpPr>
            <p:cNvPr id="91" name="Freeform 90"/>
            <p:cNvSpPr/>
            <p:nvPr/>
          </p:nvSpPr>
          <p:spPr>
            <a:xfrm>
              <a:off x="6773333" y="3891511"/>
              <a:ext cx="84142" cy="10518"/>
            </a:xfrm>
            <a:custGeom>
              <a:avLst/>
              <a:gdLst/>
              <a:ahLst/>
              <a:cxnLst/>
              <a:rect l="0" t="0" r="0" b="0"/>
              <a:pathLst>
                <a:path w="84142" h="10518">
                  <a:moveTo>
                    <a:pt x="0" y="0"/>
                  </a:moveTo>
                  <a:lnTo>
                    <a:pt x="16750" y="5583"/>
                  </a:lnTo>
                  <a:lnTo>
                    <a:pt x="27527" y="7228"/>
                  </a:lnTo>
                  <a:lnTo>
                    <a:pt x="40555" y="8324"/>
                  </a:lnTo>
                  <a:lnTo>
                    <a:pt x="84141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Freeform 91"/>
            <p:cNvSpPr/>
            <p:nvPr/>
          </p:nvSpPr>
          <p:spPr>
            <a:xfrm>
              <a:off x="7067825" y="3660124"/>
              <a:ext cx="1840581" cy="210353"/>
            </a:xfrm>
            <a:custGeom>
              <a:avLst/>
              <a:gdLst/>
              <a:ahLst/>
              <a:cxnLst/>
              <a:rect l="0" t="0" r="0" b="0"/>
              <a:pathLst>
                <a:path w="1840581" h="210353">
                  <a:moveTo>
                    <a:pt x="0" y="210352"/>
                  </a:moveTo>
                  <a:lnTo>
                    <a:pt x="16751" y="204768"/>
                  </a:lnTo>
                  <a:lnTo>
                    <a:pt x="40556" y="198910"/>
                  </a:lnTo>
                  <a:lnTo>
                    <a:pt x="55085" y="195713"/>
                  </a:lnTo>
                  <a:lnTo>
                    <a:pt x="74119" y="190075"/>
                  </a:lnTo>
                  <a:lnTo>
                    <a:pt x="96158" y="182810"/>
                  </a:lnTo>
                  <a:lnTo>
                    <a:pt x="120200" y="174462"/>
                  </a:lnTo>
                  <a:lnTo>
                    <a:pt x="144408" y="167727"/>
                  </a:lnTo>
                  <a:lnTo>
                    <a:pt x="168727" y="162069"/>
                  </a:lnTo>
                  <a:lnTo>
                    <a:pt x="193120" y="157128"/>
                  </a:lnTo>
                  <a:lnTo>
                    <a:pt x="217562" y="151497"/>
                  </a:lnTo>
                  <a:lnTo>
                    <a:pt x="266535" y="139008"/>
                  </a:lnTo>
                  <a:lnTo>
                    <a:pt x="291046" y="133573"/>
                  </a:lnTo>
                  <a:lnTo>
                    <a:pt x="315567" y="128782"/>
                  </a:lnTo>
                  <a:lnTo>
                    <a:pt x="340095" y="124419"/>
                  </a:lnTo>
                  <a:lnTo>
                    <a:pt x="364628" y="119173"/>
                  </a:lnTo>
                  <a:lnTo>
                    <a:pt x="389164" y="113339"/>
                  </a:lnTo>
                  <a:lnTo>
                    <a:pt x="413701" y="107112"/>
                  </a:lnTo>
                  <a:lnTo>
                    <a:pt x="439408" y="101792"/>
                  </a:lnTo>
                  <a:lnTo>
                    <a:pt x="465894" y="97077"/>
                  </a:lnTo>
                  <a:lnTo>
                    <a:pt x="520256" y="88721"/>
                  </a:lnTo>
                  <a:lnTo>
                    <a:pt x="604589" y="77447"/>
                  </a:lnTo>
                  <a:lnTo>
                    <a:pt x="1016232" y="28048"/>
                  </a:lnTo>
                  <a:lnTo>
                    <a:pt x="1045604" y="25710"/>
                  </a:lnTo>
                  <a:lnTo>
                    <a:pt x="1075703" y="24151"/>
                  </a:lnTo>
                  <a:lnTo>
                    <a:pt x="1106286" y="23113"/>
                  </a:lnTo>
                  <a:lnTo>
                    <a:pt x="1136025" y="21252"/>
                  </a:lnTo>
                  <a:lnTo>
                    <a:pt x="1193997" y="16067"/>
                  </a:lnTo>
                  <a:lnTo>
                    <a:pt x="1279197" y="6578"/>
                  </a:lnTo>
                  <a:lnTo>
                    <a:pt x="1335538" y="2924"/>
                  </a:lnTo>
                  <a:lnTo>
                    <a:pt x="1389405" y="1299"/>
                  </a:lnTo>
                  <a:lnTo>
                    <a:pt x="1484234" y="256"/>
                  </a:lnTo>
                  <a:lnTo>
                    <a:pt x="1840580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6710227" y="4249110"/>
            <a:ext cx="2303355" cy="757267"/>
            <a:chOff x="6710227" y="4249110"/>
            <a:chExt cx="2303355" cy="757267"/>
          </a:xfrm>
        </p:grpSpPr>
        <p:sp>
          <p:nvSpPr>
            <p:cNvPr id="94" name="Freeform 93"/>
            <p:cNvSpPr/>
            <p:nvPr/>
          </p:nvSpPr>
          <p:spPr>
            <a:xfrm>
              <a:off x="6710227" y="4417391"/>
              <a:ext cx="178800" cy="58648"/>
            </a:xfrm>
            <a:custGeom>
              <a:avLst/>
              <a:gdLst/>
              <a:ahLst/>
              <a:cxnLst/>
              <a:rect l="0" t="0" r="0" b="0"/>
              <a:pathLst>
                <a:path w="178800" h="58648">
                  <a:moveTo>
                    <a:pt x="0" y="52588"/>
                  </a:moveTo>
                  <a:lnTo>
                    <a:pt x="16750" y="58171"/>
                  </a:lnTo>
                  <a:lnTo>
                    <a:pt x="26359" y="58647"/>
                  </a:lnTo>
                  <a:lnTo>
                    <a:pt x="37439" y="57796"/>
                  </a:lnTo>
                  <a:lnTo>
                    <a:pt x="49501" y="56060"/>
                  </a:lnTo>
                  <a:lnTo>
                    <a:pt x="63385" y="52566"/>
                  </a:lnTo>
                  <a:lnTo>
                    <a:pt x="78484" y="47898"/>
                  </a:lnTo>
                  <a:lnTo>
                    <a:pt x="94394" y="42450"/>
                  </a:lnTo>
                  <a:lnTo>
                    <a:pt x="108505" y="36480"/>
                  </a:lnTo>
                  <a:lnTo>
                    <a:pt x="121419" y="30163"/>
                  </a:lnTo>
                  <a:lnTo>
                    <a:pt x="178799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Freeform 94"/>
            <p:cNvSpPr/>
            <p:nvPr/>
          </p:nvSpPr>
          <p:spPr>
            <a:xfrm>
              <a:off x="7078343" y="4249110"/>
              <a:ext cx="1777475" cy="136729"/>
            </a:xfrm>
            <a:custGeom>
              <a:avLst/>
              <a:gdLst/>
              <a:ahLst/>
              <a:cxnLst/>
              <a:rect l="0" t="0" r="0" b="0"/>
              <a:pathLst>
                <a:path w="1777475" h="136729">
                  <a:moveTo>
                    <a:pt x="0" y="136728"/>
                  </a:moveTo>
                  <a:lnTo>
                    <a:pt x="51550" y="128331"/>
                  </a:lnTo>
                  <a:lnTo>
                    <a:pt x="157397" y="112005"/>
                  </a:lnTo>
                  <a:lnTo>
                    <a:pt x="177386" y="107391"/>
                  </a:lnTo>
                  <a:lnTo>
                    <a:pt x="196555" y="101978"/>
                  </a:lnTo>
                  <a:lnTo>
                    <a:pt x="215178" y="96032"/>
                  </a:lnTo>
                  <a:lnTo>
                    <a:pt x="235773" y="90899"/>
                  </a:lnTo>
                  <a:lnTo>
                    <a:pt x="257683" y="86309"/>
                  </a:lnTo>
                  <a:lnTo>
                    <a:pt x="346042" y="70545"/>
                  </a:lnTo>
                  <a:lnTo>
                    <a:pt x="432186" y="56178"/>
                  </a:lnTo>
                  <a:lnTo>
                    <a:pt x="478784" y="49119"/>
                  </a:lnTo>
                  <a:lnTo>
                    <a:pt x="526763" y="45203"/>
                  </a:lnTo>
                  <a:lnTo>
                    <a:pt x="574186" y="42293"/>
                  </a:lnTo>
                  <a:lnTo>
                    <a:pt x="596648" y="39882"/>
                  </a:lnTo>
                  <a:lnTo>
                    <a:pt x="618636" y="37105"/>
                  </a:lnTo>
                  <a:lnTo>
                    <a:pt x="664879" y="34020"/>
                  </a:lnTo>
                  <a:lnTo>
                    <a:pt x="712700" y="31481"/>
                  </a:lnTo>
                  <a:lnTo>
                    <a:pt x="736905" y="29167"/>
                  </a:lnTo>
                  <a:lnTo>
                    <a:pt x="761222" y="26456"/>
                  </a:lnTo>
                  <a:lnTo>
                    <a:pt x="810055" y="23444"/>
                  </a:lnTo>
                  <a:lnTo>
                    <a:pt x="859026" y="22106"/>
                  </a:lnTo>
                  <a:lnTo>
                    <a:pt x="908059" y="21511"/>
                  </a:lnTo>
                  <a:lnTo>
                    <a:pt x="954003" y="18130"/>
                  </a:lnTo>
                  <a:lnTo>
                    <a:pt x="998963" y="13900"/>
                  </a:lnTo>
                  <a:lnTo>
                    <a:pt x="1046214" y="12021"/>
                  </a:lnTo>
                  <a:lnTo>
                    <a:pt x="1118806" y="10962"/>
                  </a:lnTo>
                  <a:lnTo>
                    <a:pt x="1256600" y="10556"/>
                  </a:lnTo>
                  <a:lnTo>
                    <a:pt x="1301733" y="7418"/>
                  </a:lnTo>
                  <a:lnTo>
                    <a:pt x="1345164" y="3297"/>
                  </a:lnTo>
                  <a:lnTo>
                    <a:pt x="1387840" y="1465"/>
                  </a:lnTo>
                  <a:lnTo>
                    <a:pt x="1451285" y="433"/>
                  </a:lnTo>
                  <a:lnTo>
                    <a:pt x="1706726" y="0"/>
                  </a:lnTo>
                  <a:lnTo>
                    <a:pt x="1735123" y="3116"/>
                  </a:lnTo>
                  <a:lnTo>
                    <a:pt x="1777474" y="10517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6710227" y="4671990"/>
              <a:ext cx="2303355" cy="334387"/>
            </a:xfrm>
            <a:custGeom>
              <a:avLst/>
              <a:gdLst/>
              <a:ahLst/>
              <a:cxnLst/>
              <a:rect l="0" t="0" r="0" b="0"/>
              <a:pathLst>
                <a:path w="2303355" h="334387">
                  <a:moveTo>
                    <a:pt x="0" y="334386"/>
                  </a:moveTo>
                  <a:lnTo>
                    <a:pt x="33587" y="333218"/>
                  </a:lnTo>
                  <a:lnTo>
                    <a:pt x="110061" y="319747"/>
                  </a:lnTo>
                  <a:lnTo>
                    <a:pt x="152978" y="309663"/>
                  </a:lnTo>
                  <a:lnTo>
                    <a:pt x="179788" y="299636"/>
                  </a:lnTo>
                  <a:lnTo>
                    <a:pt x="193482" y="293691"/>
                  </a:lnTo>
                  <a:lnTo>
                    <a:pt x="221163" y="283967"/>
                  </a:lnTo>
                  <a:lnTo>
                    <a:pt x="249047" y="275751"/>
                  </a:lnTo>
                  <a:lnTo>
                    <a:pt x="277022" y="268203"/>
                  </a:lnTo>
                  <a:lnTo>
                    <a:pt x="308153" y="260953"/>
                  </a:lnTo>
                  <a:lnTo>
                    <a:pt x="410463" y="239745"/>
                  </a:lnTo>
                  <a:lnTo>
                    <a:pt x="499039" y="222201"/>
                  </a:lnTo>
                  <a:lnTo>
                    <a:pt x="725769" y="183634"/>
                  </a:lnTo>
                  <a:lnTo>
                    <a:pt x="1027544" y="138058"/>
                  </a:lnTo>
                  <a:lnTo>
                    <a:pt x="1602143" y="57423"/>
                  </a:lnTo>
                  <a:lnTo>
                    <a:pt x="1670210" y="52489"/>
                  </a:lnTo>
                  <a:lnTo>
                    <a:pt x="1740368" y="45443"/>
                  </a:lnTo>
                  <a:lnTo>
                    <a:pt x="1807382" y="35954"/>
                  </a:lnTo>
                  <a:lnTo>
                    <a:pt x="1877229" y="31325"/>
                  </a:lnTo>
                  <a:lnTo>
                    <a:pt x="1944150" y="24370"/>
                  </a:lnTo>
                  <a:lnTo>
                    <a:pt x="2008385" y="14908"/>
                  </a:lnTo>
                  <a:lnTo>
                    <a:pt x="2071826" y="10286"/>
                  </a:lnTo>
                  <a:lnTo>
                    <a:pt x="2129448" y="8917"/>
                  </a:lnTo>
                  <a:lnTo>
                    <a:pt x="2207494" y="92"/>
                  </a:lnTo>
                  <a:lnTo>
                    <a:pt x="2235040" y="0"/>
                  </a:lnTo>
                  <a:lnTo>
                    <a:pt x="2303354" y="834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720745" y="5385048"/>
            <a:ext cx="2093003" cy="147209"/>
            <a:chOff x="6720745" y="5385048"/>
            <a:chExt cx="2093003" cy="147209"/>
          </a:xfrm>
        </p:grpSpPr>
        <p:sp>
          <p:nvSpPr>
            <p:cNvPr id="98" name="Freeform 97"/>
            <p:cNvSpPr/>
            <p:nvPr/>
          </p:nvSpPr>
          <p:spPr>
            <a:xfrm>
              <a:off x="6720745" y="5511221"/>
              <a:ext cx="73625" cy="21036"/>
            </a:xfrm>
            <a:custGeom>
              <a:avLst/>
              <a:gdLst/>
              <a:ahLst/>
              <a:cxnLst/>
              <a:rect l="0" t="0" r="0" b="0"/>
              <a:pathLst>
                <a:path w="73625" h="21036">
                  <a:moveTo>
                    <a:pt x="0" y="0"/>
                  </a:moveTo>
                  <a:lnTo>
                    <a:pt x="34323" y="11441"/>
                  </a:lnTo>
                  <a:lnTo>
                    <a:pt x="73624" y="2103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>
              <a:off x="6952132" y="5385048"/>
              <a:ext cx="1861616" cy="126174"/>
            </a:xfrm>
            <a:custGeom>
              <a:avLst/>
              <a:gdLst/>
              <a:ahLst/>
              <a:cxnLst/>
              <a:rect l="0" t="0" r="0" b="0"/>
              <a:pathLst>
                <a:path w="1861616" h="126174">
                  <a:moveTo>
                    <a:pt x="0" y="126173"/>
                  </a:moveTo>
                  <a:lnTo>
                    <a:pt x="27917" y="120590"/>
                  </a:lnTo>
                  <a:lnTo>
                    <a:pt x="73194" y="117118"/>
                  </a:lnTo>
                  <a:lnTo>
                    <a:pt x="106544" y="113189"/>
                  </a:lnTo>
                  <a:lnTo>
                    <a:pt x="123617" y="110506"/>
                  </a:lnTo>
                  <a:lnTo>
                    <a:pt x="158169" y="104407"/>
                  </a:lnTo>
                  <a:lnTo>
                    <a:pt x="227962" y="90970"/>
                  </a:lnTo>
                  <a:lnTo>
                    <a:pt x="266092" y="87155"/>
                  </a:lnTo>
                  <a:lnTo>
                    <a:pt x="306411" y="84291"/>
                  </a:lnTo>
                  <a:lnTo>
                    <a:pt x="326980" y="81891"/>
                  </a:lnTo>
                  <a:lnTo>
                    <a:pt x="368531" y="76108"/>
                  </a:lnTo>
                  <a:lnTo>
                    <a:pt x="410371" y="69642"/>
                  </a:lnTo>
                  <a:lnTo>
                    <a:pt x="452339" y="65990"/>
                  </a:lnTo>
                  <a:lnTo>
                    <a:pt x="494363" y="63198"/>
                  </a:lnTo>
                  <a:lnTo>
                    <a:pt x="515387" y="60817"/>
                  </a:lnTo>
                  <a:lnTo>
                    <a:pt x="605091" y="48599"/>
                  </a:lnTo>
                  <a:lnTo>
                    <a:pt x="649900" y="44951"/>
                  </a:lnTo>
                  <a:lnTo>
                    <a:pt x="694357" y="42161"/>
                  </a:lnTo>
                  <a:lnTo>
                    <a:pt x="741383" y="37025"/>
                  </a:lnTo>
                  <a:lnTo>
                    <a:pt x="789551" y="33964"/>
                  </a:lnTo>
                  <a:lnTo>
                    <a:pt x="837059" y="31434"/>
                  </a:lnTo>
                  <a:lnTo>
                    <a:pt x="859543" y="29124"/>
                  </a:lnTo>
                  <a:lnTo>
                    <a:pt x="881545" y="26415"/>
                  </a:lnTo>
                  <a:lnTo>
                    <a:pt x="927806" y="23405"/>
                  </a:lnTo>
                  <a:lnTo>
                    <a:pt x="975634" y="22067"/>
                  </a:lnTo>
                  <a:lnTo>
                    <a:pt x="1024159" y="21473"/>
                  </a:lnTo>
                  <a:lnTo>
                    <a:pt x="1069877" y="18092"/>
                  </a:lnTo>
                  <a:lnTo>
                    <a:pt x="1091885" y="15555"/>
                  </a:lnTo>
                  <a:lnTo>
                    <a:pt x="1138153" y="12735"/>
                  </a:lnTo>
                  <a:lnTo>
                    <a:pt x="1184815" y="11482"/>
                  </a:lnTo>
                  <a:lnTo>
                    <a:pt x="1293180" y="10612"/>
                  </a:lnTo>
                  <a:lnTo>
                    <a:pt x="1335520" y="7422"/>
                  </a:lnTo>
                  <a:lnTo>
                    <a:pt x="1356627" y="4935"/>
                  </a:lnTo>
                  <a:lnTo>
                    <a:pt x="1414251" y="1436"/>
                  </a:lnTo>
                  <a:lnTo>
                    <a:pt x="1453602" y="617"/>
                  </a:lnTo>
                  <a:lnTo>
                    <a:pt x="1584164" y="0"/>
                  </a:lnTo>
                  <a:lnTo>
                    <a:pt x="1619493" y="3095"/>
                  </a:lnTo>
                  <a:lnTo>
                    <a:pt x="1637095" y="5557"/>
                  </a:lnTo>
                  <a:lnTo>
                    <a:pt x="1684202" y="9021"/>
                  </a:lnTo>
                  <a:lnTo>
                    <a:pt x="1741997" y="10191"/>
                  </a:lnTo>
                  <a:lnTo>
                    <a:pt x="1861615" y="1048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1" name="Freeform 100"/>
          <p:cNvSpPr/>
          <p:nvPr/>
        </p:nvSpPr>
        <p:spPr>
          <a:xfrm>
            <a:off x="6762815" y="5816235"/>
            <a:ext cx="2061451" cy="115563"/>
          </a:xfrm>
          <a:custGeom>
            <a:avLst/>
            <a:gdLst/>
            <a:ahLst/>
            <a:cxnLst/>
            <a:rect l="0" t="0" r="0" b="0"/>
            <a:pathLst>
              <a:path w="2061451" h="115563">
                <a:moveTo>
                  <a:pt x="0" y="105172"/>
                </a:moveTo>
                <a:lnTo>
                  <a:pt x="16751" y="110756"/>
                </a:lnTo>
                <a:lnTo>
                  <a:pt x="55085" y="114228"/>
                </a:lnTo>
                <a:lnTo>
                  <a:pt x="109032" y="115257"/>
                </a:lnTo>
                <a:lnTo>
                  <a:pt x="158257" y="115562"/>
                </a:lnTo>
                <a:lnTo>
                  <a:pt x="197327" y="112517"/>
                </a:lnTo>
                <a:lnTo>
                  <a:pt x="219198" y="110069"/>
                </a:lnTo>
                <a:lnTo>
                  <a:pt x="289055" y="104971"/>
                </a:lnTo>
                <a:lnTo>
                  <a:pt x="306060" y="102701"/>
                </a:lnTo>
                <a:lnTo>
                  <a:pt x="323240" y="100019"/>
                </a:lnTo>
                <a:lnTo>
                  <a:pt x="354793" y="97039"/>
                </a:lnTo>
                <a:lnTo>
                  <a:pt x="385568" y="94546"/>
                </a:lnTo>
                <a:lnTo>
                  <a:pt x="401954" y="92245"/>
                </a:lnTo>
                <a:lnTo>
                  <a:pt x="418722" y="89543"/>
                </a:lnTo>
                <a:lnTo>
                  <a:pt x="452934" y="86540"/>
                </a:lnTo>
                <a:lnTo>
                  <a:pt x="505046" y="84849"/>
                </a:lnTo>
                <a:lnTo>
                  <a:pt x="541161" y="83285"/>
                </a:lnTo>
                <a:lnTo>
                  <a:pt x="560609" y="81232"/>
                </a:lnTo>
                <a:lnTo>
                  <a:pt x="580585" y="78695"/>
                </a:lnTo>
                <a:lnTo>
                  <a:pt x="642201" y="75123"/>
                </a:lnTo>
                <a:lnTo>
                  <a:pt x="699282" y="74065"/>
                </a:lnTo>
                <a:lnTo>
                  <a:pt x="738508" y="70702"/>
                </a:lnTo>
                <a:lnTo>
                  <a:pt x="779314" y="65311"/>
                </a:lnTo>
                <a:lnTo>
                  <a:pt x="820822" y="59020"/>
                </a:lnTo>
                <a:lnTo>
                  <a:pt x="862643" y="55445"/>
                </a:lnTo>
                <a:lnTo>
                  <a:pt x="905771" y="52687"/>
                </a:lnTo>
                <a:lnTo>
                  <a:pt x="952207" y="47566"/>
                </a:lnTo>
                <a:lnTo>
                  <a:pt x="996997" y="44511"/>
                </a:lnTo>
                <a:lnTo>
                  <a:pt x="1040276" y="41984"/>
                </a:lnTo>
                <a:lnTo>
                  <a:pt x="1061633" y="39675"/>
                </a:lnTo>
                <a:lnTo>
                  <a:pt x="1082883" y="36966"/>
                </a:lnTo>
                <a:lnTo>
                  <a:pt x="1128309" y="33957"/>
                </a:lnTo>
                <a:lnTo>
                  <a:pt x="1174597" y="31451"/>
                </a:lnTo>
                <a:lnTo>
                  <a:pt x="1196758" y="29146"/>
                </a:lnTo>
                <a:lnTo>
                  <a:pt x="1218542" y="26441"/>
                </a:lnTo>
                <a:lnTo>
                  <a:pt x="1258329" y="23436"/>
                </a:lnTo>
                <a:lnTo>
                  <a:pt x="1319812" y="21744"/>
                </a:lnTo>
                <a:lnTo>
                  <a:pt x="1364885" y="20180"/>
                </a:lnTo>
                <a:lnTo>
                  <a:pt x="1386722" y="18127"/>
                </a:lnTo>
                <a:lnTo>
                  <a:pt x="1408291" y="15589"/>
                </a:lnTo>
                <a:lnTo>
                  <a:pt x="1466564" y="12018"/>
                </a:lnTo>
                <a:lnTo>
                  <a:pt x="1526420" y="10960"/>
                </a:lnTo>
                <a:lnTo>
                  <a:pt x="1588563" y="10646"/>
                </a:lnTo>
                <a:lnTo>
                  <a:pt x="1627293" y="7457"/>
                </a:lnTo>
                <a:lnTo>
                  <a:pt x="1645800" y="4970"/>
                </a:lnTo>
                <a:lnTo>
                  <a:pt x="1699766" y="1470"/>
                </a:lnTo>
                <a:lnTo>
                  <a:pt x="1752762" y="433"/>
                </a:lnTo>
                <a:lnTo>
                  <a:pt x="1949727" y="0"/>
                </a:lnTo>
                <a:lnTo>
                  <a:pt x="1983358" y="3114"/>
                </a:lnTo>
                <a:lnTo>
                  <a:pt x="2061450" y="1051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3156741" y="3870476"/>
            <a:ext cx="879305" cy="610022"/>
            <a:chOff x="3156741" y="3870476"/>
            <a:chExt cx="879305" cy="610022"/>
          </a:xfrm>
        </p:grpSpPr>
        <p:sp>
          <p:nvSpPr>
            <p:cNvPr id="102" name="Freeform 101"/>
            <p:cNvSpPr/>
            <p:nvPr/>
          </p:nvSpPr>
          <p:spPr>
            <a:xfrm>
              <a:off x="3156741" y="3870476"/>
              <a:ext cx="238511" cy="610022"/>
            </a:xfrm>
            <a:custGeom>
              <a:avLst/>
              <a:gdLst/>
              <a:ahLst/>
              <a:cxnLst/>
              <a:rect l="0" t="0" r="0" b="0"/>
              <a:pathLst>
                <a:path w="238511" h="610022">
                  <a:moveTo>
                    <a:pt x="9056" y="0"/>
                  </a:moveTo>
                  <a:lnTo>
                    <a:pt x="3472" y="16750"/>
                  </a:lnTo>
                  <a:lnTo>
                    <a:pt x="1828" y="26359"/>
                  </a:lnTo>
                  <a:lnTo>
                    <a:pt x="731" y="37439"/>
                  </a:lnTo>
                  <a:lnTo>
                    <a:pt x="0" y="49501"/>
                  </a:lnTo>
                  <a:lnTo>
                    <a:pt x="681" y="61047"/>
                  </a:lnTo>
                  <a:lnTo>
                    <a:pt x="2304" y="72251"/>
                  </a:lnTo>
                  <a:lnTo>
                    <a:pt x="4555" y="83226"/>
                  </a:lnTo>
                  <a:lnTo>
                    <a:pt x="6055" y="95217"/>
                  </a:lnTo>
                  <a:lnTo>
                    <a:pt x="7055" y="107886"/>
                  </a:lnTo>
                  <a:lnTo>
                    <a:pt x="7722" y="121006"/>
                  </a:lnTo>
                  <a:lnTo>
                    <a:pt x="9335" y="133259"/>
                  </a:lnTo>
                  <a:lnTo>
                    <a:pt x="11579" y="144933"/>
                  </a:lnTo>
                  <a:lnTo>
                    <a:pt x="14244" y="156222"/>
                  </a:lnTo>
                  <a:lnTo>
                    <a:pt x="18358" y="167253"/>
                  </a:lnTo>
                  <a:lnTo>
                    <a:pt x="23437" y="178113"/>
                  </a:lnTo>
                  <a:lnTo>
                    <a:pt x="29161" y="188859"/>
                  </a:lnTo>
                  <a:lnTo>
                    <a:pt x="35314" y="198361"/>
                  </a:lnTo>
                  <a:lnTo>
                    <a:pt x="41753" y="207032"/>
                  </a:lnTo>
                  <a:lnTo>
                    <a:pt x="48383" y="215150"/>
                  </a:lnTo>
                  <a:lnTo>
                    <a:pt x="57478" y="220563"/>
                  </a:lnTo>
                  <a:lnTo>
                    <a:pt x="68216" y="224171"/>
                  </a:lnTo>
                  <a:lnTo>
                    <a:pt x="80048" y="226576"/>
                  </a:lnTo>
                  <a:lnTo>
                    <a:pt x="91443" y="227011"/>
                  </a:lnTo>
                  <a:lnTo>
                    <a:pt x="102545" y="226133"/>
                  </a:lnTo>
                  <a:lnTo>
                    <a:pt x="113452" y="224378"/>
                  </a:lnTo>
                  <a:lnTo>
                    <a:pt x="123061" y="220871"/>
                  </a:lnTo>
                  <a:lnTo>
                    <a:pt x="131804" y="216197"/>
                  </a:lnTo>
                  <a:lnTo>
                    <a:pt x="139970" y="210742"/>
                  </a:lnTo>
                  <a:lnTo>
                    <a:pt x="146583" y="203600"/>
                  </a:lnTo>
                  <a:lnTo>
                    <a:pt x="152160" y="195333"/>
                  </a:lnTo>
                  <a:lnTo>
                    <a:pt x="157047" y="186316"/>
                  </a:lnTo>
                  <a:lnTo>
                    <a:pt x="162641" y="176799"/>
                  </a:lnTo>
                  <a:lnTo>
                    <a:pt x="175091" y="156875"/>
                  </a:lnTo>
                  <a:lnTo>
                    <a:pt x="180514" y="146653"/>
                  </a:lnTo>
                  <a:lnTo>
                    <a:pt x="185298" y="136333"/>
                  </a:lnTo>
                  <a:lnTo>
                    <a:pt x="189656" y="125947"/>
                  </a:lnTo>
                  <a:lnTo>
                    <a:pt x="192561" y="113180"/>
                  </a:lnTo>
                  <a:lnTo>
                    <a:pt x="194499" y="98826"/>
                  </a:lnTo>
                  <a:lnTo>
                    <a:pt x="195790" y="83414"/>
                  </a:lnTo>
                  <a:lnTo>
                    <a:pt x="197819" y="69632"/>
                  </a:lnTo>
                  <a:lnTo>
                    <a:pt x="200341" y="56939"/>
                  </a:lnTo>
                  <a:lnTo>
                    <a:pt x="203190" y="44971"/>
                  </a:lnTo>
                  <a:lnTo>
                    <a:pt x="205090" y="41667"/>
                  </a:lnTo>
                  <a:lnTo>
                    <a:pt x="206357" y="44139"/>
                  </a:lnTo>
                  <a:lnTo>
                    <a:pt x="207764" y="60519"/>
                  </a:lnTo>
                  <a:lnTo>
                    <a:pt x="208389" y="87276"/>
                  </a:lnTo>
                  <a:lnTo>
                    <a:pt x="208846" y="180810"/>
                  </a:lnTo>
                  <a:lnTo>
                    <a:pt x="210029" y="197669"/>
                  </a:lnTo>
                  <a:lnTo>
                    <a:pt x="211987" y="215920"/>
                  </a:lnTo>
                  <a:lnTo>
                    <a:pt x="214460" y="235099"/>
                  </a:lnTo>
                  <a:lnTo>
                    <a:pt x="216109" y="254897"/>
                  </a:lnTo>
                  <a:lnTo>
                    <a:pt x="217209" y="275107"/>
                  </a:lnTo>
                  <a:lnTo>
                    <a:pt x="217942" y="295592"/>
                  </a:lnTo>
                  <a:lnTo>
                    <a:pt x="219599" y="316261"/>
                  </a:lnTo>
                  <a:lnTo>
                    <a:pt x="221872" y="337052"/>
                  </a:lnTo>
                  <a:lnTo>
                    <a:pt x="224556" y="357924"/>
                  </a:lnTo>
                  <a:lnTo>
                    <a:pt x="227515" y="377682"/>
                  </a:lnTo>
                  <a:lnTo>
                    <a:pt x="233918" y="415217"/>
                  </a:lnTo>
                  <a:lnTo>
                    <a:pt x="236093" y="434575"/>
                  </a:lnTo>
                  <a:lnTo>
                    <a:pt x="237543" y="454492"/>
                  </a:lnTo>
                  <a:lnTo>
                    <a:pt x="238510" y="474782"/>
                  </a:lnTo>
                  <a:lnTo>
                    <a:pt x="237985" y="492983"/>
                  </a:lnTo>
                  <a:lnTo>
                    <a:pt x="236467" y="509792"/>
                  </a:lnTo>
                  <a:lnTo>
                    <a:pt x="234287" y="525672"/>
                  </a:lnTo>
                  <a:lnTo>
                    <a:pt x="230496" y="539765"/>
                  </a:lnTo>
                  <a:lnTo>
                    <a:pt x="225631" y="552666"/>
                  </a:lnTo>
                  <a:lnTo>
                    <a:pt x="220050" y="564772"/>
                  </a:lnTo>
                  <a:lnTo>
                    <a:pt x="213993" y="575180"/>
                  </a:lnTo>
                  <a:lnTo>
                    <a:pt x="207617" y="584457"/>
                  </a:lnTo>
                  <a:lnTo>
                    <a:pt x="201030" y="592978"/>
                  </a:lnTo>
                  <a:lnTo>
                    <a:pt x="190795" y="598659"/>
                  </a:lnTo>
                  <a:lnTo>
                    <a:pt x="178129" y="602446"/>
                  </a:lnTo>
                  <a:lnTo>
                    <a:pt x="114232" y="6100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reeform 102"/>
            <p:cNvSpPr/>
            <p:nvPr/>
          </p:nvSpPr>
          <p:spPr>
            <a:xfrm>
              <a:off x="3470807" y="3902028"/>
              <a:ext cx="124833" cy="168283"/>
            </a:xfrm>
            <a:custGeom>
              <a:avLst/>
              <a:gdLst/>
              <a:ahLst/>
              <a:cxnLst/>
              <a:rect l="0" t="0" r="0" b="0"/>
              <a:pathLst>
                <a:path w="124833" h="168283">
                  <a:moveTo>
                    <a:pt x="0" y="0"/>
                  </a:moveTo>
                  <a:lnTo>
                    <a:pt x="16750" y="11168"/>
                  </a:lnTo>
                  <a:lnTo>
                    <a:pt x="26359" y="16794"/>
                  </a:lnTo>
                  <a:lnTo>
                    <a:pt x="37439" y="22883"/>
                  </a:lnTo>
                  <a:lnTo>
                    <a:pt x="49500" y="29279"/>
                  </a:lnTo>
                  <a:lnTo>
                    <a:pt x="61047" y="34711"/>
                  </a:lnTo>
                  <a:lnTo>
                    <a:pt x="72251" y="39502"/>
                  </a:lnTo>
                  <a:lnTo>
                    <a:pt x="83226" y="43864"/>
                  </a:lnTo>
                  <a:lnTo>
                    <a:pt x="104770" y="51828"/>
                  </a:lnTo>
                  <a:lnTo>
                    <a:pt x="115423" y="55587"/>
                  </a:lnTo>
                  <a:lnTo>
                    <a:pt x="121356" y="61599"/>
                  </a:lnTo>
                  <a:lnTo>
                    <a:pt x="124143" y="69114"/>
                  </a:lnTo>
                  <a:lnTo>
                    <a:pt x="124832" y="77629"/>
                  </a:lnTo>
                  <a:lnTo>
                    <a:pt x="121786" y="85642"/>
                  </a:lnTo>
                  <a:lnTo>
                    <a:pt x="116250" y="93323"/>
                  </a:lnTo>
                  <a:lnTo>
                    <a:pt x="109052" y="100780"/>
                  </a:lnTo>
                  <a:lnTo>
                    <a:pt x="100749" y="108088"/>
                  </a:lnTo>
                  <a:lnTo>
                    <a:pt x="91706" y="115298"/>
                  </a:lnTo>
                  <a:lnTo>
                    <a:pt x="82173" y="122442"/>
                  </a:lnTo>
                  <a:lnTo>
                    <a:pt x="73480" y="129542"/>
                  </a:lnTo>
                  <a:lnTo>
                    <a:pt x="65347" y="136612"/>
                  </a:lnTo>
                  <a:lnTo>
                    <a:pt x="31553" y="168282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3491842" y="4101863"/>
              <a:ext cx="157765" cy="6061"/>
            </a:xfrm>
            <a:custGeom>
              <a:avLst/>
              <a:gdLst/>
              <a:ahLst/>
              <a:cxnLst/>
              <a:rect l="0" t="0" r="0" b="0"/>
              <a:pathLst>
                <a:path w="157765" h="6061">
                  <a:moveTo>
                    <a:pt x="0" y="0"/>
                  </a:moveTo>
                  <a:lnTo>
                    <a:pt x="64140" y="0"/>
                  </a:lnTo>
                  <a:lnTo>
                    <a:pt x="77819" y="1169"/>
                  </a:lnTo>
                  <a:lnTo>
                    <a:pt x="90443" y="3117"/>
                  </a:lnTo>
                  <a:lnTo>
                    <a:pt x="102366" y="5583"/>
                  </a:lnTo>
                  <a:lnTo>
                    <a:pt x="113820" y="6060"/>
                  </a:lnTo>
                  <a:lnTo>
                    <a:pt x="124963" y="5208"/>
                  </a:lnTo>
                  <a:lnTo>
                    <a:pt x="15776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reeform 104"/>
            <p:cNvSpPr/>
            <p:nvPr/>
          </p:nvSpPr>
          <p:spPr>
            <a:xfrm>
              <a:off x="3766404" y="3884192"/>
              <a:ext cx="269642" cy="341561"/>
            </a:xfrm>
            <a:custGeom>
              <a:avLst/>
              <a:gdLst/>
              <a:ahLst/>
              <a:cxnLst/>
              <a:rect l="0" t="0" r="0" b="0"/>
              <a:pathLst>
                <a:path w="269642" h="341561">
                  <a:moveTo>
                    <a:pt x="83037" y="28354"/>
                  </a:moveTo>
                  <a:lnTo>
                    <a:pt x="66286" y="39521"/>
                  </a:lnTo>
                  <a:lnTo>
                    <a:pt x="59015" y="45148"/>
                  </a:lnTo>
                  <a:lnTo>
                    <a:pt x="51830" y="51236"/>
                  </a:lnTo>
                  <a:lnTo>
                    <a:pt x="44703" y="57632"/>
                  </a:lnTo>
                  <a:lnTo>
                    <a:pt x="38783" y="65402"/>
                  </a:lnTo>
                  <a:lnTo>
                    <a:pt x="33667" y="74088"/>
                  </a:lnTo>
                  <a:lnTo>
                    <a:pt x="11478" y="118802"/>
                  </a:lnTo>
                  <a:lnTo>
                    <a:pt x="7284" y="131892"/>
                  </a:lnTo>
                  <a:lnTo>
                    <a:pt x="4488" y="145293"/>
                  </a:lnTo>
                  <a:lnTo>
                    <a:pt x="2624" y="158901"/>
                  </a:lnTo>
                  <a:lnTo>
                    <a:pt x="1381" y="173816"/>
                  </a:lnTo>
                  <a:lnTo>
                    <a:pt x="553" y="189603"/>
                  </a:lnTo>
                  <a:lnTo>
                    <a:pt x="0" y="205971"/>
                  </a:lnTo>
                  <a:lnTo>
                    <a:pt x="1970" y="220388"/>
                  </a:lnTo>
                  <a:lnTo>
                    <a:pt x="5620" y="233506"/>
                  </a:lnTo>
                  <a:lnTo>
                    <a:pt x="10390" y="245757"/>
                  </a:lnTo>
                  <a:lnTo>
                    <a:pt x="15908" y="257430"/>
                  </a:lnTo>
                  <a:lnTo>
                    <a:pt x="21924" y="268718"/>
                  </a:lnTo>
                  <a:lnTo>
                    <a:pt x="28271" y="279749"/>
                  </a:lnTo>
                  <a:lnTo>
                    <a:pt x="34840" y="289441"/>
                  </a:lnTo>
                  <a:lnTo>
                    <a:pt x="41556" y="298239"/>
                  </a:lnTo>
                  <a:lnTo>
                    <a:pt x="48371" y="306442"/>
                  </a:lnTo>
                  <a:lnTo>
                    <a:pt x="56421" y="313078"/>
                  </a:lnTo>
                  <a:lnTo>
                    <a:pt x="65292" y="318672"/>
                  </a:lnTo>
                  <a:lnTo>
                    <a:pt x="74713" y="323569"/>
                  </a:lnTo>
                  <a:lnTo>
                    <a:pt x="84499" y="328003"/>
                  </a:lnTo>
                  <a:lnTo>
                    <a:pt x="94529" y="332127"/>
                  </a:lnTo>
                  <a:lnTo>
                    <a:pt x="104722" y="336046"/>
                  </a:lnTo>
                  <a:lnTo>
                    <a:pt x="116191" y="338657"/>
                  </a:lnTo>
                  <a:lnTo>
                    <a:pt x="128512" y="340399"/>
                  </a:lnTo>
                  <a:lnTo>
                    <a:pt x="141401" y="341560"/>
                  </a:lnTo>
                  <a:lnTo>
                    <a:pt x="153499" y="341165"/>
                  </a:lnTo>
                  <a:lnTo>
                    <a:pt x="165070" y="339734"/>
                  </a:lnTo>
                  <a:lnTo>
                    <a:pt x="176290" y="337611"/>
                  </a:lnTo>
                  <a:lnTo>
                    <a:pt x="186107" y="333858"/>
                  </a:lnTo>
                  <a:lnTo>
                    <a:pt x="194989" y="329019"/>
                  </a:lnTo>
                  <a:lnTo>
                    <a:pt x="203248" y="323456"/>
                  </a:lnTo>
                  <a:lnTo>
                    <a:pt x="211091" y="317410"/>
                  </a:lnTo>
                  <a:lnTo>
                    <a:pt x="218657" y="311042"/>
                  </a:lnTo>
                  <a:lnTo>
                    <a:pt x="226038" y="304459"/>
                  </a:lnTo>
                  <a:lnTo>
                    <a:pt x="233296" y="296565"/>
                  </a:lnTo>
                  <a:lnTo>
                    <a:pt x="240472" y="287796"/>
                  </a:lnTo>
                  <a:lnTo>
                    <a:pt x="247593" y="278445"/>
                  </a:lnTo>
                  <a:lnTo>
                    <a:pt x="253509" y="268704"/>
                  </a:lnTo>
                  <a:lnTo>
                    <a:pt x="258622" y="258705"/>
                  </a:lnTo>
                  <a:lnTo>
                    <a:pt x="263199" y="248533"/>
                  </a:lnTo>
                  <a:lnTo>
                    <a:pt x="266251" y="237077"/>
                  </a:lnTo>
                  <a:lnTo>
                    <a:pt x="268285" y="224765"/>
                  </a:lnTo>
                  <a:lnTo>
                    <a:pt x="269641" y="211883"/>
                  </a:lnTo>
                  <a:lnTo>
                    <a:pt x="269377" y="197451"/>
                  </a:lnTo>
                  <a:lnTo>
                    <a:pt x="268031" y="181988"/>
                  </a:lnTo>
                  <a:lnTo>
                    <a:pt x="265966" y="165835"/>
                  </a:lnTo>
                  <a:lnTo>
                    <a:pt x="263421" y="150392"/>
                  </a:lnTo>
                  <a:lnTo>
                    <a:pt x="260555" y="135423"/>
                  </a:lnTo>
                  <a:lnTo>
                    <a:pt x="257476" y="120768"/>
                  </a:lnTo>
                  <a:lnTo>
                    <a:pt x="253086" y="107493"/>
                  </a:lnTo>
                  <a:lnTo>
                    <a:pt x="247823" y="95137"/>
                  </a:lnTo>
                  <a:lnTo>
                    <a:pt x="241976" y="83394"/>
                  </a:lnTo>
                  <a:lnTo>
                    <a:pt x="234572" y="73228"/>
                  </a:lnTo>
                  <a:lnTo>
                    <a:pt x="226131" y="64113"/>
                  </a:lnTo>
                  <a:lnTo>
                    <a:pt x="216997" y="55699"/>
                  </a:lnTo>
                  <a:lnTo>
                    <a:pt x="208571" y="46584"/>
                  </a:lnTo>
                  <a:lnTo>
                    <a:pt x="200617" y="37002"/>
                  </a:lnTo>
                  <a:lnTo>
                    <a:pt x="192976" y="27108"/>
                  </a:lnTo>
                  <a:lnTo>
                    <a:pt x="184376" y="19342"/>
                  </a:lnTo>
                  <a:lnTo>
                    <a:pt x="175137" y="12998"/>
                  </a:lnTo>
                  <a:lnTo>
                    <a:pt x="165472" y="7599"/>
                  </a:lnTo>
                  <a:lnTo>
                    <a:pt x="153186" y="4000"/>
                  </a:lnTo>
                  <a:lnTo>
                    <a:pt x="139152" y="1600"/>
                  </a:lnTo>
                  <a:lnTo>
                    <a:pt x="123953" y="0"/>
                  </a:lnTo>
                  <a:lnTo>
                    <a:pt x="110314" y="103"/>
                  </a:lnTo>
                  <a:lnTo>
                    <a:pt x="97715" y="1339"/>
                  </a:lnTo>
                  <a:lnTo>
                    <a:pt x="85811" y="3333"/>
                  </a:lnTo>
                  <a:lnTo>
                    <a:pt x="73200" y="5830"/>
                  </a:lnTo>
                  <a:lnTo>
                    <a:pt x="60118" y="8663"/>
                  </a:lnTo>
                  <a:lnTo>
                    <a:pt x="9413" y="17836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7" name="Freeform 106"/>
          <p:cNvSpPr/>
          <p:nvPr/>
        </p:nvSpPr>
        <p:spPr>
          <a:xfrm>
            <a:off x="4701366" y="3872715"/>
            <a:ext cx="4501533" cy="70189"/>
          </a:xfrm>
          <a:custGeom>
            <a:avLst/>
            <a:gdLst/>
            <a:ahLst/>
            <a:cxnLst/>
            <a:rect l="0" t="0" r="0" b="0"/>
            <a:pathLst>
              <a:path w="4501533" h="70189">
                <a:moveTo>
                  <a:pt x="4501532" y="18796"/>
                </a:moveTo>
                <a:lnTo>
                  <a:pt x="4390027" y="19964"/>
                </a:lnTo>
                <a:lnTo>
                  <a:pt x="4378113" y="21912"/>
                </a:lnTo>
                <a:lnTo>
                  <a:pt x="4366664" y="24379"/>
                </a:lnTo>
                <a:lnTo>
                  <a:pt x="4344596" y="24004"/>
                </a:lnTo>
                <a:lnTo>
                  <a:pt x="4333802" y="22268"/>
                </a:lnTo>
                <a:lnTo>
                  <a:pt x="4312461" y="23455"/>
                </a:lnTo>
                <a:lnTo>
                  <a:pt x="4301861" y="25408"/>
                </a:lnTo>
                <a:lnTo>
                  <a:pt x="4277619" y="27578"/>
                </a:lnTo>
                <a:lnTo>
                  <a:pt x="4169525" y="28077"/>
                </a:lnTo>
                <a:lnTo>
                  <a:pt x="4157488" y="26152"/>
                </a:lnTo>
                <a:lnTo>
                  <a:pt x="4145959" y="23700"/>
                </a:lnTo>
                <a:lnTo>
                  <a:pt x="4133597" y="22065"/>
                </a:lnTo>
                <a:lnTo>
                  <a:pt x="4107397" y="20249"/>
                </a:lnTo>
                <a:lnTo>
                  <a:pt x="3968614" y="18821"/>
                </a:lnTo>
                <a:lnTo>
                  <a:pt x="3730242" y="18796"/>
                </a:lnTo>
                <a:lnTo>
                  <a:pt x="3717387" y="19964"/>
                </a:lnTo>
                <a:lnTo>
                  <a:pt x="3705311" y="21912"/>
                </a:lnTo>
                <a:lnTo>
                  <a:pt x="3693755" y="24379"/>
                </a:lnTo>
                <a:lnTo>
                  <a:pt x="3681376" y="26024"/>
                </a:lnTo>
                <a:lnTo>
                  <a:pt x="3655156" y="27851"/>
                </a:lnTo>
                <a:lnTo>
                  <a:pt x="3614114" y="28880"/>
                </a:lnTo>
                <a:lnTo>
                  <a:pt x="3601404" y="30193"/>
                </a:lnTo>
                <a:lnTo>
                  <a:pt x="3589424" y="32237"/>
                </a:lnTo>
                <a:lnTo>
                  <a:pt x="3577933" y="34768"/>
                </a:lnTo>
                <a:lnTo>
                  <a:pt x="3565596" y="36456"/>
                </a:lnTo>
                <a:lnTo>
                  <a:pt x="3539425" y="38331"/>
                </a:lnTo>
                <a:lnTo>
                  <a:pt x="3527070" y="40000"/>
                </a:lnTo>
                <a:lnTo>
                  <a:pt x="3515328" y="42281"/>
                </a:lnTo>
                <a:lnTo>
                  <a:pt x="3503994" y="44970"/>
                </a:lnTo>
                <a:lnTo>
                  <a:pt x="3491764" y="46763"/>
                </a:lnTo>
                <a:lnTo>
                  <a:pt x="3465708" y="48755"/>
                </a:lnTo>
                <a:lnTo>
                  <a:pt x="3453385" y="50455"/>
                </a:lnTo>
                <a:lnTo>
                  <a:pt x="3441662" y="52757"/>
                </a:lnTo>
                <a:lnTo>
                  <a:pt x="3430343" y="55460"/>
                </a:lnTo>
                <a:lnTo>
                  <a:pt x="3418121" y="57262"/>
                </a:lnTo>
                <a:lnTo>
                  <a:pt x="3392077" y="59265"/>
                </a:lnTo>
                <a:lnTo>
                  <a:pt x="3253416" y="60839"/>
                </a:lnTo>
                <a:lnTo>
                  <a:pt x="3212533" y="62027"/>
                </a:lnTo>
                <a:lnTo>
                  <a:pt x="3200461" y="63978"/>
                </a:lnTo>
                <a:lnTo>
                  <a:pt x="3188906" y="66446"/>
                </a:lnTo>
                <a:lnTo>
                  <a:pt x="3176529" y="68092"/>
                </a:lnTo>
                <a:lnTo>
                  <a:pt x="3137943" y="69240"/>
                </a:lnTo>
                <a:lnTo>
                  <a:pt x="3126193" y="67618"/>
                </a:lnTo>
                <a:lnTo>
                  <a:pt x="3114853" y="65367"/>
                </a:lnTo>
                <a:lnTo>
                  <a:pt x="3102619" y="63867"/>
                </a:lnTo>
                <a:lnTo>
                  <a:pt x="3076560" y="62200"/>
                </a:lnTo>
                <a:lnTo>
                  <a:pt x="3064235" y="60587"/>
                </a:lnTo>
                <a:lnTo>
                  <a:pt x="3052514" y="58343"/>
                </a:lnTo>
                <a:lnTo>
                  <a:pt x="3041193" y="55678"/>
                </a:lnTo>
                <a:lnTo>
                  <a:pt x="3030139" y="52733"/>
                </a:lnTo>
                <a:lnTo>
                  <a:pt x="3008509" y="46345"/>
                </a:lnTo>
                <a:lnTo>
                  <a:pt x="2996664" y="44173"/>
                </a:lnTo>
                <a:lnTo>
                  <a:pt x="2984093" y="42726"/>
                </a:lnTo>
                <a:lnTo>
                  <a:pt x="2944067" y="40689"/>
                </a:lnTo>
                <a:lnTo>
                  <a:pt x="2804678" y="39846"/>
                </a:lnTo>
                <a:lnTo>
                  <a:pt x="2749765" y="41003"/>
                </a:lnTo>
                <a:lnTo>
                  <a:pt x="2737690" y="42949"/>
                </a:lnTo>
                <a:lnTo>
                  <a:pt x="2726134" y="45416"/>
                </a:lnTo>
                <a:lnTo>
                  <a:pt x="2713756" y="47060"/>
                </a:lnTo>
                <a:lnTo>
                  <a:pt x="2687537" y="48887"/>
                </a:lnTo>
                <a:lnTo>
                  <a:pt x="2675169" y="50543"/>
                </a:lnTo>
                <a:lnTo>
                  <a:pt x="2663419" y="52816"/>
                </a:lnTo>
                <a:lnTo>
                  <a:pt x="2652079" y="55499"/>
                </a:lnTo>
                <a:lnTo>
                  <a:pt x="2639845" y="57288"/>
                </a:lnTo>
                <a:lnTo>
                  <a:pt x="2613785" y="59276"/>
                </a:lnTo>
                <a:lnTo>
                  <a:pt x="2601461" y="60975"/>
                </a:lnTo>
                <a:lnTo>
                  <a:pt x="2589739" y="63276"/>
                </a:lnTo>
                <a:lnTo>
                  <a:pt x="2578418" y="65979"/>
                </a:lnTo>
                <a:lnTo>
                  <a:pt x="2566196" y="67780"/>
                </a:lnTo>
                <a:lnTo>
                  <a:pt x="2540152" y="69783"/>
                </a:lnTo>
                <a:lnTo>
                  <a:pt x="2402660" y="70188"/>
                </a:lnTo>
                <a:lnTo>
                  <a:pt x="2390593" y="68249"/>
                </a:lnTo>
                <a:lnTo>
                  <a:pt x="2379042" y="65789"/>
                </a:lnTo>
                <a:lnTo>
                  <a:pt x="2366668" y="64148"/>
                </a:lnTo>
                <a:lnTo>
                  <a:pt x="2340453" y="62325"/>
                </a:lnTo>
                <a:lnTo>
                  <a:pt x="2328087" y="60670"/>
                </a:lnTo>
                <a:lnTo>
                  <a:pt x="2316336" y="58398"/>
                </a:lnTo>
                <a:lnTo>
                  <a:pt x="2304997" y="55715"/>
                </a:lnTo>
                <a:lnTo>
                  <a:pt x="2292763" y="53927"/>
                </a:lnTo>
                <a:lnTo>
                  <a:pt x="2266705" y="51939"/>
                </a:lnTo>
                <a:lnTo>
                  <a:pt x="2184016" y="50489"/>
                </a:lnTo>
                <a:lnTo>
                  <a:pt x="2171207" y="49273"/>
                </a:lnTo>
                <a:lnTo>
                  <a:pt x="2159162" y="47295"/>
                </a:lnTo>
                <a:lnTo>
                  <a:pt x="2147626" y="44807"/>
                </a:lnTo>
                <a:lnTo>
                  <a:pt x="2135261" y="43148"/>
                </a:lnTo>
                <a:lnTo>
                  <a:pt x="2109057" y="41305"/>
                </a:lnTo>
                <a:lnTo>
                  <a:pt x="2026262" y="39960"/>
                </a:lnTo>
                <a:lnTo>
                  <a:pt x="2013450" y="38748"/>
                </a:lnTo>
                <a:lnTo>
                  <a:pt x="2001403" y="36772"/>
                </a:lnTo>
                <a:lnTo>
                  <a:pt x="1989865" y="34286"/>
                </a:lnTo>
                <a:lnTo>
                  <a:pt x="1977499" y="32628"/>
                </a:lnTo>
                <a:lnTo>
                  <a:pt x="1951294" y="30787"/>
                </a:lnTo>
                <a:lnTo>
                  <a:pt x="1938931" y="29127"/>
                </a:lnTo>
                <a:lnTo>
                  <a:pt x="1927182" y="26852"/>
                </a:lnTo>
                <a:lnTo>
                  <a:pt x="1915844" y="24166"/>
                </a:lnTo>
                <a:lnTo>
                  <a:pt x="1903611" y="22376"/>
                </a:lnTo>
                <a:lnTo>
                  <a:pt x="1877553" y="20387"/>
                </a:lnTo>
                <a:lnTo>
                  <a:pt x="1823904" y="20279"/>
                </a:lnTo>
                <a:lnTo>
                  <a:pt x="1811934" y="22122"/>
                </a:lnTo>
                <a:lnTo>
                  <a:pt x="1800447" y="24519"/>
                </a:lnTo>
                <a:lnTo>
                  <a:pt x="1788115" y="26117"/>
                </a:lnTo>
                <a:lnTo>
                  <a:pt x="1761947" y="27893"/>
                </a:lnTo>
                <a:lnTo>
                  <a:pt x="1749593" y="29535"/>
                </a:lnTo>
                <a:lnTo>
                  <a:pt x="1737852" y="31798"/>
                </a:lnTo>
                <a:lnTo>
                  <a:pt x="1726518" y="34476"/>
                </a:lnTo>
                <a:lnTo>
                  <a:pt x="1704576" y="34334"/>
                </a:lnTo>
                <a:lnTo>
                  <a:pt x="1693817" y="32661"/>
                </a:lnTo>
                <a:lnTo>
                  <a:pt x="1672513" y="33917"/>
                </a:lnTo>
                <a:lnTo>
                  <a:pt x="1661923" y="35889"/>
                </a:lnTo>
                <a:lnTo>
                  <a:pt x="1640809" y="34962"/>
                </a:lnTo>
                <a:lnTo>
                  <a:pt x="1630270" y="33079"/>
                </a:lnTo>
                <a:lnTo>
                  <a:pt x="1606095" y="30987"/>
                </a:lnTo>
                <a:lnTo>
                  <a:pt x="1552487" y="29644"/>
                </a:lnTo>
                <a:lnTo>
                  <a:pt x="1539836" y="28365"/>
                </a:lnTo>
                <a:lnTo>
                  <a:pt x="1527897" y="26344"/>
                </a:lnTo>
                <a:lnTo>
                  <a:pt x="1516431" y="23828"/>
                </a:lnTo>
                <a:lnTo>
                  <a:pt x="1504112" y="22151"/>
                </a:lnTo>
                <a:lnTo>
                  <a:pt x="1465610" y="20958"/>
                </a:lnTo>
                <a:lnTo>
                  <a:pt x="1453871" y="22575"/>
                </a:lnTo>
                <a:lnTo>
                  <a:pt x="1442539" y="24821"/>
                </a:lnTo>
                <a:lnTo>
                  <a:pt x="1430310" y="26318"/>
                </a:lnTo>
                <a:lnTo>
                  <a:pt x="1404257" y="27982"/>
                </a:lnTo>
                <a:lnTo>
                  <a:pt x="1391934" y="29594"/>
                </a:lnTo>
                <a:lnTo>
                  <a:pt x="1380213" y="31838"/>
                </a:lnTo>
                <a:lnTo>
                  <a:pt x="1368893" y="34502"/>
                </a:lnTo>
                <a:lnTo>
                  <a:pt x="1356672" y="36278"/>
                </a:lnTo>
                <a:lnTo>
                  <a:pt x="1330628" y="38252"/>
                </a:lnTo>
                <a:lnTo>
                  <a:pt x="1318307" y="39947"/>
                </a:lnTo>
                <a:lnTo>
                  <a:pt x="1306587" y="42246"/>
                </a:lnTo>
                <a:lnTo>
                  <a:pt x="1295267" y="44947"/>
                </a:lnTo>
                <a:lnTo>
                  <a:pt x="1283047" y="46748"/>
                </a:lnTo>
                <a:lnTo>
                  <a:pt x="1257003" y="48749"/>
                </a:lnTo>
                <a:lnTo>
                  <a:pt x="1244683" y="50450"/>
                </a:lnTo>
                <a:lnTo>
                  <a:pt x="1232963" y="52754"/>
                </a:lnTo>
                <a:lnTo>
                  <a:pt x="1221644" y="55458"/>
                </a:lnTo>
                <a:lnTo>
                  <a:pt x="1209423" y="57261"/>
                </a:lnTo>
                <a:lnTo>
                  <a:pt x="1183380" y="59264"/>
                </a:lnTo>
                <a:lnTo>
                  <a:pt x="1087893" y="59604"/>
                </a:lnTo>
                <a:lnTo>
                  <a:pt x="1075849" y="57688"/>
                </a:lnTo>
                <a:lnTo>
                  <a:pt x="1064313" y="55242"/>
                </a:lnTo>
                <a:lnTo>
                  <a:pt x="1053117" y="52442"/>
                </a:lnTo>
                <a:lnTo>
                  <a:pt x="1042147" y="49407"/>
                </a:lnTo>
                <a:lnTo>
                  <a:pt x="1020609" y="42918"/>
                </a:lnTo>
                <a:lnTo>
                  <a:pt x="967672" y="25752"/>
                </a:lnTo>
                <a:lnTo>
                  <a:pt x="955968" y="23434"/>
                </a:lnTo>
                <a:lnTo>
                  <a:pt x="943491" y="21888"/>
                </a:lnTo>
                <a:lnTo>
                  <a:pt x="930499" y="20857"/>
                </a:lnTo>
                <a:lnTo>
                  <a:pt x="918331" y="19001"/>
                </a:lnTo>
                <a:lnTo>
                  <a:pt x="906713" y="16596"/>
                </a:lnTo>
                <a:lnTo>
                  <a:pt x="895462" y="13823"/>
                </a:lnTo>
                <a:lnTo>
                  <a:pt x="883287" y="11975"/>
                </a:lnTo>
                <a:lnTo>
                  <a:pt x="857294" y="9921"/>
                </a:lnTo>
                <a:lnTo>
                  <a:pt x="844987" y="8205"/>
                </a:lnTo>
                <a:lnTo>
                  <a:pt x="833277" y="5892"/>
                </a:lnTo>
                <a:lnTo>
                  <a:pt x="821963" y="3182"/>
                </a:lnTo>
                <a:lnTo>
                  <a:pt x="809747" y="1375"/>
                </a:lnTo>
                <a:lnTo>
                  <a:pt x="770220" y="0"/>
                </a:lnTo>
                <a:lnTo>
                  <a:pt x="756553" y="1591"/>
                </a:lnTo>
                <a:lnTo>
                  <a:pt x="742768" y="3820"/>
                </a:lnTo>
                <a:lnTo>
                  <a:pt x="728903" y="5306"/>
                </a:lnTo>
                <a:lnTo>
                  <a:pt x="687056" y="7398"/>
                </a:lnTo>
                <a:lnTo>
                  <a:pt x="646220" y="9186"/>
                </a:lnTo>
                <a:lnTo>
                  <a:pt x="634154" y="11221"/>
                </a:lnTo>
                <a:lnTo>
                  <a:pt x="622603" y="13746"/>
                </a:lnTo>
                <a:lnTo>
                  <a:pt x="611398" y="16598"/>
                </a:lnTo>
                <a:lnTo>
                  <a:pt x="600421" y="19668"/>
                </a:lnTo>
                <a:lnTo>
                  <a:pt x="589597" y="22883"/>
                </a:lnTo>
                <a:lnTo>
                  <a:pt x="565106" y="29572"/>
                </a:lnTo>
                <a:lnTo>
                  <a:pt x="552031" y="32991"/>
                </a:lnTo>
                <a:lnTo>
                  <a:pt x="538639" y="35271"/>
                </a:lnTo>
                <a:lnTo>
                  <a:pt x="525037" y="36791"/>
                </a:lnTo>
                <a:lnTo>
                  <a:pt x="511294" y="37804"/>
                </a:lnTo>
                <a:lnTo>
                  <a:pt x="498627" y="39649"/>
                </a:lnTo>
                <a:lnTo>
                  <a:pt x="486676" y="42047"/>
                </a:lnTo>
                <a:lnTo>
                  <a:pt x="475203" y="44814"/>
                </a:lnTo>
                <a:lnTo>
                  <a:pt x="462880" y="46659"/>
                </a:lnTo>
                <a:lnTo>
                  <a:pt x="436722" y="48709"/>
                </a:lnTo>
                <a:lnTo>
                  <a:pt x="383010" y="48856"/>
                </a:lnTo>
                <a:lnTo>
                  <a:pt x="371033" y="47017"/>
                </a:lnTo>
                <a:lnTo>
                  <a:pt x="359543" y="44621"/>
                </a:lnTo>
                <a:lnTo>
                  <a:pt x="348378" y="40687"/>
                </a:lnTo>
                <a:lnTo>
                  <a:pt x="337428" y="35727"/>
                </a:lnTo>
                <a:lnTo>
                  <a:pt x="326622" y="30083"/>
                </a:lnTo>
                <a:lnTo>
                  <a:pt x="314744" y="25152"/>
                </a:lnTo>
                <a:lnTo>
                  <a:pt x="302150" y="20696"/>
                </a:lnTo>
                <a:lnTo>
                  <a:pt x="289080" y="16557"/>
                </a:lnTo>
                <a:lnTo>
                  <a:pt x="275692" y="13797"/>
                </a:lnTo>
                <a:lnTo>
                  <a:pt x="262093" y="11957"/>
                </a:lnTo>
                <a:lnTo>
                  <a:pt x="234516" y="9913"/>
                </a:lnTo>
                <a:lnTo>
                  <a:pt x="151888" y="9590"/>
                </a:lnTo>
                <a:lnTo>
                  <a:pt x="139823" y="11490"/>
                </a:lnTo>
                <a:lnTo>
                  <a:pt x="128274" y="13925"/>
                </a:lnTo>
                <a:lnTo>
                  <a:pt x="115900" y="15549"/>
                </a:lnTo>
                <a:lnTo>
                  <a:pt x="89686" y="17353"/>
                </a:lnTo>
                <a:lnTo>
                  <a:pt x="62454" y="18154"/>
                </a:lnTo>
                <a:lnTo>
                  <a:pt x="0" y="2931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4680331" y="3849463"/>
            <a:ext cx="4459463" cy="68667"/>
          </a:xfrm>
          <a:custGeom>
            <a:avLst/>
            <a:gdLst/>
            <a:ahLst/>
            <a:cxnLst/>
            <a:rect l="0" t="0" r="0" b="0"/>
            <a:pathLst>
              <a:path w="4459463" h="68667">
                <a:moveTo>
                  <a:pt x="0" y="10495"/>
                </a:moveTo>
                <a:lnTo>
                  <a:pt x="32418" y="9327"/>
                </a:lnTo>
                <a:lnTo>
                  <a:pt x="42647" y="7379"/>
                </a:lnTo>
                <a:lnTo>
                  <a:pt x="52973" y="4912"/>
                </a:lnTo>
                <a:lnTo>
                  <a:pt x="73794" y="5287"/>
                </a:lnTo>
                <a:lnTo>
                  <a:pt x="84255" y="7023"/>
                </a:lnTo>
                <a:lnTo>
                  <a:pt x="108343" y="8952"/>
                </a:lnTo>
                <a:lnTo>
                  <a:pt x="133462" y="10978"/>
                </a:lnTo>
                <a:lnTo>
                  <a:pt x="145069" y="13155"/>
                </a:lnTo>
                <a:lnTo>
                  <a:pt x="156312" y="15774"/>
                </a:lnTo>
                <a:lnTo>
                  <a:pt x="168482" y="17520"/>
                </a:lnTo>
                <a:lnTo>
                  <a:pt x="194470" y="19460"/>
                </a:lnTo>
                <a:lnTo>
                  <a:pt x="206776" y="21146"/>
                </a:lnTo>
                <a:lnTo>
                  <a:pt x="218485" y="23439"/>
                </a:lnTo>
                <a:lnTo>
                  <a:pt x="229797" y="26136"/>
                </a:lnTo>
                <a:lnTo>
                  <a:pt x="242013" y="27934"/>
                </a:lnTo>
                <a:lnTo>
                  <a:pt x="268053" y="29932"/>
                </a:lnTo>
                <a:lnTo>
                  <a:pt x="363535" y="30268"/>
                </a:lnTo>
                <a:lnTo>
                  <a:pt x="375580" y="28351"/>
                </a:lnTo>
                <a:lnTo>
                  <a:pt x="387115" y="25905"/>
                </a:lnTo>
                <a:lnTo>
                  <a:pt x="399480" y="24274"/>
                </a:lnTo>
                <a:lnTo>
                  <a:pt x="425684" y="22463"/>
                </a:lnTo>
                <a:lnTo>
                  <a:pt x="564470" y="22206"/>
                </a:lnTo>
                <a:lnTo>
                  <a:pt x="578485" y="24146"/>
                </a:lnTo>
                <a:lnTo>
                  <a:pt x="592502" y="26607"/>
                </a:lnTo>
                <a:lnTo>
                  <a:pt x="606522" y="28248"/>
                </a:lnTo>
                <a:lnTo>
                  <a:pt x="634565" y="30072"/>
                </a:lnTo>
                <a:lnTo>
                  <a:pt x="676633" y="31098"/>
                </a:lnTo>
                <a:lnTo>
                  <a:pt x="689488" y="32411"/>
                </a:lnTo>
                <a:lnTo>
                  <a:pt x="701563" y="34454"/>
                </a:lnTo>
                <a:lnTo>
                  <a:pt x="725498" y="39842"/>
                </a:lnTo>
                <a:lnTo>
                  <a:pt x="751717" y="46131"/>
                </a:lnTo>
                <a:lnTo>
                  <a:pt x="766422" y="48276"/>
                </a:lnTo>
                <a:lnTo>
                  <a:pt x="782068" y="49706"/>
                </a:lnTo>
                <a:lnTo>
                  <a:pt x="798342" y="50659"/>
                </a:lnTo>
                <a:lnTo>
                  <a:pt x="813866" y="52463"/>
                </a:lnTo>
                <a:lnTo>
                  <a:pt x="828890" y="54834"/>
                </a:lnTo>
                <a:lnTo>
                  <a:pt x="843580" y="57584"/>
                </a:lnTo>
                <a:lnTo>
                  <a:pt x="859217" y="59417"/>
                </a:lnTo>
                <a:lnTo>
                  <a:pt x="892172" y="61454"/>
                </a:lnTo>
                <a:lnTo>
                  <a:pt x="1017806" y="63019"/>
                </a:lnTo>
                <a:lnTo>
                  <a:pt x="1147903" y="61912"/>
                </a:lnTo>
                <a:lnTo>
                  <a:pt x="1161432" y="59965"/>
                </a:lnTo>
                <a:lnTo>
                  <a:pt x="1173957" y="57498"/>
                </a:lnTo>
                <a:lnTo>
                  <a:pt x="1185813" y="54685"/>
                </a:lnTo>
                <a:lnTo>
                  <a:pt x="1197222" y="51642"/>
                </a:lnTo>
                <a:lnTo>
                  <a:pt x="1208334" y="48444"/>
                </a:lnTo>
                <a:lnTo>
                  <a:pt x="1220417" y="46312"/>
                </a:lnTo>
                <a:lnTo>
                  <a:pt x="1233147" y="44890"/>
                </a:lnTo>
                <a:lnTo>
                  <a:pt x="1246308" y="43943"/>
                </a:lnTo>
                <a:lnTo>
                  <a:pt x="1258587" y="42142"/>
                </a:lnTo>
                <a:lnTo>
                  <a:pt x="1270280" y="39774"/>
                </a:lnTo>
                <a:lnTo>
                  <a:pt x="1281581" y="37026"/>
                </a:lnTo>
                <a:lnTo>
                  <a:pt x="1293789" y="35194"/>
                </a:lnTo>
                <a:lnTo>
                  <a:pt x="1319819" y="33159"/>
                </a:lnTo>
                <a:lnTo>
                  <a:pt x="1360754" y="32013"/>
                </a:lnTo>
                <a:lnTo>
                  <a:pt x="1373449" y="30683"/>
                </a:lnTo>
                <a:lnTo>
                  <a:pt x="1385419" y="28628"/>
                </a:lnTo>
                <a:lnTo>
                  <a:pt x="1396905" y="26090"/>
                </a:lnTo>
                <a:lnTo>
                  <a:pt x="1409236" y="24397"/>
                </a:lnTo>
                <a:lnTo>
                  <a:pt x="1435403" y="22517"/>
                </a:lnTo>
                <a:lnTo>
                  <a:pt x="1447756" y="20847"/>
                </a:lnTo>
                <a:lnTo>
                  <a:pt x="1459498" y="18565"/>
                </a:lnTo>
                <a:lnTo>
                  <a:pt x="1470831" y="15875"/>
                </a:lnTo>
                <a:lnTo>
                  <a:pt x="1481893" y="12913"/>
                </a:lnTo>
                <a:lnTo>
                  <a:pt x="1503533" y="6506"/>
                </a:lnTo>
                <a:lnTo>
                  <a:pt x="1515380" y="4330"/>
                </a:lnTo>
                <a:lnTo>
                  <a:pt x="1527953" y="2879"/>
                </a:lnTo>
                <a:lnTo>
                  <a:pt x="1567982" y="837"/>
                </a:lnTo>
                <a:lnTo>
                  <a:pt x="1696472" y="0"/>
                </a:lnTo>
                <a:lnTo>
                  <a:pt x="1824125" y="1147"/>
                </a:lnTo>
                <a:lnTo>
                  <a:pt x="1836621" y="3094"/>
                </a:lnTo>
                <a:lnTo>
                  <a:pt x="1848458" y="5561"/>
                </a:lnTo>
                <a:lnTo>
                  <a:pt x="1861024" y="7206"/>
                </a:lnTo>
                <a:lnTo>
                  <a:pt x="1887451" y="9033"/>
                </a:lnTo>
                <a:lnTo>
                  <a:pt x="1928610" y="10062"/>
                </a:lnTo>
                <a:lnTo>
                  <a:pt x="1944843" y="11375"/>
                </a:lnTo>
                <a:lnTo>
                  <a:pt x="1962677" y="13419"/>
                </a:lnTo>
                <a:lnTo>
                  <a:pt x="1981577" y="15950"/>
                </a:lnTo>
                <a:lnTo>
                  <a:pt x="1998852" y="18806"/>
                </a:lnTo>
                <a:lnTo>
                  <a:pt x="2015044" y="21879"/>
                </a:lnTo>
                <a:lnTo>
                  <a:pt x="2030512" y="25096"/>
                </a:lnTo>
                <a:lnTo>
                  <a:pt x="2046667" y="27241"/>
                </a:lnTo>
                <a:lnTo>
                  <a:pt x="2063281" y="28671"/>
                </a:lnTo>
                <a:lnTo>
                  <a:pt x="2114580" y="30683"/>
                </a:lnTo>
                <a:lnTo>
                  <a:pt x="2147000" y="32322"/>
                </a:lnTo>
                <a:lnTo>
                  <a:pt x="2160553" y="34396"/>
                </a:lnTo>
                <a:lnTo>
                  <a:pt x="2173095" y="36946"/>
                </a:lnTo>
                <a:lnTo>
                  <a:pt x="2199495" y="42897"/>
                </a:lnTo>
                <a:lnTo>
                  <a:pt x="2213080" y="46120"/>
                </a:lnTo>
                <a:lnTo>
                  <a:pt x="2226810" y="48268"/>
                </a:lnTo>
                <a:lnTo>
                  <a:pt x="2240638" y="49700"/>
                </a:lnTo>
                <a:lnTo>
                  <a:pt x="2254532" y="50655"/>
                </a:lnTo>
                <a:lnTo>
                  <a:pt x="2267300" y="52461"/>
                </a:lnTo>
                <a:lnTo>
                  <a:pt x="2279318" y="54833"/>
                </a:lnTo>
                <a:lnTo>
                  <a:pt x="2290836" y="57583"/>
                </a:lnTo>
                <a:lnTo>
                  <a:pt x="2303189" y="59416"/>
                </a:lnTo>
                <a:lnTo>
                  <a:pt x="2329379" y="61453"/>
                </a:lnTo>
                <a:lnTo>
                  <a:pt x="2453125" y="63019"/>
                </a:lnTo>
                <a:lnTo>
                  <a:pt x="2668410" y="63083"/>
                </a:lnTo>
                <a:lnTo>
                  <a:pt x="2683453" y="61914"/>
                </a:lnTo>
                <a:lnTo>
                  <a:pt x="2696989" y="59966"/>
                </a:lnTo>
                <a:lnTo>
                  <a:pt x="2709517" y="57500"/>
                </a:lnTo>
                <a:lnTo>
                  <a:pt x="2723713" y="55855"/>
                </a:lnTo>
                <a:lnTo>
                  <a:pt x="2755067" y="54027"/>
                </a:lnTo>
                <a:lnTo>
                  <a:pt x="2855875" y="53820"/>
                </a:lnTo>
                <a:lnTo>
                  <a:pt x="2868029" y="55738"/>
                </a:lnTo>
                <a:lnTo>
                  <a:pt x="2879639" y="58187"/>
                </a:lnTo>
                <a:lnTo>
                  <a:pt x="2892053" y="59819"/>
                </a:lnTo>
                <a:lnTo>
                  <a:pt x="2918311" y="61632"/>
                </a:lnTo>
                <a:lnTo>
                  <a:pt x="3057140" y="63058"/>
                </a:lnTo>
                <a:lnTo>
                  <a:pt x="3183326" y="64251"/>
                </a:lnTo>
                <a:lnTo>
                  <a:pt x="3197350" y="66199"/>
                </a:lnTo>
                <a:lnTo>
                  <a:pt x="3211374" y="68666"/>
                </a:lnTo>
                <a:lnTo>
                  <a:pt x="3239420" y="68292"/>
                </a:lnTo>
                <a:lnTo>
                  <a:pt x="3253443" y="66555"/>
                </a:lnTo>
                <a:lnTo>
                  <a:pt x="3284606" y="64626"/>
                </a:lnTo>
                <a:lnTo>
                  <a:pt x="3418363" y="63143"/>
                </a:lnTo>
                <a:lnTo>
                  <a:pt x="3465266" y="61932"/>
                </a:lnTo>
                <a:lnTo>
                  <a:pt x="3479968" y="59978"/>
                </a:lnTo>
                <a:lnTo>
                  <a:pt x="3494444" y="57507"/>
                </a:lnTo>
                <a:lnTo>
                  <a:pt x="3508769" y="55860"/>
                </a:lnTo>
                <a:lnTo>
                  <a:pt x="3537151" y="54030"/>
                </a:lnTo>
                <a:lnTo>
                  <a:pt x="3669206" y="52603"/>
                </a:lnTo>
                <a:lnTo>
                  <a:pt x="3684877" y="51422"/>
                </a:lnTo>
                <a:lnTo>
                  <a:pt x="3699998" y="49466"/>
                </a:lnTo>
                <a:lnTo>
                  <a:pt x="3714754" y="46993"/>
                </a:lnTo>
                <a:lnTo>
                  <a:pt x="3729265" y="45345"/>
                </a:lnTo>
                <a:lnTo>
                  <a:pt x="3757854" y="43513"/>
                </a:lnTo>
                <a:lnTo>
                  <a:pt x="3772022" y="41856"/>
                </a:lnTo>
                <a:lnTo>
                  <a:pt x="3786142" y="39583"/>
                </a:lnTo>
                <a:lnTo>
                  <a:pt x="3800230" y="36899"/>
                </a:lnTo>
                <a:lnTo>
                  <a:pt x="3814297" y="35109"/>
                </a:lnTo>
                <a:lnTo>
                  <a:pt x="3857596" y="33760"/>
                </a:lnTo>
                <a:lnTo>
                  <a:pt x="3873575" y="35354"/>
                </a:lnTo>
                <a:lnTo>
                  <a:pt x="3890072" y="37585"/>
                </a:lnTo>
                <a:lnTo>
                  <a:pt x="3905744" y="39073"/>
                </a:lnTo>
                <a:lnTo>
                  <a:pt x="3950134" y="39998"/>
                </a:lnTo>
                <a:lnTo>
                  <a:pt x="3964483" y="38344"/>
                </a:lnTo>
                <a:lnTo>
                  <a:pt x="3978724" y="36073"/>
                </a:lnTo>
                <a:lnTo>
                  <a:pt x="4010129" y="36666"/>
                </a:lnTo>
                <a:lnTo>
                  <a:pt x="4026684" y="38460"/>
                </a:lnTo>
                <a:lnTo>
                  <a:pt x="4057543" y="40453"/>
                </a:lnTo>
                <a:lnTo>
                  <a:pt x="4185946" y="42006"/>
                </a:lnTo>
                <a:lnTo>
                  <a:pt x="4306564" y="43215"/>
                </a:lnTo>
                <a:lnTo>
                  <a:pt x="4318966" y="45163"/>
                </a:lnTo>
                <a:lnTo>
                  <a:pt x="4330739" y="47630"/>
                </a:lnTo>
                <a:lnTo>
                  <a:pt x="4343262" y="49275"/>
                </a:lnTo>
                <a:lnTo>
                  <a:pt x="4369642" y="51103"/>
                </a:lnTo>
                <a:lnTo>
                  <a:pt x="4438603" y="52373"/>
                </a:lnTo>
                <a:lnTo>
                  <a:pt x="4459462" y="63083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/>
          <p:cNvGrpSpPr/>
          <p:nvPr/>
        </p:nvGrpSpPr>
        <p:grpSpPr>
          <a:xfrm>
            <a:off x="2939721" y="4196521"/>
            <a:ext cx="1591089" cy="767786"/>
            <a:chOff x="2939721" y="4196521"/>
            <a:chExt cx="1591089" cy="767786"/>
          </a:xfrm>
        </p:grpSpPr>
        <p:sp>
          <p:nvSpPr>
            <p:cNvPr id="109" name="Freeform 108"/>
            <p:cNvSpPr/>
            <p:nvPr/>
          </p:nvSpPr>
          <p:spPr>
            <a:xfrm>
              <a:off x="2939721" y="4259627"/>
              <a:ext cx="162971" cy="494328"/>
            </a:xfrm>
            <a:custGeom>
              <a:avLst/>
              <a:gdLst/>
              <a:ahLst/>
              <a:cxnLst/>
              <a:rect l="0" t="0" r="0" b="0"/>
              <a:pathLst>
                <a:path w="162971" h="494328">
                  <a:moveTo>
                    <a:pt x="162970" y="0"/>
                  </a:moveTo>
                  <a:lnTo>
                    <a:pt x="146220" y="11167"/>
                  </a:lnTo>
                  <a:lnTo>
                    <a:pt x="138948" y="16794"/>
                  </a:lnTo>
                  <a:lnTo>
                    <a:pt x="131763" y="22882"/>
                  </a:lnTo>
                  <a:lnTo>
                    <a:pt x="124636" y="29278"/>
                  </a:lnTo>
                  <a:lnTo>
                    <a:pt x="107368" y="45734"/>
                  </a:lnTo>
                  <a:lnTo>
                    <a:pt x="97855" y="55030"/>
                  </a:lnTo>
                  <a:lnTo>
                    <a:pt x="88007" y="65902"/>
                  </a:lnTo>
                  <a:lnTo>
                    <a:pt x="77937" y="77825"/>
                  </a:lnTo>
                  <a:lnTo>
                    <a:pt x="67716" y="90448"/>
                  </a:lnTo>
                  <a:lnTo>
                    <a:pt x="58566" y="103538"/>
                  </a:lnTo>
                  <a:lnTo>
                    <a:pt x="50128" y="116938"/>
                  </a:lnTo>
                  <a:lnTo>
                    <a:pt x="42166" y="130547"/>
                  </a:lnTo>
                  <a:lnTo>
                    <a:pt x="34520" y="144294"/>
                  </a:lnTo>
                  <a:lnTo>
                    <a:pt x="19793" y="172033"/>
                  </a:lnTo>
                  <a:lnTo>
                    <a:pt x="14931" y="187143"/>
                  </a:lnTo>
                  <a:lnTo>
                    <a:pt x="11689" y="203060"/>
                  </a:lnTo>
                  <a:lnTo>
                    <a:pt x="9528" y="219514"/>
                  </a:lnTo>
                  <a:lnTo>
                    <a:pt x="6919" y="233989"/>
                  </a:lnTo>
                  <a:lnTo>
                    <a:pt x="4011" y="247145"/>
                  </a:lnTo>
                  <a:lnTo>
                    <a:pt x="903" y="259422"/>
                  </a:lnTo>
                  <a:lnTo>
                    <a:pt x="0" y="271112"/>
                  </a:lnTo>
                  <a:lnTo>
                    <a:pt x="567" y="282412"/>
                  </a:lnTo>
                  <a:lnTo>
                    <a:pt x="2113" y="293450"/>
                  </a:lnTo>
                  <a:lnTo>
                    <a:pt x="3144" y="306653"/>
                  </a:lnTo>
                  <a:lnTo>
                    <a:pt x="3831" y="321298"/>
                  </a:lnTo>
                  <a:lnTo>
                    <a:pt x="4290" y="336904"/>
                  </a:lnTo>
                  <a:lnTo>
                    <a:pt x="6932" y="353151"/>
                  </a:lnTo>
                  <a:lnTo>
                    <a:pt x="11031" y="369825"/>
                  </a:lnTo>
                  <a:lnTo>
                    <a:pt x="16101" y="386785"/>
                  </a:lnTo>
                  <a:lnTo>
                    <a:pt x="21818" y="400428"/>
                  </a:lnTo>
                  <a:lnTo>
                    <a:pt x="27967" y="411861"/>
                  </a:lnTo>
                  <a:lnTo>
                    <a:pt x="34404" y="421820"/>
                  </a:lnTo>
                  <a:lnTo>
                    <a:pt x="41032" y="433135"/>
                  </a:lnTo>
                  <a:lnTo>
                    <a:pt x="47788" y="445352"/>
                  </a:lnTo>
                  <a:lnTo>
                    <a:pt x="78829" y="494327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123726" y="4364803"/>
              <a:ext cx="10519" cy="336564"/>
            </a:xfrm>
            <a:custGeom>
              <a:avLst/>
              <a:gdLst/>
              <a:ahLst/>
              <a:cxnLst/>
              <a:rect l="0" t="0" r="0" b="0"/>
              <a:pathLst>
                <a:path w="10519" h="336564">
                  <a:moveTo>
                    <a:pt x="0" y="0"/>
                  </a:moveTo>
                  <a:lnTo>
                    <a:pt x="0" y="245380"/>
                  </a:lnTo>
                  <a:lnTo>
                    <a:pt x="1169" y="260582"/>
                  </a:lnTo>
                  <a:lnTo>
                    <a:pt x="10518" y="33656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3218385" y="4606707"/>
              <a:ext cx="91998" cy="294494"/>
            </a:xfrm>
            <a:custGeom>
              <a:avLst/>
              <a:gdLst/>
              <a:ahLst/>
              <a:cxnLst/>
              <a:rect l="0" t="0" r="0" b="0"/>
              <a:pathLst>
                <a:path w="91998" h="294494">
                  <a:moveTo>
                    <a:pt x="21035" y="0"/>
                  </a:moveTo>
                  <a:lnTo>
                    <a:pt x="50313" y="43918"/>
                  </a:lnTo>
                  <a:lnTo>
                    <a:pt x="56914" y="54989"/>
                  </a:lnTo>
                  <a:lnTo>
                    <a:pt x="63652" y="67043"/>
                  </a:lnTo>
                  <a:lnTo>
                    <a:pt x="70482" y="79755"/>
                  </a:lnTo>
                  <a:lnTo>
                    <a:pt x="76203" y="92903"/>
                  </a:lnTo>
                  <a:lnTo>
                    <a:pt x="81186" y="106343"/>
                  </a:lnTo>
                  <a:lnTo>
                    <a:pt x="85677" y="119978"/>
                  </a:lnTo>
                  <a:lnTo>
                    <a:pt x="88671" y="134910"/>
                  </a:lnTo>
                  <a:lnTo>
                    <a:pt x="90667" y="150709"/>
                  </a:lnTo>
                  <a:lnTo>
                    <a:pt x="91997" y="167084"/>
                  </a:lnTo>
                  <a:lnTo>
                    <a:pt x="91716" y="182676"/>
                  </a:lnTo>
                  <a:lnTo>
                    <a:pt x="90359" y="197745"/>
                  </a:lnTo>
                  <a:lnTo>
                    <a:pt x="88286" y="212465"/>
                  </a:lnTo>
                  <a:lnTo>
                    <a:pt x="85736" y="225784"/>
                  </a:lnTo>
                  <a:lnTo>
                    <a:pt x="82867" y="238170"/>
                  </a:lnTo>
                  <a:lnTo>
                    <a:pt x="79786" y="249932"/>
                  </a:lnTo>
                  <a:lnTo>
                    <a:pt x="74226" y="260112"/>
                  </a:lnTo>
                  <a:lnTo>
                    <a:pt x="67013" y="269235"/>
                  </a:lnTo>
                  <a:lnTo>
                    <a:pt x="58699" y="277654"/>
                  </a:lnTo>
                  <a:lnTo>
                    <a:pt x="48481" y="283267"/>
                  </a:lnTo>
                  <a:lnTo>
                    <a:pt x="36995" y="287009"/>
                  </a:lnTo>
                  <a:lnTo>
                    <a:pt x="0" y="294493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3449772" y="4354285"/>
              <a:ext cx="21036" cy="399670"/>
            </a:xfrm>
            <a:custGeom>
              <a:avLst/>
              <a:gdLst/>
              <a:ahLst/>
              <a:cxnLst/>
              <a:rect l="0" t="0" r="0" b="0"/>
              <a:pathLst>
                <a:path w="21036" h="399670">
                  <a:moveTo>
                    <a:pt x="0" y="0"/>
                  </a:moveTo>
                  <a:lnTo>
                    <a:pt x="5584" y="16750"/>
                  </a:lnTo>
                  <a:lnTo>
                    <a:pt x="7228" y="27528"/>
                  </a:lnTo>
                  <a:lnTo>
                    <a:pt x="8325" y="40556"/>
                  </a:lnTo>
                  <a:lnTo>
                    <a:pt x="9056" y="55084"/>
                  </a:lnTo>
                  <a:lnTo>
                    <a:pt x="9868" y="86809"/>
                  </a:lnTo>
                  <a:lnTo>
                    <a:pt x="10506" y="259481"/>
                  </a:lnTo>
                  <a:lnTo>
                    <a:pt x="11679" y="276995"/>
                  </a:lnTo>
                  <a:lnTo>
                    <a:pt x="13629" y="294514"/>
                  </a:lnTo>
                  <a:lnTo>
                    <a:pt x="16098" y="312036"/>
                  </a:lnTo>
                  <a:lnTo>
                    <a:pt x="17743" y="328392"/>
                  </a:lnTo>
                  <a:lnTo>
                    <a:pt x="18841" y="343971"/>
                  </a:lnTo>
                  <a:lnTo>
                    <a:pt x="21035" y="39966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reeform 112"/>
            <p:cNvSpPr/>
            <p:nvPr/>
          </p:nvSpPr>
          <p:spPr>
            <a:xfrm>
              <a:off x="3523395" y="4196521"/>
              <a:ext cx="219211" cy="767786"/>
            </a:xfrm>
            <a:custGeom>
              <a:avLst/>
              <a:gdLst/>
              <a:ahLst/>
              <a:cxnLst/>
              <a:rect l="0" t="0" r="0" b="0"/>
              <a:pathLst>
                <a:path w="219211" h="767786">
                  <a:moveTo>
                    <a:pt x="0" y="0"/>
                  </a:moveTo>
                  <a:lnTo>
                    <a:pt x="11167" y="11167"/>
                  </a:lnTo>
                  <a:lnTo>
                    <a:pt x="17962" y="16794"/>
                  </a:lnTo>
                  <a:lnTo>
                    <a:pt x="25998" y="22882"/>
                  </a:lnTo>
                  <a:lnTo>
                    <a:pt x="34861" y="29278"/>
                  </a:lnTo>
                  <a:lnTo>
                    <a:pt x="44276" y="38217"/>
                  </a:lnTo>
                  <a:lnTo>
                    <a:pt x="54059" y="48850"/>
                  </a:lnTo>
                  <a:lnTo>
                    <a:pt x="64086" y="60614"/>
                  </a:lnTo>
                  <a:lnTo>
                    <a:pt x="73108" y="71962"/>
                  </a:lnTo>
                  <a:lnTo>
                    <a:pt x="81460" y="83034"/>
                  </a:lnTo>
                  <a:lnTo>
                    <a:pt x="89366" y="93920"/>
                  </a:lnTo>
                  <a:lnTo>
                    <a:pt x="95805" y="104684"/>
                  </a:lnTo>
                  <a:lnTo>
                    <a:pt x="101265" y="115366"/>
                  </a:lnTo>
                  <a:lnTo>
                    <a:pt x="106075" y="125993"/>
                  </a:lnTo>
                  <a:lnTo>
                    <a:pt x="111618" y="136583"/>
                  </a:lnTo>
                  <a:lnTo>
                    <a:pt x="117651" y="147150"/>
                  </a:lnTo>
                  <a:lnTo>
                    <a:pt x="124010" y="157700"/>
                  </a:lnTo>
                  <a:lnTo>
                    <a:pt x="129418" y="168239"/>
                  </a:lnTo>
                  <a:lnTo>
                    <a:pt x="134192" y="178771"/>
                  </a:lnTo>
                  <a:lnTo>
                    <a:pt x="138544" y="189298"/>
                  </a:lnTo>
                  <a:lnTo>
                    <a:pt x="143782" y="200991"/>
                  </a:lnTo>
                  <a:lnTo>
                    <a:pt x="155835" y="226448"/>
                  </a:lnTo>
                  <a:lnTo>
                    <a:pt x="162321" y="238612"/>
                  </a:lnTo>
                  <a:lnTo>
                    <a:pt x="168982" y="250227"/>
                  </a:lnTo>
                  <a:lnTo>
                    <a:pt x="175760" y="261477"/>
                  </a:lnTo>
                  <a:lnTo>
                    <a:pt x="181448" y="273651"/>
                  </a:lnTo>
                  <a:lnTo>
                    <a:pt x="186408" y="286441"/>
                  </a:lnTo>
                  <a:lnTo>
                    <a:pt x="190884" y="299643"/>
                  </a:lnTo>
                  <a:lnTo>
                    <a:pt x="195036" y="313118"/>
                  </a:lnTo>
                  <a:lnTo>
                    <a:pt x="202765" y="340557"/>
                  </a:lnTo>
                  <a:lnTo>
                    <a:pt x="205294" y="354417"/>
                  </a:lnTo>
                  <a:lnTo>
                    <a:pt x="206980" y="368333"/>
                  </a:lnTo>
                  <a:lnTo>
                    <a:pt x="208104" y="382284"/>
                  </a:lnTo>
                  <a:lnTo>
                    <a:pt x="210022" y="395090"/>
                  </a:lnTo>
                  <a:lnTo>
                    <a:pt x="215269" y="418669"/>
                  </a:lnTo>
                  <a:lnTo>
                    <a:pt x="217136" y="431034"/>
                  </a:lnTo>
                  <a:lnTo>
                    <a:pt x="218381" y="443951"/>
                  </a:lnTo>
                  <a:lnTo>
                    <a:pt x="219210" y="457237"/>
                  </a:lnTo>
                  <a:lnTo>
                    <a:pt x="218595" y="469601"/>
                  </a:lnTo>
                  <a:lnTo>
                    <a:pt x="214795" y="492687"/>
                  </a:lnTo>
                  <a:lnTo>
                    <a:pt x="206085" y="536561"/>
                  </a:lnTo>
                  <a:lnTo>
                    <a:pt x="202833" y="550530"/>
                  </a:lnTo>
                  <a:lnTo>
                    <a:pt x="199496" y="563348"/>
                  </a:lnTo>
                  <a:lnTo>
                    <a:pt x="196103" y="575400"/>
                  </a:lnTo>
                  <a:lnTo>
                    <a:pt x="190335" y="589278"/>
                  </a:lnTo>
                  <a:lnTo>
                    <a:pt x="182984" y="604372"/>
                  </a:lnTo>
                  <a:lnTo>
                    <a:pt x="174577" y="620279"/>
                  </a:lnTo>
                  <a:lnTo>
                    <a:pt x="166635" y="633220"/>
                  </a:lnTo>
                  <a:lnTo>
                    <a:pt x="159004" y="644185"/>
                  </a:lnTo>
                  <a:lnTo>
                    <a:pt x="151579" y="653832"/>
                  </a:lnTo>
                  <a:lnTo>
                    <a:pt x="144291" y="662601"/>
                  </a:lnTo>
                  <a:lnTo>
                    <a:pt x="137096" y="670784"/>
                  </a:lnTo>
                  <a:lnTo>
                    <a:pt x="122869" y="686109"/>
                  </a:lnTo>
                  <a:lnTo>
                    <a:pt x="100550" y="709045"/>
                  </a:lnTo>
                  <a:lnTo>
                    <a:pt x="82085" y="727655"/>
                  </a:lnTo>
                  <a:lnTo>
                    <a:pt x="72252" y="736357"/>
                  </a:lnTo>
                  <a:lnTo>
                    <a:pt x="62192" y="744496"/>
                  </a:lnTo>
                  <a:lnTo>
                    <a:pt x="31553" y="767785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Freeform 113"/>
            <p:cNvSpPr/>
            <p:nvPr/>
          </p:nvSpPr>
          <p:spPr>
            <a:xfrm>
              <a:off x="3923064" y="4491014"/>
              <a:ext cx="42071" cy="378635"/>
            </a:xfrm>
            <a:custGeom>
              <a:avLst/>
              <a:gdLst/>
              <a:ahLst/>
              <a:cxnLst/>
              <a:rect l="0" t="0" r="0" b="0"/>
              <a:pathLst>
                <a:path w="42071" h="378635">
                  <a:moveTo>
                    <a:pt x="0" y="0"/>
                  </a:moveTo>
                  <a:lnTo>
                    <a:pt x="0" y="22334"/>
                  </a:lnTo>
                  <a:lnTo>
                    <a:pt x="1169" y="33587"/>
                  </a:lnTo>
                  <a:lnTo>
                    <a:pt x="3116" y="45764"/>
                  </a:lnTo>
                  <a:lnTo>
                    <a:pt x="5584" y="58556"/>
                  </a:lnTo>
                  <a:lnTo>
                    <a:pt x="7228" y="74096"/>
                  </a:lnTo>
                  <a:lnTo>
                    <a:pt x="8325" y="91468"/>
                  </a:lnTo>
                  <a:lnTo>
                    <a:pt x="9056" y="110061"/>
                  </a:lnTo>
                  <a:lnTo>
                    <a:pt x="10712" y="127130"/>
                  </a:lnTo>
                  <a:lnTo>
                    <a:pt x="12984" y="143185"/>
                  </a:lnTo>
                  <a:lnTo>
                    <a:pt x="15668" y="158562"/>
                  </a:lnTo>
                  <a:lnTo>
                    <a:pt x="17457" y="174657"/>
                  </a:lnTo>
                  <a:lnTo>
                    <a:pt x="18650" y="191230"/>
                  </a:lnTo>
                  <a:lnTo>
                    <a:pt x="19445" y="208122"/>
                  </a:lnTo>
                  <a:lnTo>
                    <a:pt x="21144" y="225226"/>
                  </a:lnTo>
                  <a:lnTo>
                    <a:pt x="23445" y="242472"/>
                  </a:lnTo>
                  <a:lnTo>
                    <a:pt x="26147" y="259812"/>
                  </a:lnTo>
                  <a:lnTo>
                    <a:pt x="27949" y="276047"/>
                  </a:lnTo>
                  <a:lnTo>
                    <a:pt x="29150" y="291545"/>
                  </a:lnTo>
                  <a:lnTo>
                    <a:pt x="29951" y="306551"/>
                  </a:lnTo>
                  <a:lnTo>
                    <a:pt x="31654" y="320061"/>
                  </a:lnTo>
                  <a:lnTo>
                    <a:pt x="42070" y="37863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4059792" y="4427908"/>
              <a:ext cx="173949" cy="220871"/>
            </a:xfrm>
            <a:custGeom>
              <a:avLst/>
              <a:gdLst/>
              <a:ahLst/>
              <a:cxnLst/>
              <a:rect l="0" t="0" r="0" b="0"/>
              <a:pathLst>
                <a:path w="173949" h="220871">
                  <a:moveTo>
                    <a:pt x="0" y="0"/>
                  </a:moveTo>
                  <a:lnTo>
                    <a:pt x="11167" y="11167"/>
                  </a:lnTo>
                  <a:lnTo>
                    <a:pt x="17962" y="16794"/>
                  </a:lnTo>
                  <a:lnTo>
                    <a:pt x="25999" y="22882"/>
                  </a:lnTo>
                  <a:lnTo>
                    <a:pt x="34862" y="29278"/>
                  </a:lnTo>
                  <a:lnTo>
                    <a:pt x="43108" y="35880"/>
                  </a:lnTo>
                  <a:lnTo>
                    <a:pt x="50943" y="42618"/>
                  </a:lnTo>
                  <a:lnTo>
                    <a:pt x="58503" y="49447"/>
                  </a:lnTo>
                  <a:lnTo>
                    <a:pt x="67049" y="55169"/>
                  </a:lnTo>
                  <a:lnTo>
                    <a:pt x="76252" y="60152"/>
                  </a:lnTo>
                  <a:lnTo>
                    <a:pt x="85894" y="64642"/>
                  </a:lnTo>
                  <a:lnTo>
                    <a:pt x="94659" y="69974"/>
                  </a:lnTo>
                  <a:lnTo>
                    <a:pt x="102839" y="75865"/>
                  </a:lnTo>
                  <a:lnTo>
                    <a:pt x="110630" y="82129"/>
                  </a:lnTo>
                  <a:lnTo>
                    <a:pt x="119330" y="88643"/>
                  </a:lnTo>
                  <a:lnTo>
                    <a:pt x="138345" y="102113"/>
                  </a:lnTo>
                  <a:lnTo>
                    <a:pt x="148324" y="107809"/>
                  </a:lnTo>
                  <a:lnTo>
                    <a:pt x="158483" y="112774"/>
                  </a:lnTo>
                  <a:lnTo>
                    <a:pt x="168761" y="117253"/>
                  </a:lnTo>
                  <a:lnTo>
                    <a:pt x="173276" y="122577"/>
                  </a:lnTo>
                  <a:lnTo>
                    <a:pt x="173948" y="128463"/>
                  </a:lnTo>
                  <a:lnTo>
                    <a:pt x="172060" y="134724"/>
                  </a:lnTo>
                  <a:lnTo>
                    <a:pt x="167294" y="141235"/>
                  </a:lnTo>
                  <a:lnTo>
                    <a:pt x="160612" y="147914"/>
                  </a:lnTo>
                  <a:lnTo>
                    <a:pt x="152651" y="154703"/>
                  </a:lnTo>
                  <a:lnTo>
                    <a:pt x="143838" y="160398"/>
                  </a:lnTo>
                  <a:lnTo>
                    <a:pt x="134457" y="165363"/>
                  </a:lnTo>
                  <a:lnTo>
                    <a:pt x="124697" y="169842"/>
                  </a:lnTo>
                  <a:lnTo>
                    <a:pt x="115853" y="175165"/>
                  </a:lnTo>
                  <a:lnTo>
                    <a:pt x="107619" y="181051"/>
                  </a:lnTo>
                  <a:lnTo>
                    <a:pt x="99793" y="187313"/>
                  </a:lnTo>
                  <a:lnTo>
                    <a:pt x="92239" y="193824"/>
                  </a:lnTo>
                  <a:lnTo>
                    <a:pt x="84865" y="200502"/>
                  </a:lnTo>
                  <a:lnTo>
                    <a:pt x="63106" y="22087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4080828" y="4743436"/>
              <a:ext cx="157765" cy="10519"/>
            </a:xfrm>
            <a:custGeom>
              <a:avLst/>
              <a:gdLst/>
              <a:ahLst/>
              <a:cxnLst/>
              <a:rect l="0" t="0" r="0" b="0"/>
              <a:pathLst>
                <a:path w="157765" h="10519">
                  <a:moveTo>
                    <a:pt x="0" y="0"/>
                  </a:moveTo>
                  <a:lnTo>
                    <a:pt x="58556" y="0"/>
                  </a:lnTo>
                  <a:lnTo>
                    <a:pt x="70590" y="1169"/>
                  </a:lnTo>
                  <a:lnTo>
                    <a:pt x="82119" y="3117"/>
                  </a:lnTo>
                  <a:lnTo>
                    <a:pt x="93310" y="5584"/>
                  </a:lnTo>
                  <a:lnTo>
                    <a:pt x="105445" y="7229"/>
                  </a:lnTo>
                  <a:lnTo>
                    <a:pt x="118210" y="8325"/>
                  </a:lnTo>
                  <a:lnTo>
                    <a:pt x="157764" y="10518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4303959" y="4554120"/>
              <a:ext cx="226851" cy="319347"/>
            </a:xfrm>
            <a:custGeom>
              <a:avLst/>
              <a:gdLst/>
              <a:ahLst/>
              <a:cxnLst/>
              <a:rect l="0" t="0" r="0" b="0"/>
              <a:pathLst>
                <a:path w="226851" h="319347">
                  <a:moveTo>
                    <a:pt x="92397" y="10517"/>
                  </a:moveTo>
                  <a:lnTo>
                    <a:pt x="75646" y="21684"/>
                  </a:lnTo>
                  <a:lnTo>
                    <a:pt x="68375" y="27311"/>
                  </a:lnTo>
                  <a:lnTo>
                    <a:pt x="61190" y="33399"/>
                  </a:lnTo>
                  <a:lnTo>
                    <a:pt x="54063" y="39795"/>
                  </a:lnTo>
                  <a:lnTo>
                    <a:pt x="46974" y="47565"/>
                  </a:lnTo>
                  <a:lnTo>
                    <a:pt x="39911" y="56251"/>
                  </a:lnTo>
                  <a:lnTo>
                    <a:pt x="32865" y="65548"/>
                  </a:lnTo>
                  <a:lnTo>
                    <a:pt x="26999" y="75251"/>
                  </a:lnTo>
                  <a:lnTo>
                    <a:pt x="21920" y="85226"/>
                  </a:lnTo>
                  <a:lnTo>
                    <a:pt x="17365" y="95382"/>
                  </a:lnTo>
                  <a:lnTo>
                    <a:pt x="13160" y="106827"/>
                  </a:lnTo>
                  <a:lnTo>
                    <a:pt x="9188" y="119131"/>
                  </a:lnTo>
                  <a:lnTo>
                    <a:pt x="5372" y="132009"/>
                  </a:lnTo>
                  <a:lnTo>
                    <a:pt x="2827" y="145268"/>
                  </a:lnTo>
                  <a:lnTo>
                    <a:pt x="1131" y="158782"/>
                  </a:lnTo>
                  <a:lnTo>
                    <a:pt x="0" y="172466"/>
                  </a:lnTo>
                  <a:lnTo>
                    <a:pt x="415" y="186263"/>
                  </a:lnTo>
                  <a:lnTo>
                    <a:pt x="1860" y="200136"/>
                  </a:lnTo>
                  <a:lnTo>
                    <a:pt x="3992" y="214059"/>
                  </a:lnTo>
                  <a:lnTo>
                    <a:pt x="6582" y="226847"/>
                  </a:lnTo>
                  <a:lnTo>
                    <a:pt x="9477" y="238878"/>
                  </a:lnTo>
                  <a:lnTo>
                    <a:pt x="12576" y="250404"/>
                  </a:lnTo>
                  <a:lnTo>
                    <a:pt x="16979" y="261594"/>
                  </a:lnTo>
                  <a:lnTo>
                    <a:pt x="22252" y="272560"/>
                  </a:lnTo>
                  <a:lnTo>
                    <a:pt x="28104" y="283377"/>
                  </a:lnTo>
                  <a:lnTo>
                    <a:pt x="35511" y="291757"/>
                  </a:lnTo>
                  <a:lnTo>
                    <a:pt x="43956" y="298512"/>
                  </a:lnTo>
                  <a:lnTo>
                    <a:pt x="53091" y="304183"/>
                  </a:lnTo>
                  <a:lnTo>
                    <a:pt x="62687" y="309133"/>
                  </a:lnTo>
                  <a:lnTo>
                    <a:pt x="72590" y="313602"/>
                  </a:lnTo>
                  <a:lnTo>
                    <a:pt x="82698" y="317750"/>
                  </a:lnTo>
                  <a:lnTo>
                    <a:pt x="92943" y="319346"/>
                  </a:lnTo>
                  <a:lnTo>
                    <a:pt x="103278" y="319242"/>
                  </a:lnTo>
                  <a:lnTo>
                    <a:pt x="113675" y="318004"/>
                  </a:lnTo>
                  <a:lnTo>
                    <a:pt x="124111" y="316010"/>
                  </a:lnTo>
                  <a:lnTo>
                    <a:pt x="134575" y="313512"/>
                  </a:lnTo>
                  <a:lnTo>
                    <a:pt x="145057" y="310678"/>
                  </a:lnTo>
                  <a:lnTo>
                    <a:pt x="154382" y="304114"/>
                  </a:lnTo>
                  <a:lnTo>
                    <a:pt x="162935" y="295064"/>
                  </a:lnTo>
                  <a:lnTo>
                    <a:pt x="170975" y="284356"/>
                  </a:lnTo>
                  <a:lnTo>
                    <a:pt x="178673" y="272543"/>
                  </a:lnTo>
                  <a:lnTo>
                    <a:pt x="186141" y="259993"/>
                  </a:lnTo>
                  <a:lnTo>
                    <a:pt x="193457" y="246951"/>
                  </a:lnTo>
                  <a:lnTo>
                    <a:pt x="199504" y="233583"/>
                  </a:lnTo>
                  <a:lnTo>
                    <a:pt x="204703" y="219996"/>
                  </a:lnTo>
                  <a:lnTo>
                    <a:pt x="221445" y="170186"/>
                  </a:lnTo>
                  <a:lnTo>
                    <a:pt x="224005" y="157865"/>
                  </a:lnTo>
                  <a:lnTo>
                    <a:pt x="225712" y="144976"/>
                  </a:lnTo>
                  <a:lnTo>
                    <a:pt x="226850" y="131709"/>
                  </a:lnTo>
                  <a:lnTo>
                    <a:pt x="226440" y="118190"/>
                  </a:lnTo>
                  <a:lnTo>
                    <a:pt x="224997" y="104503"/>
                  </a:lnTo>
                  <a:lnTo>
                    <a:pt x="222868" y="90704"/>
                  </a:lnTo>
                  <a:lnTo>
                    <a:pt x="220279" y="77999"/>
                  </a:lnTo>
                  <a:lnTo>
                    <a:pt x="217385" y="66022"/>
                  </a:lnTo>
                  <a:lnTo>
                    <a:pt x="214287" y="54532"/>
                  </a:lnTo>
                  <a:lnTo>
                    <a:pt x="209884" y="44535"/>
                  </a:lnTo>
                  <a:lnTo>
                    <a:pt x="204612" y="35533"/>
                  </a:lnTo>
                  <a:lnTo>
                    <a:pt x="198759" y="27194"/>
                  </a:lnTo>
                  <a:lnTo>
                    <a:pt x="191352" y="20467"/>
                  </a:lnTo>
                  <a:lnTo>
                    <a:pt x="182908" y="14813"/>
                  </a:lnTo>
                  <a:lnTo>
                    <a:pt x="173773" y="9875"/>
                  </a:lnTo>
                  <a:lnTo>
                    <a:pt x="163008" y="6583"/>
                  </a:lnTo>
                  <a:lnTo>
                    <a:pt x="151157" y="4388"/>
                  </a:lnTo>
                  <a:lnTo>
                    <a:pt x="10291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943316" y="1809026"/>
            <a:ext cx="3744221" cy="2135074"/>
            <a:chOff x="4943316" y="1809026"/>
            <a:chExt cx="3744221" cy="2135074"/>
          </a:xfrm>
        </p:grpSpPr>
        <p:sp>
          <p:nvSpPr>
            <p:cNvPr id="119" name="Freeform 118"/>
            <p:cNvSpPr/>
            <p:nvPr/>
          </p:nvSpPr>
          <p:spPr>
            <a:xfrm>
              <a:off x="7150397" y="3672310"/>
              <a:ext cx="46100" cy="50207"/>
            </a:xfrm>
            <a:custGeom>
              <a:avLst/>
              <a:gdLst/>
              <a:ahLst/>
              <a:cxnLst/>
              <a:rect l="0" t="0" r="0" b="0"/>
              <a:pathLst>
                <a:path w="46100" h="50207">
                  <a:moveTo>
                    <a:pt x="1570" y="40402"/>
                  </a:moveTo>
                  <a:lnTo>
                    <a:pt x="23903" y="40402"/>
                  </a:lnTo>
                  <a:lnTo>
                    <a:pt x="26976" y="39233"/>
                  </a:lnTo>
                  <a:lnTo>
                    <a:pt x="25519" y="37285"/>
                  </a:lnTo>
                  <a:lnTo>
                    <a:pt x="21042" y="34818"/>
                  </a:lnTo>
                  <a:lnTo>
                    <a:pt x="19225" y="36679"/>
                  </a:lnTo>
                  <a:lnTo>
                    <a:pt x="19183" y="41426"/>
                  </a:lnTo>
                  <a:lnTo>
                    <a:pt x="20324" y="48096"/>
                  </a:lnTo>
                  <a:lnTo>
                    <a:pt x="23421" y="50206"/>
                  </a:lnTo>
                  <a:lnTo>
                    <a:pt x="27823" y="49275"/>
                  </a:lnTo>
                  <a:lnTo>
                    <a:pt x="33096" y="46317"/>
                  </a:lnTo>
                  <a:lnTo>
                    <a:pt x="37779" y="40840"/>
                  </a:lnTo>
                  <a:lnTo>
                    <a:pt x="42070" y="33682"/>
                  </a:lnTo>
                  <a:lnTo>
                    <a:pt x="46099" y="25404"/>
                  </a:lnTo>
                  <a:lnTo>
                    <a:pt x="45279" y="17548"/>
                  </a:lnTo>
                  <a:lnTo>
                    <a:pt x="41227" y="9974"/>
                  </a:lnTo>
                  <a:lnTo>
                    <a:pt x="35020" y="2587"/>
                  </a:lnTo>
                  <a:lnTo>
                    <a:pt x="28544" y="0"/>
                  </a:lnTo>
                  <a:lnTo>
                    <a:pt x="21890" y="612"/>
                  </a:lnTo>
                  <a:lnTo>
                    <a:pt x="15116" y="3358"/>
                  </a:lnTo>
                  <a:lnTo>
                    <a:pt x="9432" y="8694"/>
                  </a:lnTo>
                  <a:lnTo>
                    <a:pt x="4474" y="15757"/>
                  </a:lnTo>
                  <a:lnTo>
                    <a:pt x="0" y="23972"/>
                  </a:lnTo>
                  <a:lnTo>
                    <a:pt x="523" y="30617"/>
                  </a:lnTo>
                  <a:lnTo>
                    <a:pt x="4377" y="36216"/>
                  </a:lnTo>
                  <a:lnTo>
                    <a:pt x="10453" y="41117"/>
                  </a:lnTo>
                  <a:lnTo>
                    <a:pt x="14504" y="39710"/>
                  </a:lnTo>
                  <a:lnTo>
                    <a:pt x="17205" y="34097"/>
                  </a:lnTo>
                  <a:lnTo>
                    <a:pt x="19004" y="25681"/>
                  </a:lnTo>
                  <a:lnTo>
                    <a:pt x="17867" y="22408"/>
                  </a:lnTo>
                  <a:lnTo>
                    <a:pt x="14772" y="22563"/>
                  </a:lnTo>
                  <a:lnTo>
                    <a:pt x="1570" y="29884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>
              <a:off x="7004758" y="1966790"/>
              <a:ext cx="126174" cy="1882652"/>
            </a:xfrm>
            <a:custGeom>
              <a:avLst/>
              <a:gdLst/>
              <a:ahLst/>
              <a:cxnLst/>
              <a:rect l="0" t="0" r="0" b="0"/>
              <a:pathLst>
                <a:path w="126174" h="1882652">
                  <a:moveTo>
                    <a:pt x="10480" y="1882651"/>
                  </a:moveTo>
                  <a:lnTo>
                    <a:pt x="10480" y="1676587"/>
                  </a:lnTo>
                  <a:lnTo>
                    <a:pt x="7363" y="1637977"/>
                  </a:lnTo>
                  <a:lnTo>
                    <a:pt x="4897" y="1617865"/>
                  </a:lnTo>
                  <a:lnTo>
                    <a:pt x="2155" y="1576820"/>
                  </a:lnTo>
                  <a:lnTo>
                    <a:pt x="936" y="1534037"/>
                  </a:lnTo>
                  <a:lnTo>
                    <a:pt x="0" y="1359301"/>
                  </a:lnTo>
                  <a:lnTo>
                    <a:pt x="3494" y="1339760"/>
                  </a:lnTo>
                  <a:lnTo>
                    <a:pt x="9328" y="1318552"/>
                  </a:lnTo>
                  <a:lnTo>
                    <a:pt x="16724" y="1296232"/>
                  </a:lnTo>
                  <a:lnTo>
                    <a:pt x="21654" y="1276679"/>
                  </a:lnTo>
                  <a:lnTo>
                    <a:pt x="24941" y="1258968"/>
                  </a:lnTo>
                  <a:lnTo>
                    <a:pt x="28593" y="1226825"/>
                  </a:lnTo>
                  <a:lnTo>
                    <a:pt x="30649" y="1178943"/>
                  </a:lnTo>
                  <a:lnTo>
                    <a:pt x="31508" y="981907"/>
                  </a:lnTo>
                  <a:lnTo>
                    <a:pt x="34630" y="925601"/>
                  </a:lnTo>
                  <a:lnTo>
                    <a:pt x="37097" y="911561"/>
                  </a:lnTo>
                  <a:lnTo>
                    <a:pt x="40570" y="869466"/>
                  </a:lnTo>
                  <a:lnTo>
                    <a:pt x="41743" y="813363"/>
                  </a:lnTo>
                  <a:lnTo>
                    <a:pt x="41994" y="743244"/>
                  </a:lnTo>
                  <a:lnTo>
                    <a:pt x="45131" y="718314"/>
                  </a:lnTo>
                  <a:lnTo>
                    <a:pt x="47604" y="706757"/>
                  </a:lnTo>
                  <a:lnTo>
                    <a:pt x="51084" y="668159"/>
                  </a:lnTo>
                  <a:lnTo>
                    <a:pt x="52260" y="609732"/>
                  </a:lnTo>
                  <a:lnTo>
                    <a:pt x="52422" y="568602"/>
                  </a:lnTo>
                  <a:lnTo>
                    <a:pt x="55609" y="532402"/>
                  </a:lnTo>
                  <a:lnTo>
                    <a:pt x="58095" y="516205"/>
                  </a:lnTo>
                  <a:lnTo>
                    <a:pt x="60858" y="476393"/>
                  </a:lnTo>
                  <a:lnTo>
                    <a:pt x="63253" y="431432"/>
                  </a:lnTo>
                  <a:lnTo>
                    <a:pt x="65529" y="407989"/>
                  </a:lnTo>
                  <a:lnTo>
                    <a:pt x="68214" y="384181"/>
                  </a:lnTo>
                  <a:lnTo>
                    <a:pt x="74315" y="339029"/>
                  </a:lnTo>
                  <a:lnTo>
                    <a:pt x="87753" y="252910"/>
                  </a:lnTo>
                  <a:lnTo>
                    <a:pt x="98169" y="195045"/>
                  </a:lnTo>
                  <a:lnTo>
                    <a:pt x="102041" y="158752"/>
                  </a:lnTo>
                  <a:lnTo>
                    <a:pt x="104930" y="124313"/>
                  </a:lnTo>
                  <a:lnTo>
                    <a:pt x="107337" y="108585"/>
                  </a:lnTo>
                  <a:lnTo>
                    <a:pt x="110110" y="93426"/>
                  </a:lnTo>
                  <a:lnTo>
                    <a:pt x="113192" y="64116"/>
                  </a:lnTo>
                  <a:lnTo>
                    <a:pt x="12617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7157042" y="1830062"/>
              <a:ext cx="142172" cy="2093003"/>
            </a:xfrm>
            <a:custGeom>
              <a:avLst/>
              <a:gdLst/>
              <a:ahLst/>
              <a:cxnLst/>
              <a:rect l="0" t="0" r="0" b="0"/>
              <a:pathLst>
                <a:path w="142172" h="2093003">
                  <a:moveTo>
                    <a:pt x="79065" y="2093002"/>
                  </a:moveTo>
                  <a:lnTo>
                    <a:pt x="64427" y="2049085"/>
                  </a:lnTo>
                  <a:lnTo>
                    <a:pt x="61126" y="2038014"/>
                  </a:lnTo>
                  <a:lnTo>
                    <a:pt x="54341" y="2013248"/>
                  </a:lnTo>
                  <a:lnTo>
                    <a:pt x="50547" y="1980427"/>
                  </a:lnTo>
                  <a:lnTo>
                    <a:pt x="47692" y="1944804"/>
                  </a:lnTo>
                  <a:lnTo>
                    <a:pt x="45295" y="1928761"/>
                  </a:lnTo>
                  <a:lnTo>
                    <a:pt x="42529" y="1913390"/>
                  </a:lnTo>
                  <a:lnTo>
                    <a:pt x="36919" y="1834619"/>
                  </a:lnTo>
                  <a:lnTo>
                    <a:pt x="34608" y="1819077"/>
                  </a:lnTo>
                  <a:lnTo>
                    <a:pt x="31897" y="1805209"/>
                  </a:lnTo>
                  <a:lnTo>
                    <a:pt x="26379" y="1742137"/>
                  </a:lnTo>
                  <a:lnTo>
                    <a:pt x="24074" y="1727038"/>
                  </a:lnTo>
                  <a:lnTo>
                    <a:pt x="21370" y="1712297"/>
                  </a:lnTo>
                  <a:lnTo>
                    <a:pt x="17562" y="1663634"/>
                  </a:lnTo>
                  <a:lnTo>
                    <a:pt x="13555" y="1629493"/>
                  </a:lnTo>
                  <a:lnTo>
                    <a:pt x="10851" y="1612208"/>
                  </a:lnTo>
                  <a:lnTo>
                    <a:pt x="7044" y="1559965"/>
                  </a:lnTo>
                  <a:lnTo>
                    <a:pt x="5917" y="1507479"/>
                  </a:lnTo>
                  <a:lnTo>
                    <a:pt x="2537" y="1472444"/>
                  </a:lnTo>
                  <a:lnTo>
                    <a:pt x="0" y="1454921"/>
                  </a:lnTo>
                  <a:lnTo>
                    <a:pt x="1814" y="1436228"/>
                  </a:lnTo>
                  <a:lnTo>
                    <a:pt x="6530" y="1416753"/>
                  </a:lnTo>
                  <a:lnTo>
                    <a:pt x="13179" y="1396759"/>
                  </a:lnTo>
                  <a:lnTo>
                    <a:pt x="17611" y="1377586"/>
                  </a:lnTo>
                  <a:lnTo>
                    <a:pt x="20567" y="1358961"/>
                  </a:lnTo>
                  <a:lnTo>
                    <a:pt x="24725" y="1301715"/>
                  </a:lnTo>
                  <a:lnTo>
                    <a:pt x="25958" y="1243462"/>
                  </a:lnTo>
                  <a:lnTo>
                    <a:pt x="26476" y="860977"/>
                  </a:lnTo>
                  <a:lnTo>
                    <a:pt x="29593" y="822837"/>
                  </a:lnTo>
                  <a:lnTo>
                    <a:pt x="33705" y="785241"/>
                  </a:lnTo>
                  <a:lnTo>
                    <a:pt x="37189" y="725822"/>
                  </a:lnTo>
                  <a:lnTo>
                    <a:pt x="39462" y="707088"/>
                  </a:lnTo>
                  <a:lnTo>
                    <a:pt x="42145" y="688756"/>
                  </a:lnTo>
                  <a:lnTo>
                    <a:pt x="47621" y="617349"/>
                  </a:lnTo>
                  <a:lnTo>
                    <a:pt x="49921" y="599714"/>
                  </a:lnTo>
                  <a:lnTo>
                    <a:pt x="52624" y="582114"/>
                  </a:lnTo>
                  <a:lnTo>
                    <a:pt x="58131" y="513053"/>
                  </a:lnTo>
                  <a:lnTo>
                    <a:pt x="60435" y="497462"/>
                  </a:lnTo>
                  <a:lnTo>
                    <a:pt x="63139" y="482393"/>
                  </a:lnTo>
                  <a:lnTo>
                    <a:pt x="68648" y="417394"/>
                  </a:lnTo>
                  <a:lnTo>
                    <a:pt x="70952" y="402137"/>
                  </a:lnTo>
                  <a:lnTo>
                    <a:pt x="73656" y="387290"/>
                  </a:lnTo>
                  <a:lnTo>
                    <a:pt x="76628" y="372718"/>
                  </a:lnTo>
                  <a:lnTo>
                    <a:pt x="83046" y="344062"/>
                  </a:lnTo>
                  <a:lnTo>
                    <a:pt x="86677" y="315744"/>
                  </a:lnTo>
                  <a:lnTo>
                    <a:pt x="89460" y="287577"/>
                  </a:lnTo>
                  <a:lnTo>
                    <a:pt x="91838" y="273522"/>
                  </a:lnTo>
                  <a:lnTo>
                    <a:pt x="97597" y="243102"/>
                  </a:lnTo>
                  <a:lnTo>
                    <a:pt x="104052" y="206209"/>
                  </a:lnTo>
                  <a:lnTo>
                    <a:pt x="107409" y="190061"/>
                  </a:lnTo>
                  <a:lnTo>
                    <a:pt x="110815" y="175789"/>
                  </a:lnTo>
                  <a:lnTo>
                    <a:pt x="114256" y="162769"/>
                  </a:lnTo>
                  <a:lnTo>
                    <a:pt x="121195" y="132720"/>
                  </a:lnTo>
                  <a:lnTo>
                    <a:pt x="131670" y="82953"/>
                  </a:lnTo>
                  <a:lnTo>
                    <a:pt x="14217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 121"/>
            <p:cNvSpPr/>
            <p:nvPr/>
          </p:nvSpPr>
          <p:spPr>
            <a:xfrm>
              <a:off x="7457015" y="1851097"/>
              <a:ext cx="178762" cy="1987827"/>
            </a:xfrm>
            <a:custGeom>
              <a:avLst/>
              <a:gdLst/>
              <a:ahLst/>
              <a:cxnLst/>
              <a:rect l="0" t="0" r="0" b="0"/>
              <a:pathLst>
                <a:path w="178762" h="1987827">
                  <a:moveTo>
                    <a:pt x="20997" y="1987826"/>
                  </a:moveTo>
                  <a:lnTo>
                    <a:pt x="17880" y="1938946"/>
                  </a:lnTo>
                  <a:lnTo>
                    <a:pt x="12672" y="1894266"/>
                  </a:lnTo>
                  <a:lnTo>
                    <a:pt x="11129" y="1842074"/>
                  </a:lnTo>
                  <a:lnTo>
                    <a:pt x="10607" y="1762318"/>
                  </a:lnTo>
                  <a:lnTo>
                    <a:pt x="7420" y="1729057"/>
                  </a:lnTo>
                  <a:lnTo>
                    <a:pt x="2172" y="1680935"/>
                  </a:lnTo>
                  <a:lnTo>
                    <a:pt x="616" y="1629671"/>
                  </a:lnTo>
                  <a:lnTo>
                    <a:pt x="0" y="1492851"/>
                  </a:lnTo>
                  <a:lnTo>
                    <a:pt x="3493" y="1472031"/>
                  </a:lnTo>
                  <a:lnTo>
                    <a:pt x="9328" y="1451140"/>
                  </a:lnTo>
                  <a:lnTo>
                    <a:pt x="16724" y="1430201"/>
                  </a:lnTo>
                  <a:lnTo>
                    <a:pt x="21654" y="1408061"/>
                  </a:lnTo>
                  <a:lnTo>
                    <a:pt x="27132" y="1361647"/>
                  </a:lnTo>
                  <a:lnTo>
                    <a:pt x="29567" y="1313751"/>
                  </a:lnTo>
                  <a:lnTo>
                    <a:pt x="30649" y="1265196"/>
                  </a:lnTo>
                  <a:lnTo>
                    <a:pt x="31130" y="1216348"/>
                  </a:lnTo>
                  <a:lnTo>
                    <a:pt x="34460" y="1167370"/>
                  </a:lnTo>
                  <a:lnTo>
                    <a:pt x="38667" y="1118334"/>
                  </a:lnTo>
                  <a:lnTo>
                    <a:pt x="40536" y="1069272"/>
                  </a:lnTo>
                  <a:lnTo>
                    <a:pt x="44483" y="1020199"/>
                  </a:lnTo>
                  <a:lnTo>
                    <a:pt x="48965" y="971121"/>
                  </a:lnTo>
                  <a:lnTo>
                    <a:pt x="50956" y="922041"/>
                  </a:lnTo>
                  <a:lnTo>
                    <a:pt x="54958" y="872960"/>
                  </a:lnTo>
                  <a:lnTo>
                    <a:pt x="59463" y="823878"/>
                  </a:lnTo>
                  <a:lnTo>
                    <a:pt x="61465" y="774796"/>
                  </a:lnTo>
                  <a:lnTo>
                    <a:pt x="65472" y="728830"/>
                  </a:lnTo>
                  <a:lnTo>
                    <a:pt x="74298" y="660415"/>
                  </a:lnTo>
                  <a:lnTo>
                    <a:pt x="79745" y="613720"/>
                  </a:lnTo>
                  <a:lnTo>
                    <a:pt x="82165" y="569594"/>
                  </a:lnTo>
                  <a:lnTo>
                    <a:pt x="86358" y="526611"/>
                  </a:lnTo>
                  <a:lnTo>
                    <a:pt x="89112" y="505332"/>
                  </a:lnTo>
                  <a:lnTo>
                    <a:pt x="92117" y="485303"/>
                  </a:lnTo>
                  <a:lnTo>
                    <a:pt x="98571" y="447467"/>
                  </a:lnTo>
                  <a:lnTo>
                    <a:pt x="119200" y="340264"/>
                  </a:lnTo>
                  <a:lnTo>
                    <a:pt x="124107" y="293122"/>
                  </a:lnTo>
                  <a:lnTo>
                    <a:pt x="128372" y="260773"/>
                  </a:lnTo>
                  <a:lnTo>
                    <a:pt x="131145" y="243966"/>
                  </a:lnTo>
                  <a:lnTo>
                    <a:pt x="134162" y="228087"/>
                  </a:lnTo>
                  <a:lnTo>
                    <a:pt x="143992" y="181067"/>
                  </a:lnTo>
                  <a:lnTo>
                    <a:pt x="150843" y="143580"/>
                  </a:lnTo>
                  <a:lnTo>
                    <a:pt x="154306" y="127273"/>
                  </a:lnTo>
                  <a:lnTo>
                    <a:pt x="157783" y="112895"/>
                  </a:lnTo>
                  <a:lnTo>
                    <a:pt x="168260" y="72794"/>
                  </a:lnTo>
                  <a:lnTo>
                    <a:pt x="17876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751915" y="2019378"/>
              <a:ext cx="136285" cy="1840581"/>
            </a:xfrm>
            <a:custGeom>
              <a:avLst/>
              <a:gdLst/>
              <a:ahLst/>
              <a:cxnLst/>
              <a:rect l="0" t="0" r="0" b="0"/>
              <a:pathLst>
                <a:path w="136285" h="1840581">
                  <a:moveTo>
                    <a:pt x="41625" y="1840580"/>
                  </a:moveTo>
                  <a:lnTo>
                    <a:pt x="36042" y="1823830"/>
                  </a:lnTo>
                  <a:lnTo>
                    <a:pt x="32569" y="1785496"/>
                  </a:lnTo>
                  <a:lnTo>
                    <a:pt x="28641" y="1750656"/>
                  </a:lnTo>
                  <a:lnTo>
                    <a:pt x="25957" y="1731548"/>
                  </a:lnTo>
                  <a:lnTo>
                    <a:pt x="22181" y="1682323"/>
                  </a:lnTo>
                  <a:lnTo>
                    <a:pt x="21061" y="1638133"/>
                  </a:lnTo>
                  <a:lnTo>
                    <a:pt x="17683" y="1606473"/>
                  </a:lnTo>
                  <a:lnTo>
                    <a:pt x="13455" y="1572926"/>
                  </a:lnTo>
                  <a:lnTo>
                    <a:pt x="11074" y="1520019"/>
                  </a:lnTo>
                  <a:lnTo>
                    <a:pt x="10518" y="1480745"/>
                  </a:lnTo>
                  <a:lnTo>
                    <a:pt x="7154" y="1443034"/>
                  </a:lnTo>
                  <a:lnTo>
                    <a:pt x="2932" y="1404459"/>
                  </a:lnTo>
                  <a:lnTo>
                    <a:pt x="1056" y="1360047"/>
                  </a:lnTo>
                  <a:lnTo>
                    <a:pt x="0" y="1294635"/>
                  </a:lnTo>
                  <a:lnTo>
                    <a:pt x="2189" y="1272108"/>
                  </a:lnTo>
                  <a:lnTo>
                    <a:pt x="5985" y="1248910"/>
                  </a:lnTo>
                  <a:lnTo>
                    <a:pt x="10853" y="1225264"/>
                  </a:lnTo>
                  <a:lnTo>
                    <a:pt x="14099" y="1201319"/>
                  </a:lnTo>
                  <a:lnTo>
                    <a:pt x="17705" y="1152900"/>
                  </a:lnTo>
                  <a:lnTo>
                    <a:pt x="19308" y="1104112"/>
                  </a:lnTo>
                  <a:lnTo>
                    <a:pt x="20336" y="1006137"/>
                  </a:lnTo>
                  <a:lnTo>
                    <a:pt x="20515" y="926964"/>
                  </a:lnTo>
                  <a:lnTo>
                    <a:pt x="23673" y="875148"/>
                  </a:lnTo>
                  <a:lnTo>
                    <a:pt x="27803" y="824851"/>
                  </a:lnTo>
                  <a:lnTo>
                    <a:pt x="29638" y="775229"/>
                  </a:lnTo>
                  <a:lnTo>
                    <a:pt x="33571" y="722790"/>
                  </a:lnTo>
                  <a:lnTo>
                    <a:pt x="39214" y="669490"/>
                  </a:lnTo>
                  <a:lnTo>
                    <a:pt x="45617" y="618533"/>
                  </a:lnTo>
                  <a:lnTo>
                    <a:pt x="55792" y="549438"/>
                  </a:lnTo>
                  <a:lnTo>
                    <a:pt x="59608" y="502850"/>
                  </a:lnTo>
                  <a:lnTo>
                    <a:pt x="62472" y="454876"/>
                  </a:lnTo>
                  <a:lnTo>
                    <a:pt x="64872" y="430631"/>
                  </a:lnTo>
                  <a:lnTo>
                    <a:pt x="67641" y="406287"/>
                  </a:lnTo>
                  <a:lnTo>
                    <a:pt x="73832" y="360540"/>
                  </a:lnTo>
                  <a:lnTo>
                    <a:pt x="80481" y="318004"/>
                  </a:lnTo>
                  <a:lnTo>
                    <a:pt x="104748" y="181343"/>
                  </a:lnTo>
                  <a:lnTo>
                    <a:pt x="108248" y="162966"/>
                  </a:lnTo>
                  <a:lnTo>
                    <a:pt x="115254" y="130081"/>
                  </a:lnTo>
                  <a:lnTo>
                    <a:pt x="118758" y="114768"/>
                  </a:lnTo>
                  <a:lnTo>
                    <a:pt x="122651" y="85288"/>
                  </a:lnTo>
                  <a:lnTo>
                    <a:pt x="125550" y="56604"/>
                  </a:lnTo>
                  <a:lnTo>
                    <a:pt x="127959" y="42411"/>
                  </a:lnTo>
                  <a:lnTo>
                    <a:pt x="136284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Freeform 123"/>
            <p:cNvSpPr/>
            <p:nvPr/>
          </p:nvSpPr>
          <p:spPr>
            <a:xfrm>
              <a:off x="7994848" y="2071966"/>
              <a:ext cx="135256" cy="1872134"/>
            </a:xfrm>
            <a:custGeom>
              <a:avLst/>
              <a:gdLst/>
              <a:ahLst/>
              <a:cxnLst/>
              <a:rect l="0" t="0" r="0" b="0"/>
              <a:pathLst>
                <a:path w="135256" h="1872134">
                  <a:moveTo>
                    <a:pt x="51115" y="1872133"/>
                  </a:moveTo>
                  <a:lnTo>
                    <a:pt x="45531" y="1855383"/>
                  </a:lnTo>
                  <a:lnTo>
                    <a:pt x="42059" y="1811465"/>
                  </a:lnTo>
                  <a:lnTo>
                    <a:pt x="38130" y="1783232"/>
                  </a:lnTo>
                  <a:lnTo>
                    <a:pt x="35447" y="1770795"/>
                  </a:lnTo>
                  <a:lnTo>
                    <a:pt x="31670" y="1719791"/>
                  </a:lnTo>
                  <a:lnTo>
                    <a:pt x="27670" y="1686784"/>
                  </a:lnTo>
                  <a:lnTo>
                    <a:pt x="24967" y="1671438"/>
                  </a:lnTo>
                  <a:lnTo>
                    <a:pt x="21163" y="1627506"/>
                  </a:lnTo>
                  <a:lnTo>
                    <a:pt x="20036" y="1579301"/>
                  </a:lnTo>
                  <a:lnTo>
                    <a:pt x="16656" y="1545267"/>
                  </a:lnTo>
                  <a:lnTo>
                    <a:pt x="14118" y="1528011"/>
                  </a:lnTo>
                  <a:lnTo>
                    <a:pt x="10547" y="1475808"/>
                  </a:lnTo>
                  <a:lnTo>
                    <a:pt x="9489" y="1417751"/>
                  </a:lnTo>
                  <a:lnTo>
                    <a:pt x="9176" y="1361724"/>
                  </a:lnTo>
                  <a:lnTo>
                    <a:pt x="5986" y="1322745"/>
                  </a:lnTo>
                  <a:lnTo>
                    <a:pt x="1842" y="1282049"/>
                  </a:lnTo>
                  <a:lnTo>
                    <a:pt x="0" y="1240588"/>
                  </a:lnTo>
                  <a:lnTo>
                    <a:pt x="3014" y="1219716"/>
                  </a:lnTo>
                  <a:lnTo>
                    <a:pt x="8530" y="1198790"/>
                  </a:lnTo>
                  <a:lnTo>
                    <a:pt x="15713" y="1177827"/>
                  </a:lnTo>
                  <a:lnTo>
                    <a:pt x="19334" y="1156840"/>
                  </a:lnTo>
                  <a:lnTo>
                    <a:pt x="20239" y="1114823"/>
                  </a:lnTo>
                  <a:lnTo>
                    <a:pt x="22979" y="1072776"/>
                  </a:lnTo>
                  <a:lnTo>
                    <a:pt x="26924" y="1029548"/>
                  </a:lnTo>
                  <a:lnTo>
                    <a:pt x="28677" y="983067"/>
                  </a:lnTo>
                  <a:lnTo>
                    <a:pt x="29664" y="916492"/>
                  </a:lnTo>
                  <a:lnTo>
                    <a:pt x="29957" y="846775"/>
                  </a:lnTo>
                  <a:lnTo>
                    <a:pt x="33141" y="801723"/>
                  </a:lnTo>
                  <a:lnTo>
                    <a:pt x="37283" y="757159"/>
                  </a:lnTo>
                  <a:lnTo>
                    <a:pt x="39124" y="710085"/>
                  </a:lnTo>
                  <a:lnTo>
                    <a:pt x="43059" y="665011"/>
                  </a:lnTo>
                  <a:lnTo>
                    <a:pt x="45744" y="643176"/>
                  </a:lnTo>
                  <a:lnTo>
                    <a:pt x="48728" y="600215"/>
                  </a:lnTo>
                  <a:lnTo>
                    <a:pt x="51222" y="557750"/>
                  </a:lnTo>
                  <a:lnTo>
                    <a:pt x="53524" y="536609"/>
                  </a:lnTo>
                  <a:lnTo>
                    <a:pt x="56227" y="515503"/>
                  </a:lnTo>
                  <a:lnTo>
                    <a:pt x="59230" y="473355"/>
                  </a:lnTo>
                  <a:lnTo>
                    <a:pt x="61733" y="431250"/>
                  </a:lnTo>
                  <a:lnTo>
                    <a:pt x="64036" y="410205"/>
                  </a:lnTo>
                  <a:lnTo>
                    <a:pt x="69713" y="368125"/>
                  </a:lnTo>
                  <a:lnTo>
                    <a:pt x="76131" y="326050"/>
                  </a:lnTo>
                  <a:lnTo>
                    <a:pt x="82879" y="287093"/>
                  </a:lnTo>
                  <a:lnTo>
                    <a:pt x="96733" y="214474"/>
                  </a:lnTo>
                  <a:lnTo>
                    <a:pt x="100605" y="182190"/>
                  </a:lnTo>
                  <a:lnTo>
                    <a:pt x="103494" y="152259"/>
                  </a:lnTo>
                  <a:lnTo>
                    <a:pt x="105900" y="137734"/>
                  </a:lnTo>
                  <a:lnTo>
                    <a:pt x="108674" y="123375"/>
                  </a:lnTo>
                  <a:lnTo>
                    <a:pt x="114871" y="94956"/>
                  </a:lnTo>
                  <a:lnTo>
                    <a:pt x="121521" y="65576"/>
                  </a:lnTo>
                  <a:lnTo>
                    <a:pt x="13525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Freeform 124"/>
            <p:cNvSpPr/>
            <p:nvPr/>
          </p:nvSpPr>
          <p:spPr>
            <a:xfrm>
              <a:off x="8225207" y="2019378"/>
              <a:ext cx="146802" cy="1882651"/>
            </a:xfrm>
            <a:custGeom>
              <a:avLst/>
              <a:gdLst/>
              <a:ahLst/>
              <a:cxnLst/>
              <a:rect l="0" t="0" r="0" b="0"/>
              <a:pathLst>
                <a:path w="146802" h="1882651">
                  <a:moveTo>
                    <a:pt x="41625" y="1882650"/>
                  </a:moveTo>
                  <a:lnTo>
                    <a:pt x="36042" y="1854733"/>
                  </a:lnTo>
                  <a:lnTo>
                    <a:pt x="32569" y="1803872"/>
                  </a:lnTo>
                  <a:lnTo>
                    <a:pt x="28641" y="1761549"/>
                  </a:lnTo>
                  <a:lnTo>
                    <a:pt x="24168" y="1718977"/>
                  </a:lnTo>
                  <a:lnTo>
                    <a:pt x="21650" y="1668730"/>
                  </a:lnTo>
                  <a:lnTo>
                    <a:pt x="19736" y="1623068"/>
                  </a:lnTo>
                  <a:lnTo>
                    <a:pt x="17683" y="1606757"/>
                  </a:lnTo>
                  <a:lnTo>
                    <a:pt x="13455" y="1573051"/>
                  </a:lnTo>
                  <a:lnTo>
                    <a:pt x="11074" y="1521226"/>
                  </a:lnTo>
                  <a:lnTo>
                    <a:pt x="9201" y="1468863"/>
                  </a:lnTo>
                  <a:lnTo>
                    <a:pt x="4621" y="1433858"/>
                  </a:lnTo>
                  <a:lnTo>
                    <a:pt x="1056" y="1375716"/>
                  </a:lnTo>
                  <a:lnTo>
                    <a:pt x="0" y="1319665"/>
                  </a:lnTo>
                  <a:lnTo>
                    <a:pt x="2189" y="1300480"/>
                  </a:lnTo>
                  <a:lnTo>
                    <a:pt x="5985" y="1280679"/>
                  </a:lnTo>
                  <a:lnTo>
                    <a:pt x="10853" y="1260467"/>
                  </a:lnTo>
                  <a:lnTo>
                    <a:pt x="15267" y="1239980"/>
                  </a:lnTo>
                  <a:lnTo>
                    <a:pt x="23288" y="1198519"/>
                  </a:lnTo>
                  <a:lnTo>
                    <a:pt x="27631" y="1153603"/>
                  </a:lnTo>
                  <a:lnTo>
                    <a:pt x="29562" y="1107541"/>
                  </a:lnTo>
                  <a:lnTo>
                    <a:pt x="30649" y="1041020"/>
                  </a:lnTo>
                  <a:lnTo>
                    <a:pt x="31047" y="927135"/>
                  </a:lnTo>
                  <a:lnTo>
                    <a:pt x="34197" y="884184"/>
                  </a:lnTo>
                  <a:lnTo>
                    <a:pt x="38324" y="840553"/>
                  </a:lnTo>
                  <a:lnTo>
                    <a:pt x="40158" y="793894"/>
                  </a:lnTo>
                  <a:lnTo>
                    <a:pt x="44089" y="749005"/>
                  </a:lnTo>
                  <a:lnTo>
                    <a:pt x="48563" y="705682"/>
                  </a:lnTo>
                  <a:lnTo>
                    <a:pt x="50552" y="663054"/>
                  </a:lnTo>
                  <a:lnTo>
                    <a:pt x="54551" y="620737"/>
                  </a:lnTo>
                  <a:lnTo>
                    <a:pt x="59057" y="578556"/>
                  </a:lnTo>
                  <a:lnTo>
                    <a:pt x="61058" y="536437"/>
                  </a:lnTo>
                  <a:lnTo>
                    <a:pt x="65064" y="497461"/>
                  </a:lnTo>
                  <a:lnTo>
                    <a:pt x="73890" y="439552"/>
                  </a:lnTo>
                  <a:lnTo>
                    <a:pt x="80506" y="399865"/>
                  </a:lnTo>
                  <a:lnTo>
                    <a:pt x="87342" y="362750"/>
                  </a:lnTo>
                  <a:lnTo>
                    <a:pt x="91159" y="326777"/>
                  </a:lnTo>
                  <a:lnTo>
                    <a:pt x="94023" y="292481"/>
                  </a:lnTo>
                  <a:lnTo>
                    <a:pt x="96424" y="276791"/>
                  </a:lnTo>
                  <a:lnTo>
                    <a:pt x="99193" y="261656"/>
                  </a:lnTo>
                  <a:lnTo>
                    <a:pt x="105386" y="232375"/>
                  </a:lnTo>
                  <a:lnTo>
                    <a:pt x="108673" y="218023"/>
                  </a:lnTo>
                  <a:lnTo>
                    <a:pt x="112325" y="189610"/>
                  </a:lnTo>
                  <a:lnTo>
                    <a:pt x="115118" y="162569"/>
                  </a:lnTo>
                  <a:lnTo>
                    <a:pt x="117499" y="150450"/>
                  </a:lnTo>
                  <a:lnTo>
                    <a:pt x="120254" y="138865"/>
                  </a:lnTo>
                  <a:lnTo>
                    <a:pt x="129717" y="94642"/>
                  </a:lnTo>
                  <a:lnTo>
                    <a:pt x="133365" y="64657"/>
                  </a:lnTo>
                  <a:lnTo>
                    <a:pt x="146801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8508748" y="2093002"/>
              <a:ext cx="178789" cy="1840580"/>
            </a:xfrm>
            <a:custGeom>
              <a:avLst/>
              <a:gdLst/>
              <a:ahLst/>
              <a:cxnLst/>
              <a:rect l="0" t="0" r="0" b="0"/>
              <a:pathLst>
                <a:path w="178789" h="1840580">
                  <a:moveTo>
                    <a:pt x="21024" y="1840579"/>
                  </a:moveTo>
                  <a:lnTo>
                    <a:pt x="21024" y="1722546"/>
                  </a:lnTo>
                  <a:lnTo>
                    <a:pt x="15440" y="1685238"/>
                  </a:lnTo>
                  <a:lnTo>
                    <a:pt x="11969" y="1640813"/>
                  </a:lnTo>
                  <a:lnTo>
                    <a:pt x="10939" y="1590644"/>
                  </a:lnTo>
                  <a:lnTo>
                    <a:pt x="7583" y="1556152"/>
                  </a:lnTo>
                  <a:lnTo>
                    <a:pt x="2239" y="1500766"/>
                  </a:lnTo>
                  <a:lnTo>
                    <a:pt x="989" y="1460501"/>
                  </a:lnTo>
                  <a:lnTo>
                    <a:pt x="121" y="1356580"/>
                  </a:lnTo>
                  <a:lnTo>
                    <a:pt x="0" y="1224959"/>
                  </a:lnTo>
                  <a:lnTo>
                    <a:pt x="2334" y="1202284"/>
                  </a:lnTo>
                  <a:lnTo>
                    <a:pt x="6226" y="1180156"/>
                  </a:lnTo>
                  <a:lnTo>
                    <a:pt x="11159" y="1158392"/>
                  </a:lnTo>
                  <a:lnTo>
                    <a:pt x="16640" y="1112396"/>
                  </a:lnTo>
                  <a:lnTo>
                    <a:pt x="20244" y="1065854"/>
                  </a:lnTo>
                  <a:lnTo>
                    <a:pt x="25741" y="1021797"/>
                  </a:lnTo>
                  <a:lnTo>
                    <a:pt x="28964" y="975727"/>
                  </a:lnTo>
                  <a:lnTo>
                    <a:pt x="31565" y="927983"/>
                  </a:lnTo>
                  <a:lnTo>
                    <a:pt x="36616" y="879496"/>
                  </a:lnTo>
                  <a:lnTo>
                    <a:pt x="46030" y="806208"/>
                  </a:lnTo>
                  <a:lnTo>
                    <a:pt x="49667" y="757204"/>
                  </a:lnTo>
                  <a:lnTo>
                    <a:pt x="52452" y="706988"/>
                  </a:lnTo>
                  <a:lnTo>
                    <a:pt x="57585" y="653507"/>
                  </a:lnTo>
                  <a:lnTo>
                    <a:pt x="63762" y="601690"/>
                  </a:lnTo>
                  <a:lnTo>
                    <a:pt x="77250" y="501771"/>
                  </a:lnTo>
                  <a:lnTo>
                    <a:pt x="81880" y="477085"/>
                  </a:lnTo>
                  <a:lnTo>
                    <a:pt x="87304" y="452448"/>
                  </a:lnTo>
                  <a:lnTo>
                    <a:pt x="93257" y="427843"/>
                  </a:lnTo>
                  <a:lnTo>
                    <a:pt x="98395" y="403259"/>
                  </a:lnTo>
                  <a:lnTo>
                    <a:pt x="102989" y="378690"/>
                  </a:lnTo>
                  <a:lnTo>
                    <a:pt x="107220" y="354130"/>
                  </a:lnTo>
                  <a:lnTo>
                    <a:pt x="115038" y="301911"/>
                  </a:lnTo>
                  <a:lnTo>
                    <a:pt x="118758" y="274897"/>
                  </a:lnTo>
                  <a:lnTo>
                    <a:pt x="123576" y="249876"/>
                  </a:lnTo>
                  <a:lnTo>
                    <a:pt x="129125" y="226184"/>
                  </a:lnTo>
                  <a:lnTo>
                    <a:pt x="135161" y="203377"/>
                  </a:lnTo>
                  <a:lnTo>
                    <a:pt x="140355" y="179992"/>
                  </a:lnTo>
                  <a:lnTo>
                    <a:pt x="144985" y="156222"/>
                  </a:lnTo>
                  <a:lnTo>
                    <a:pt x="160814" y="70462"/>
                  </a:lnTo>
                  <a:lnTo>
                    <a:pt x="164468" y="53986"/>
                  </a:lnTo>
                  <a:lnTo>
                    <a:pt x="168072" y="39496"/>
                  </a:lnTo>
                  <a:lnTo>
                    <a:pt x="17878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Freeform 126"/>
            <p:cNvSpPr/>
            <p:nvPr/>
          </p:nvSpPr>
          <p:spPr>
            <a:xfrm>
              <a:off x="6615569" y="1977308"/>
              <a:ext cx="115694" cy="1840581"/>
            </a:xfrm>
            <a:custGeom>
              <a:avLst/>
              <a:gdLst/>
              <a:ahLst/>
              <a:cxnLst/>
              <a:rect l="0" t="0" r="0" b="0"/>
              <a:pathLst>
                <a:path w="115694" h="1840581">
                  <a:moveTo>
                    <a:pt x="115693" y="1840580"/>
                  </a:moveTo>
                  <a:lnTo>
                    <a:pt x="115693" y="1715880"/>
                  </a:lnTo>
                  <a:lnTo>
                    <a:pt x="112576" y="1679202"/>
                  </a:lnTo>
                  <a:lnTo>
                    <a:pt x="110110" y="1662878"/>
                  </a:lnTo>
                  <a:lnTo>
                    <a:pt x="104982" y="1595862"/>
                  </a:lnTo>
                  <a:lnTo>
                    <a:pt x="102709" y="1580439"/>
                  </a:lnTo>
                  <a:lnTo>
                    <a:pt x="100025" y="1565482"/>
                  </a:lnTo>
                  <a:lnTo>
                    <a:pt x="97043" y="1533282"/>
                  </a:lnTo>
                  <a:lnTo>
                    <a:pt x="94550" y="1498326"/>
                  </a:lnTo>
                  <a:lnTo>
                    <a:pt x="92248" y="1479187"/>
                  </a:lnTo>
                  <a:lnTo>
                    <a:pt x="89546" y="1459417"/>
                  </a:lnTo>
                  <a:lnTo>
                    <a:pt x="83427" y="1421868"/>
                  </a:lnTo>
                  <a:lnTo>
                    <a:pt x="69976" y="1344569"/>
                  </a:lnTo>
                  <a:lnTo>
                    <a:pt x="72391" y="1303434"/>
                  </a:lnTo>
                  <a:lnTo>
                    <a:pt x="76308" y="1282648"/>
                  </a:lnTo>
                  <a:lnTo>
                    <a:pt x="77544" y="1240855"/>
                  </a:lnTo>
                  <a:lnTo>
                    <a:pt x="74197" y="1197739"/>
                  </a:lnTo>
                  <a:lnTo>
                    <a:pt x="68814" y="1151308"/>
                  </a:lnTo>
                  <a:lnTo>
                    <a:pt x="65643" y="1106521"/>
                  </a:lnTo>
                  <a:lnTo>
                    <a:pt x="63065" y="1060906"/>
                  </a:lnTo>
                  <a:lnTo>
                    <a:pt x="58023" y="1009469"/>
                  </a:lnTo>
                  <a:lnTo>
                    <a:pt x="51887" y="958562"/>
                  </a:lnTo>
                  <a:lnTo>
                    <a:pt x="48615" y="933534"/>
                  </a:lnTo>
                  <a:lnTo>
                    <a:pt x="46433" y="908668"/>
                  </a:lnTo>
                  <a:lnTo>
                    <a:pt x="44009" y="859226"/>
                  </a:lnTo>
                  <a:lnTo>
                    <a:pt x="42195" y="834588"/>
                  </a:lnTo>
                  <a:lnTo>
                    <a:pt x="39817" y="809983"/>
                  </a:lnTo>
                  <a:lnTo>
                    <a:pt x="37062" y="785399"/>
                  </a:lnTo>
                  <a:lnTo>
                    <a:pt x="34001" y="736270"/>
                  </a:lnTo>
                  <a:lnTo>
                    <a:pt x="32641" y="687166"/>
                  </a:lnTo>
                  <a:lnTo>
                    <a:pt x="32036" y="638075"/>
                  </a:lnTo>
                  <a:lnTo>
                    <a:pt x="28651" y="588989"/>
                  </a:lnTo>
                  <a:lnTo>
                    <a:pt x="26113" y="564447"/>
                  </a:lnTo>
                  <a:lnTo>
                    <a:pt x="23292" y="518480"/>
                  </a:lnTo>
                  <a:lnTo>
                    <a:pt x="22039" y="474677"/>
                  </a:lnTo>
                  <a:lnTo>
                    <a:pt x="21167" y="368298"/>
                  </a:lnTo>
                  <a:lnTo>
                    <a:pt x="17978" y="329243"/>
                  </a:lnTo>
                  <a:lnTo>
                    <a:pt x="15491" y="310648"/>
                  </a:lnTo>
                  <a:lnTo>
                    <a:pt x="11991" y="262143"/>
                  </a:lnTo>
                  <a:lnTo>
                    <a:pt x="10955" y="212583"/>
                  </a:lnTo>
                  <a:lnTo>
                    <a:pt x="10535" y="56954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6291114" y="1893167"/>
              <a:ext cx="82551" cy="1945757"/>
            </a:xfrm>
            <a:custGeom>
              <a:avLst/>
              <a:gdLst/>
              <a:ahLst/>
              <a:cxnLst/>
              <a:rect l="0" t="0" r="0" b="0"/>
              <a:pathLst>
                <a:path w="82551" h="1945757">
                  <a:moveTo>
                    <a:pt x="8927" y="1945756"/>
                  </a:moveTo>
                  <a:lnTo>
                    <a:pt x="14510" y="1923422"/>
                  </a:lnTo>
                  <a:lnTo>
                    <a:pt x="16155" y="1912169"/>
                  </a:lnTo>
                  <a:lnTo>
                    <a:pt x="18470" y="1870491"/>
                  </a:lnTo>
                  <a:lnTo>
                    <a:pt x="19317" y="1778138"/>
                  </a:lnTo>
                  <a:lnTo>
                    <a:pt x="19433" y="1675555"/>
                  </a:lnTo>
                  <a:lnTo>
                    <a:pt x="18268" y="1656940"/>
                  </a:lnTo>
                  <a:lnTo>
                    <a:pt x="16323" y="1637518"/>
                  </a:lnTo>
                  <a:lnTo>
                    <a:pt x="13858" y="1617559"/>
                  </a:lnTo>
                  <a:lnTo>
                    <a:pt x="12214" y="1597241"/>
                  </a:lnTo>
                  <a:lnTo>
                    <a:pt x="10388" y="1555967"/>
                  </a:lnTo>
                  <a:lnTo>
                    <a:pt x="8732" y="1533976"/>
                  </a:lnTo>
                  <a:lnTo>
                    <a:pt x="6460" y="1511135"/>
                  </a:lnTo>
                  <a:lnTo>
                    <a:pt x="3776" y="1487727"/>
                  </a:lnTo>
                  <a:lnTo>
                    <a:pt x="1987" y="1465110"/>
                  </a:lnTo>
                  <a:lnTo>
                    <a:pt x="0" y="1421282"/>
                  </a:lnTo>
                  <a:lnTo>
                    <a:pt x="2232" y="1375314"/>
                  </a:lnTo>
                  <a:lnTo>
                    <a:pt x="4464" y="1351604"/>
                  </a:lnTo>
                  <a:lnTo>
                    <a:pt x="6943" y="1303444"/>
                  </a:lnTo>
                  <a:lnTo>
                    <a:pt x="8045" y="1253604"/>
                  </a:lnTo>
                  <a:lnTo>
                    <a:pt x="8926" y="781894"/>
                  </a:lnTo>
                  <a:lnTo>
                    <a:pt x="10095" y="754987"/>
                  </a:lnTo>
                  <a:lnTo>
                    <a:pt x="12043" y="728869"/>
                  </a:lnTo>
                  <a:lnTo>
                    <a:pt x="14510" y="703276"/>
                  </a:lnTo>
                  <a:lnTo>
                    <a:pt x="16155" y="676866"/>
                  </a:lnTo>
                  <a:lnTo>
                    <a:pt x="17983" y="622590"/>
                  </a:lnTo>
                  <a:lnTo>
                    <a:pt x="19639" y="597365"/>
                  </a:lnTo>
                  <a:lnTo>
                    <a:pt x="21911" y="573537"/>
                  </a:lnTo>
                  <a:lnTo>
                    <a:pt x="24595" y="550640"/>
                  </a:lnTo>
                  <a:lnTo>
                    <a:pt x="26384" y="527194"/>
                  </a:lnTo>
                  <a:lnTo>
                    <a:pt x="28371" y="479330"/>
                  </a:lnTo>
                  <a:lnTo>
                    <a:pt x="30070" y="456282"/>
                  </a:lnTo>
                  <a:lnTo>
                    <a:pt x="32371" y="433905"/>
                  </a:lnTo>
                  <a:lnTo>
                    <a:pt x="35074" y="411976"/>
                  </a:lnTo>
                  <a:lnTo>
                    <a:pt x="36876" y="390344"/>
                  </a:lnTo>
                  <a:lnTo>
                    <a:pt x="38878" y="347611"/>
                  </a:lnTo>
                  <a:lnTo>
                    <a:pt x="40580" y="327568"/>
                  </a:lnTo>
                  <a:lnTo>
                    <a:pt x="42884" y="308362"/>
                  </a:lnTo>
                  <a:lnTo>
                    <a:pt x="45588" y="289716"/>
                  </a:lnTo>
                  <a:lnTo>
                    <a:pt x="47391" y="271442"/>
                  </a:lnTo>
                  <a:lnTo>
                    <a:pt x="49394" y="235555"/>
                  </a:lnTo>
                  <a:lnTo>
                    <a:pt x="51097" y="218974"/>
                  </a:lnTo>
                  <a:lnTo>
                    <a:pt x="53401" y="203245"/>
                  </a:lnTo>
                  <a:lnTo>
                    <a:pt x="56106" y="188085"/>
                  </a:lnTo>
                  <a:lnTo>
                    <a:pt x="59078" y="173304"/>
                  </a:lnTo>
                  <a:lnTo>
                    <a:pt x="65496" y="144415"/>
                  </a:lnTo>
                  <a:lnTo>
                    <a:pt x="67675" y="130166"/>
                  </a:lnTo>
                  <a:lnTo>
                    <a:pt x="70096" y="101870"/>
                  </a:lnTo>
                  <a:lnTo>
                    <a:pt x="71910" y="88949"/>
                  </a:lnTo>
                  <a:lnTo>
                    <a:pt x="74288" y="76829"/>
                  </a:lnTo>
                  <a:lnTo>
                    <a:pt x="77042" y="65243"/>
                  </a:lnTo>
                  <a:lnTo>
                    <a:pt x="78878" y="52844"/>
                  </a:lnTo>
                  <a:lnTo>
                    <a:pt x="80102" y="39904"/>
                  </a:lnTo>
                  <a:lnTo>
                    <a:pt x="8255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Freeform 128"/>
            <p:cNvSpPr/>
            <p:nvPr/>
          </p:nvSpPr>
          <p:spPr>
            <a:xfrm>
              <a:off x="5963489" y="1809026"/>
              <a:ext cx="63096" cy="2093003"/>
            </a:xfrm>
            <a:custGeom>
              <a:avLst/>
              <a:gdLst/>
              <a:ahLst/>
              <a:cxnLst/>
              <a:rect l="0" t="0" r="0" b="0"/>
              <a:pathLst>
                <a:path w="63096" h="2093003">
                  <a:moveTo>
                    <a:pt x="52577" y="2093002"/>
                  </a:moveTo>
                  <a:lnTo>
                    <a:pt x="58160" y="2076252"/>
                  </a:lnTo>
                  <a:lnTo>
                    <a:pt x="59805" y="2065475"/>
                  </a:lnTo>
                  <a:lnTo>
                    <a:pt x="61633" y="2037919"/>
                  </a:lnTo>
                  <a:lnTo>
                    <a:pt x="62806" y="1981014"/>
                  </a:lnTo>
                  <a:lnTo>
                    <a:pt x="63057" y="1910724"/>
                  </a:lnTo>
                  <a:lnTo>
                    <a:pt x="61900" y="1895523"/>
                  </a:lnTo>
                  <a:lnTo>
                    <a:pt x="59961" y="1879546"/>
                  </a:lnTo>
                  <a:lnTo>
                    <a:pt x="48452" y="1806337"/>
                  </a:lnTo>
                  <a:lnTo>
                    <a:pt x="46321" y="1787367"/>
                  </a:lnTo>
                  <a:lnTo>
                    <a:pt x="44901" y="1768878"/>
                  </a:lnTo>
                  <a:lnTo>
                    <a:pt x="43954" y="1750708"/>
                  </a:lnTo>
                  <a:lnTo>
                    <a:pt x="42154" y="1731583"/>
                  </a:lnTo>
                  <a:lnTo>
                    <a:pt x="39785" y="1711822"/>
                  </a:lnTo>
                  <a:lnTo>
                    <a:pt x="34037" y="1671166"/>
                  </a:lnTo>
                  <a:lnTo>
                    <a:pt x="27586" y="1629725"/>
                  </a:lnTo>
                  <a:lnTo>
                    <a:pt x="25399" y="1607689"/>
                  </a:lnTo>
                  <a:lnTo>
                    <a:pt x="23940" y="1584818"/>
                  </a:lnTo>
                  <a:lnTo>
                    <a:pt x="22968" y="1561390"/>
                  </a:lnTo>
                  <a:lnTo>
                    <a:pt x="21151" y="1538760"/>
                  </a:lnTo>
                  <a:lnTo>
                    <a:pt x="18772" y="1516661"/>
                  </a:lnTo>
                  <a:lnTo>
                    <a:pt x="16017" y="1494917"/>
                  </a:lnTo>
                  <a:lnTo>
                    <a:pt x="16072" y="1448943"/>
                  </a:lnTo>
                  <a:lnTo>
                    <a:pt x="17654" y="1401242"/>
                  </a:lnTo>
                  <a:lnTo>
                    <a:pt x="16440" y="1377069"/>
                  </a:lnTo>
                  <a:lnTo>
                    <a:pt x="14462" y="1352774"/>
                  </a:lnTo>
                  <a:lnTo>
                    <a:pt x="13144" y="1327228"/>
                  </a:lnTo>
                  <a:lnTo>
                    <a:pt x="11679" y="1273913"/>
                  </a:lnTo>
                  <a:lnTo>
                    <a:pt x="10854" y="1196919"/>
                  </a:lnTo>
                  <a:lnTo>
                    <a:pt x="9570" y="1170737"/>
                  </a:lnTo>
                  <a:lnTo>
                    <a:pt x="7544" y="1143933"/>
                  </a:lnTo>
                  <a:lnTo>
                    <a:pt x="5026" y="1116714"/>
                  </a:lnTo>
                  <a:lnTo>
                    <a:pt x="3347" y="1090389"/>
                  </a:lnTo>
                  <a:lnTo>
                    <a:pt x="1481" y="1039323"/>
                  </a:lnTo>
                  <a:lnTo>
                    <a:pt x="284" y="932658"/>
                  </a:lnTo>
                  <a:lnTo>
                    <a:pt x="0" y="723812"/>
                  </a:lnTo>
                  <a:lnTo>
                    <a:pt x="1165" y="698736"/>
                  </a:lnTo>
                  <a:lnTo>
                    <a:pt x="3110" y="673839"/>
                  </a:lnTo>
                  <a:lnTo>
                    <a:pt x="5576" y="649061"/>
                  </a:lnTo>
                  <a:lnTo>
                    <a:pt x="7219" y="624361"/>
                  </a:lnTo>
                  <a:lnTo>
                    <a:pt x="9046" y="575103"/>
                  </a:lnTo>
                  <a:lnTo>
                    <a:pt x="10218" y="485223"/>
                  </a:lnTo>
                  <a:lnTo>
                    <a:pt x="11590" y="421123"/>
                  </a:lnTo>
                  <a:lnTo>
                    <a:pt x="13566" y="399948"/>
                  </a:lnTo>
                  <a:lnTo>
                    <a:pt x="16052" y="378820"/>
                  </a:lnTo>
                  <a:lnTo>
                    <a:pt x="17709" y="358891"/>
                  </a:lnTo>
                  <a:lnTo>
                    <a:pt x="19551" y="321167"/>
                  </a:lnTo>
                  <a:lnTo>
                    <a:pt x="21210" y="302927"/>
                  </a:lnTo>
                  <a:lnTo>
                    <a:pt x="23486" y="284923"/>
                  </a:lnTo>
                  <a:lnTo>
                    <a:pt x="26171" y="267078"/>
                  </a:lnTo>
                  <a:lnTo>
                    <a:pt x="27961" y="250507"/>
                  </a:lnTo>
                  <a:lnTo>
                    <a:pt x="29155" y="234785"/>
                  </a:lnTo>
                  <a:lnTo>
                    <a:pt x="29950" y="219629"/>
                  </a:lnTo>
                  <a:lnTo>
                    <a:pt x="31650" y="206019"/>
                  </a:lnTo>
                  <a:lnTo>
                    <a:pt x="33951" y="193440"/>
                  </a:lnTo>
                  <a:lnTo>
                    <a:pt x="36654" y="181548"/>
                  </a:lnTo>
                  <a:lnTo>
                    <a:pt x="38456" y="168946"/>
                  </a:lnTo>
                  <a:lnTo>
                    <a:pt x="39657" y="155870"/>
                  </a:lnTo>
                  <a:lnTo>
                    <a:pt x="40458" y="142478"/>
                  </a:lnTo>
                  <a:lnTo>
                    <a:pt x="42160" y="128875"/>
                  </a:lnTo>
                  <a:lnTo>
                    <a:pt x="44464" y="115133"/>
                  </a:lnTo>
                  <a:lnTo>
                    <a:pt x="47168" y="101296"/>
                  </a:lnTo>
                  <a:lnTo>
                    <a:pt x="53289" y="73457"/>
                  </a:lnTo>
                  <a:lnTo>
                    <a:pt x="6309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 129"/>
            <p:cNvSpPr/>
            <p:nvPr/>
          </p:nvSpPr>
          <p:spPr>
            <a:xfrm>
              <a:off x="5700538" y="1882650"/>
              <a:ext cx="52589" cy="2061450"/>
            </a:xfrm>
            <a:custGeom>
              <a:avLst/>
              <a:gdLst/>
              <a:ahLst/>
              <a:cxnLst/>
              <a:rect l="0" t="0" r="0" b="0"/>
              <a:pathLst>
                <a:path w="52589" h="2061450">
                  <a:moveTo>
                    <a:pt x="52588" y="2061449"/>
                  </a:moveTo>
                  <a:lnTo>
                    <a:pt x="52588" y="1883774"/>
                  </a:lnTo>
                  <a:lnTo>
                    <a:pt x="51419" y="1864701"/>
                  </a:lnTo>
                  <a:lnTo>
                    <a:pt x="49471" y="1847312"/>
                  </a:lnTo>
                  <a:lnTo>
                    <a:pt x="47004" y="1831044"/>
                  </a:lnTo>
                  <a:lnTo>
                    <a:pt x="45360" y="1815525"/>
                  </a:lnTo>
                  <a:lnTo>
                    <a:pt x="44263" y="1800504"/>
                  </a:lnTo>
                  <a:lnTo>
                    <a:pt x="42720" y="1753914"/>
                  </a:lnTo>
                  <a:lnTo>
                    <a:pt x="42199" y="1685822"/>
                  </a:lnTo>
                  <a:lnTo>
                    <a:pt x="40987" y="1668459"/>
                  </a:lnTo>
                  <a:lnTo>
                    <a:pt x="39011" y="1651041"/>
                  </a:lnTo>
                  <a:lnTo>
                    <a:pt x="36525" y="1633585"/>
                  </a:lnTo>
                  <a:lnTo>
                    <a:pt x="34867" y="1616105"/>
                  </a:lnTo>
                  <a:lnTo>
                    <a:pt x="33763" y="1598609"/>
                  </a:lnTo>
                  <a:lnTo>
                    <a:pt x="33026" y="1581101"/>
                  </a:lnTo>
                  <a:lnTo>
                    <a:pt x="31366" y="1562418"/>
                  </a:lnTo>
                  <a:lnTo>
                    <a:pt x="29091" y="1542950"/>
                  </a:lnTo>
                  <a:lnTo>
                    <a:pt x="26406" y="1522961"/>
                  </a:lnTo>
                  <a:lnTo>
                    <a:pt x="24616" y="1503791"/>
                  </a:lnTo>
                  <a:lnTo>
                    <a:pt x="23422" y="1485168"/>
                  </a:lnTo>
                  <a:lnTo>
                    <a:pt x="22627" y="1466910"/>
                  </a:lnTo>
                  <a:lnTo>
                    <a:pt x="20927" y="1447726"/>
                  </a:lnTo>
                  <a:lnTo>
                    <a:pt x="18626" y="1427925"/>
                  </a:lnTo>
                  <a:lnTo>
                    <a:pt x="15923" y="1407712"/>
                  </a:lnTo>
                  <a:lnTo>
                    <a:pt x="16036" y="1366556"/>
                  </a:lnTo>
                  <a:lnTo>
                    <a:pt x="17645" y="1323724"/>
                  </a:lnTo>
                  <a:lnTo>
                    <a:pt x="16438" y="1300849"/>
                  </a:lnTo>
                  <a:lnTo>
                    <a:pt x="14464" y="1277419"/>
                  </a:lnTo>
                  <a:lnTo>
                    <a:pt x="13149" y="1253618"/>
                  </a:lnTo>
                  <a:lnTo>
                    <a:pt x="11687" y="1205359"/>
                  </a:lnTo>
                  <a:lnTo>
                    <a:pt x="10128" y="1181038"/>
                  </a:lnTo>
                  <a:lnTo>
                    <a:pt x="7921" y="1156643"/>
                  </a:lnTo>
                  <a:lnTo>
                    <a:pt x="5281" y="1132199"/>
                  </a:lnTo>
                  <a:lnTo>
                    <a:pt x="3520" y="1108892"/>
                  </a:lnTo>
                  <a:lnTo>
                    <a:pt x="2347" y="1086342"/>
                  </a:lnTo>
                  <a:lnTo>
                    <a:pt x="1043" y="1040251"/>
                  </a:lnTo>
                  <a:lnTo>
                    <a:pt x="0" y="459307"/>
                  </a:lnTo>
                  <a:lnTo>
                    <a:pt x="1169" y="435922"/>
                  </a:lnTo>
                  <a:lnTo>
                    <a:pt x="3116" y="413319"/>
                  </a:lnTo>
                  <a:lnTo>
                    <a:pt x="5583" y="391240"/>
                  </a:lnTo>
                  <a:lnTo>
                    <a:pt x="7228" y="369508"/>
                  </a:lnTo>
                  <a:lnTo>
                    <a:pt x="8325" y="348009"/>
                  </a:lnTo>
                  <a:lnTo>
                    <a:pt x="9056" y="326664"/>
                  </a:lnTo>
                  <a:lnTo>
                    <a:pt x="10712" y="306591"/>
                  </a:lnTo>
                  <a:lnTo>
                    <a:pt x="12984" y="287366"/>
                  </a:lnTo>
                  <a:lnTo>
                    <a:pt x="15668" y="268706"/>
                  </a:lnTo>
                  <a:lnTo>
                    <a:pt x="21766" y="232392"/>
                  </a:lnTo>
                  <a:lnTo>
                    <a:pt x="25028" y="214527"/>
                  </a:lnTo>
                  <a:lnTo>
                    <a:pt x="27203" y="196775"/>
                  </a:lnTo>
                  <a:lnTo>
                    <a:pt x="28653" y="179097"/>
                  </a:lnTo>
                  <a:lnTo>
                    <a:pt x="29619" y="161468"/>
                  </a:lnTo>
                  <a:lnTo>
                    <a:pt x="31433" y="145041"/>
                  </a:lnTo>
                  <a:lnTo>
                    <a:pt x="33810" y="129415"/>
                  </a:lnTo>
                  <a:lnTo>
                    <a:pt x="36563" y="114324"/>
                  </a:lnTo>
                  <a:lnTo>
                    <a:pt x="38399" y="99588"/>
                  </a:lnTo>
                  <a:lnTo>
                    <a:pt x="39623" y="85090"/>
                  </a:lnTo>
                  <a:lnTo>
                    <a:pt x="40439" y="70750"/>
                  </a:lnTo>
                  <a:lnTo>
                    <a:pt x="42151" y="57684"/>
                  </a:lnTo>
                  <a:lnTo>
                    <a:pt x="52588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5332433" y="1903685"/>
              <a:ext cx="105166" cy="1914204"/>
            </a:xfrm>
            <a:custGeom>
              <a:avLst/>
              <a:gdLst/>
              <a:ahLst/>
              <a:cxnLst/>
              <a:rect l="0" t="0" r="0" b="0"/>
              <a:pathLst>
                <a:path w="105166" h="1914204">
                  <a:moveTo>
                    <a:pt x="31542" y="1914203"/>
                  </a:moveTo>
                  <a:lnTo>
                    <a:pt x="31542" y="1767973"/>
                  </a:lnTo>
                  <a:lnTo>
                    <a:pt x="28425" y="1734297"/>
                  </a:lnTo>
                  <a:lnTo>
                    <a:pt x="25958" y="1717137"/>
                  </a:lnTo>
                  <a:lnTo>
                    <a:pt x="23217" y="1682488"/>
                  </a:lnTo>
                  <a:lnTo>
                    <a:pt x="21674" y="1630131"/>
                  </a:lnTo>
                  <a:lnTo>
                    <a:pt x="20144" y="1593957"/>
                  </a:lnTo>
                  <a:lnTo>
                    <a:pt x="18100" y="1574494"/>
                  </a:lnTo>
                  <a:lnTo>
                    <a:pt x="15569" y="1554508"/>
                  </a:lnTo>
                  <a:lnTo>
                    <a:pt x="12757" y="1513602"/>
                  </a:lnTo>
                  <a:lnTo>
                    <a:pt x="11507" y="1472050"/>
                  </a:lnTo>
                  <a:lnTo>
                    <a:pt x="10951" y="1430209"/>
                  </a:lnTo>
                  <a:lnTo>
                    <a:pt x="9634" y="1408067"/>
                  </a:lnTo>
                  <a:lnTo>
                    <a:pt x="7588" y="1385125"/>
                  </a:lnTo>
                  <a:lnTo>
                    <a:pt x="5055" y="1361650"/>
                  </a:lnTo>
                  <a:lnTo>
                    <a:pt x="2240" y="1313752"/>
                  </a:lnTo>
                  <a:lnTo>
                    <a:pt x="990" y="1265196"/>
                  </a:lnTo>
                  <a:lnTo>
                    <a:pt x="0" y="976521"/>
                  </a:lnTo>
                  <a:lnTo>
                    <a:pt x="3110" y="923272"/>
                  </a:lnTo>
                  <a:lnTo>
                    <a:pt x="5576" y="895984"/>
                  </a:lnTo>
                  <a:lnTo>
                    <a:pt x="8315" y="840733"/>
                  </a:lnTo>
                  <a:lnTo>
                    <a:pt x="9533" y="785014"/>
                  </a:lnTo>
                  <a:lnTo>
                    <a:pt x="10074" y="729087"/>
                  </a:lnTo>
                  <a:lnTo>
                    <a:pt x="11386" y="702253"/>
                  </a:lnTo>
                  <a:lnTo>
                    <a:pt x="13431" y="676183"/>
                  </a:lnTo>
                  <a:lnTo>
                    <a:pt x="18818" y="625403"/>
                  </a:lnTo>
                  <a:lnTo>
                    <a:pt x="31799" y="526148"/>
                  </a:lnTo>
                  <a:lnTo>
                    <a:pt x="45616" y="427769"/>
                  </a:lnTo>
                  <a:lnTo>
                    <a:pt x="47937" y="403210"/>
                  </a:lnTo>
                  <a:lnTo>
                    <a:pt x="50515" y="354108"/>
                  </a:lnTo>
                  <a:lnTo>
                    <a:pt x="52371" y="330730"/>
                  </a:lnTo>
                  <a:lnTo>
                    <a:pt x="54777" y="308134"/>
                  </a:lnTo>
                  <a:lnTo>
                    <a:pt x="57549" y="286057"/>
                  </a:lnTo>
                  <a:lnTo>
                    <a:pt x="60566" y="265497"/>
                  </a:lnTo>
                  <a:lnTo>
                    <a:pt x="67035" y="227070"/>
                  </a:lnTo>
                  <a:lnTo>
                    <a:pt x="84187" y="137083"/>
                  </a:lnTo>
                  <a:lnTo>
                    <a:pt x="91167" y="100659"/>
                  </a:lnTo>
                  <a:lnTo>
                    <a:pt x="94664" y="81129"/>
                  </a:lnTo>
                  <a:lnTo>
                    <a:pt x="105165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reeform 131"/>
            <p:cNvSpPr/>
            <p:nvPr/>
          </p:nvSpPr>
          <p:spPr>
            <a:xfrm>
              <a:off x="4943316" y="1945755"/>
              <a:ext cx="94614" cy="1851099"/>
            </a:xfrm>
            <a:custGeom>
              <a:avLst/>
              <a:gdLst/>
              <a:ahLst/>
              <a:cxnLst/>
              <a:rect l="0" t="0" r="0" b="0"/>
              <a:pathLst>
                <a:path w="94614" h="1851099">
                  <a:moveTo>
                    <a:pt x="94613" y="1851098"/>
                  </a:moveTo>
                  <a:lnTo>
                    <a:pt x="93445" y="1816342"/>
                  </a:lnTo>
                  <a:lnTo>
                    <a:pt x="91497" y="1802217"/>
                  </a:lnTo>
                  <a:lnTo>
                    <a:pt x="89030" y="1786958"/>
                  </a:lnTo>
                  <a:lnTo>
                    <a:pt x="86216" y="1772111"/>
                  </a:lnTo>
                  <a:lnTo>
                    <a:pt x="69890" y="1694979"/>
                  </a:lnTo>
                  <a:lnTo>
                    <a:pt x="67613" y="1678070"/>
                  </a:lnTo>
                  <a:lnTo>
                    <a:pt x="65084" y="1643700"/>
                  </a:lnTo>
                  <a:lnTo>
                    <a:pt x="63241" y="1626355"/>
                  </a:lnTo>
                  <a:lnTo>
                    <a:pt x="60844" y="1608948"/>
                  </a:lnTo>
                  <a:lnTo>
                    <a:pt x="48599" y="1533444"/>
                  </a:lnTo>
                  <a:lnTo>
                    <a:pt x="46408" y="1513117"/>
                  </a:lnTo>
                  <a:lnTo>
                    <a:pt x="42155" y="1449840"/>
                  </a:lnTo>
                  <a:lnTo>
                    <a:pt x="37019" y="1403588"/>
                  </a:lnTo>
                  <a:lnTo>
                    <a:pt x="32845" y="1380971"/>
                  </a:lnTo>
                  <a:lnTo>
                    <a:pt x="27724" y="1358880"/>
                  </a:lnTo>
                  <a:lnTo>
                    <a:pt x="21974" y="1337142"/>
                  </a:lnTo>
                  <a:lnTo>
                    <a:pt x="18140" y="1313301"/>
                  </a:lnTo>
                  <a:lnTo>
                    <a:pt x="15584" y="1288057"/>
                  </a:lnTo>
                  <a:lnTo>
                    <a:pt x="13880" y="1261880"/>
                  </a:lnTo>
                  <a:lnTo>
                    <a:pt x="11575" y="1236247"/>
                  </a:lnTo>
                  <a:lnTo>
                    <a:pt x="5898" y="1185953"/>
                  </a:lnTo>
                  <a:lnTo>
                    <a:pt x="3917" y="1159920"/>
                  </a:lnTo>
                  <a:lnTo>
                    <a:pt x="1716" y="1106064"/>
                  </a:lnTo>
                  <a:lnTo>
                    <a:pt x="476" y="1028766"/>
                  </a:lnTo>
                  <a:lnTo>
                    <a:pt x="0" y="865470"/>
                  </a:lnTo>
                  <a:lnTo>
                    <a:pt x="1154" y="837583"/>
                  </a:lnTo>
                  <a:lnTo>
                    <a:pt x="3091" y="809642"/>
                  </a:lnTo>
                  <a:lnTo>
                    <a:pt x="5552" y="781666"/>
                  </a:lnTo>
                  <a:lnTo>
                    <a:pt x="8285" y="725651"/>
                  </a:lnTo>
                  <a:lnTo>
                    <a:pt x="10669" y="669593"/>
                  </a:lnTo>
                  <a:lnTo>
                    <a:pt x="12941" y="641555"/>
                  </a:lnTo>
                  <a:lnTo>
                    <a:pt x="15624" y="613514"/>
                  </a:lnTo>
                  <a:lnTo>
                    <a:pt x="17412" y="586640"/>
                  </a:lnTo>
                  <a:lnTo>
                    <a:pt x="19400" y="534966"/>
                  </a:lnTo>
                  <a:lnTo>
                    <a:pt x="21099" y="508565"/>
                  </a:lnTo>
                  <a:lnTo>
                    <a:pt x="26103" y="454300"/>
                  </a:lnTo>
                  <a:lnTo>
                    <a:pt x="32222" y="402135"/>
                  </a:lnTo>
                  <a:lnTo>
                    <a:pt x="45672" y="301992"/>
                  </a:lnTo>
                  <a:lnTo>
                    <a:pt x="59582" y="211834"/>
                  </a:lnTo>
                  <a:lnTo>
                    <a:pt x="77088" y="105371"/>
                  </a:lnTo>
                  <a:lnTo>
                    <a:pt x="80592" y="86608"/>
                  </a:lnTo>
                  <a:lnTo>
                    <a:pt x="84097" y="69425"/>
                  </a:lnTo>
                  <a:lnTo>
                    <a:pt x="94613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4" name="Freeform 133"/>
          <p:cNvSpPr/>
          <p:nvPr/>
        </p:nvSpPr>
        <p:spPr>
          <a:xfrm>
            <a:off x="1002364" y="3996731"/>
            <a:ext cx="1741970" cy="776785"/>
          </a:xfrm>
          <a:custGeom>
            <a:avLst/>
            <a:gdLst/>
            <a:ahLst/>
            <a:cxnLst/>
            <a:rect l="0" t="0" r="0" b="0"/>
            <a:pathLst>
              <a:path w="1741970" h="776785">
                <a:moveTo>
                  <a:pt x="17843" y="525836"/>
                </a:moveTo>
                <a:lnTo>
                  <a:pt x="71662" y="544944"/>
                </a:lnTo>
                <a:lnTo>
                  <a:pt x="115860" y="565795"/>
                </a:lnTo>
                <a:lnTo>
                  <a:pt x="169258" y="581513"/>
                </a:lnTo>
                <a:lnTo>
                  <a:pt x="216423" y="595871"/>
                </a:lnTo>
                <a:lnTo>
                  <a:pt x="253533" y="606446"/>
                </a:lnTo>
                <a:lnTo>
                  <a:pt x="309585" y="616981"/>
                </a:lnTo>
                <a:lnTo>
                  <a:pt x="351643" y="627504"/>
                </a:lnTo>
                <a:lnTo>
                  <a:pt x="396696" y="638023"/>
                </a:lnTo>
                <a:lnTo>
                  <a:pt x="456790" y="648541"/>
                </a:lnTo>
                <a:lnTo>
                  <a:pt x="505759" y="657890"/>
                </a:lnTo>
                <a:lnTo>
                  <a:pt x="549874" y="662348"/>
                </a:lnTo>
                <a:lnTo>
                  <a:pt x="592550" y="670551"/>
                </a:lnTo>
                <a:lnTo>
                  <a:pt x="634800" y="680383"/>
                </a:lnTo>
                <a:lnTo>
                  <a:pt x="720178" y="701155"/>
                </a:lnTo>
                <a:lnTo>
                  <a:pt x="783433" y="715158"/>
                </a:lnTo>
                <a:lnTo>
                  <a:pt x="830164" y="722556"/>
                </a:lnTo>
                <a:lnTo>
                  <a:pt x="877900" y="727864"/>
                </a:lnTo>
                <a:lnTo>
                  <a:pt x="921649" y="736838"/>
                </a:lnTo>
                <a:lnTo>
                  <a:pt x="967333" y="743781"/>
                </a:lnTo>
                <a:lnTo>
                  <a:pt x="1014759" y="748956"/>
                </a:lnTo>
                <a:lnTo>
                  <a:pt x="1058417" y="754773"/>
                </a:lnTo>
                <a:lnTo>
                  <a:pt x="1104074" y="759613"/>
                </a:lnTo>
                <a:lnTo>
                  <a:pt x="1151491" y="765332"/>
                </a:lnTo>
                <a:lnTo>
                  <a:pt x="1195146" y="767027"/>
                </a:lnTo>
                <a:lnTo>
                  <a:pt x="1257359" y="767599"/>
                </a:lnTo>
                <a:lnTo>
                  <a:pt x="1302994" y="773282"/>
                </a:lnTo>
                <a:lnTo>
                  <a:pt x="1346121" y="776784"/>
                </a:lnTo>
                <a:lnTo>
                  <a:pt x="1388504" y="772238"/>
                </a:lnTo>
                <a:lnTo>
                  <a:pt x="1430668" y="769073"/>
                </a:lnTo>
                <a:lnTo>
                  <a:pt x="1479565" y="759607"/>
                </a:lnTo>
                <a:lnTo>
                  <a:pt x="1529909" y="746484"/>
                </a:lnTo>
                <a:lnTo>
                  <a:pt x="1551146" y="738427"/>
                </a:lnTo>
                <a:lnTo>
                  <a:pt x="1586941" y="717326"/>
                </a:lnTo>
                <a:lnTo>
                  <a:pt x="1605710" y="707938"/>
                </a:lnTo>
                <a:lnTo>
                  <a:pt x="1621842" y="695975"/>
                </a:lnTo>
                <a:lnTo>
                  <a:pt x="1636803" y="679751"/>
                </a:lnTo>
                <a:lnTo>
                  <a:pt x="1651243" y="662023"/>
                </a:lnTo>
                <a:lnTo>
                  <a:pt x="1672513" y="638902"/>
                </a:lnTo>
                <a:lnTo>
                  <a:pt x="1686591" y="624390"/>
                </a:lnTo>
                <a:lnTo>
                  <a:pt x="1697522" y="607034"/>
                </a:lnTo>
                <a:lnTo>
                  <a:pt x="1707445" y="587634"/>
                </a:lnTo>
                <a:lnTo>
                  <a:pt x="1719646" y="567325"/>
                </a:lnTo>
                <a:lnTo>
                  <a:pt x="1725003" y="553495"/>
                </a:lnTo>
                <a:lnTo>
                  <a:pt x="1729743" y="537263"/>
                </a:lnTo>
                <a:lnTo>
                  <a:pt x="1734071" y="519431"/>
                </a:lnTo>
                <a:lnTo>
                  <a:pt x="1736957" y="502868"/>
                </a:lnTo>
                <a:lnTo>
                  <a:pt x="1738881" y="487151"/>
                </a:lnTo>
                <a:lnTo>
                  <a:pt x="1740164" y="472000"/>
                </a:lnTo>
                <a:lnTo>
                  <a:pt x="1741019" y="454886"/>
                </a:lnTo>
                <a:lnTo>
                  <a:pt x="1741969" y="417173"/>
                </a:lnTo>
                <a:lnTo>
                  <a:pt x="1741054" y="400806"/>
                </a:lnTo>
                <a:lnTo>
                  <a:pt x="1739275" y="386389"/>
                </a:lnTo>
                <a:lnTo>
                  <a:pt x="1736920" y="373272"/>
                </a:lnTo>
                <a:lnTo>
                  <a:pt x="1731188" y="349348"/>
                </a:lnTo>
                <a:lnTo>
                  <a:pt x="1724744" y="325860"/>
                </a:lnTo>
                <a:lnTo>
                  <a:pt x="1717985" y="299840"/>
                </a:lnTo>
                <a:lnTo>
                  <a:pt x="1711086" y="275809"/>
                </a:lnTo>
                <a:lnTo>
                  <a:pt x="1707610" y="264493"/>
                </a:lnTo>
                <a:lnTo>
                  <a:pt x="1702956" y="251106"/>
                </a:lnTo>
                <a:lnTo>
                  <a:pt x="1691551" y="220649"/>
                </a:lnTo>
                <a:lnTo>
                  <a:pt x="1685238" y="206685"/>
                </a:lnTo>
                <a:lnTo>
                  <a:pt x="1678692" y="193869"/>
                </a:lnTo>
                <a:lnTo>
                  <a:pt x="1671990" y="181819"/>
                </a:lnTo>
                <a:lnTo>
                  <a:pt x="1655196" y="162198"/>
                </a:lnTo>
                <a:lnTo>
                  <a:pt x="1629146" y="138012"/>
                </a:lnTo>
                <a:lnTo>
                  <a:pt x="1603509" y="116043"/>
                </a:lnTo>
                <a:lnTo>
                  <a:pt x="1573709" y="94731"/>
                </a:lnTo>
                <a:lnTo>
                  <a:pt x="1532231" y="66590"/>
                </a:lnTo>
                <a:lnTo>
                  <a:pt x="1481881" y="45753"/>
                </a:lnTo>
                <a:lnTo>
                  <a:pt x="1440805" y="28198"/>
                </a:lnTo>
                <a:lnTo>
                  <a:pt x="1399030" y="16244"/>
                </a:lnTo>
                <a:lnTo>
                  <a:pt x="1355878" y="11015"/>
                </a:lnTo>
                <a:lnTo>
                  <a:pt x="1306605" y="3752"/>
                </a:lnTo>
                <a:lnTo>
                  <a:pt x="1256168" y="1081"/>
                </a:lnTo>
                <a:lnTo>
                  <a:pt x="1208762" y="289"/>
                </a:lnTo>
                <a:lnTo>
                  <a:pt x="1116191" y="0"/>
                </a:lnTo>
                <a:lnTo>
                  <a:pt x="1062891" y="5552"/>
                </a:lnTo>
                <a:lnTo>
                  <a:pt x="1024549" y="8286"/>
                </a:lnTo>
                <a:lnTo>
                  <a:pt x="986473" y="10670"/>
                </a:lnTo>
                <a:lnTo>
                  <a:pt x="937588" y="18582"/>
                </a:lnTo>
                <a:lnTo>
                  <a:pt x="790506" y="45575"/>
                </a:lnTo>
                <a:lnTo>
                  <a:pt x="736952" y="61646"/>
                </a:lnTo>
                <a:lnTo>
                  <a:pt x="684078" y="75627"/>
                </a:lnTo>
                <a:lnTo>
                  <a:pt x="631405" y="87170"/>
                </a:lnTo>
                <a:lnTo>
                  <a:pt x="578792" y="103576"/>
                </a:lnTo>
                <a:lnTo>
                  <a:pt x="526196" y="117656"/>
                </a:lnTo>
                <a:lnTo>
                  <a:pt x="473606" y="129229"/>
                </a:lnTo>
                <a:lnTo>
                  <a:pt x="426601" y="145642"/>
                </a:lnTo>
                <a:lnTo>
                  <a:pt x="361611" y="164900"/>
                </a:lnTo>
                <a:lnTo>
                  <a:pt x="315769" y="182181"/>
                </a:lnTo>
                <a:lnTo>
                  <a:pt x="266868" y="196390"/>
                </a:lnTo>
                <a:lnTo>
                  <a:pt x="222254" y="213715"/>
                </a:lnTo>
                <a:lnTo>
                  <a:pt x="168417" y="233747"/>
                </a:lnTo>
                <a:lnTo>
                  <a:pt x="131406" y="253091"/>
                </a:lnTo>
                <a:lnTo>
                  <a:pt x="93951" y="273625"/>
                </a:lnTo>
                <a:lnTo>
                  <a:pt x="63766" y="294511"/>
                </a:lnTo>
                <a:lnTo>
                  <a:pt x="46433" y="310837"/>
                </a:lnTo>
                <a:lnTo>
                  <a:pt x="27044" y="333675"/>
                </a:lnTo>
                <a:lnTo>
                  <a:pt x="12972" y="356290"/>
                </a:lnTo>
                <a:lnTo>
                  <a:pt x="7584" y="367229"/>
                </a:lnTo>
                <a:lnTo>
                  <a:pt x="3992" y="379196"/>
                </a:lnTo>
                <a:lnTo>
                  <a:pt x="1597" y="391849"/>
                </a:lnTo>
                <a:lnTo>
                  <a:pt x="0" y="404958"/>
                </a:lnTo>
                <a:lnTo>
                  <a:pt x="105" y="419541"/>
                </a:lnTo>
                <a:lnTo>
                  <a:pt x="1343" y="435106"/>
                </a:lnTo>
                <a:lnTo>
                  <a:pt x="3337" y="451326"/>
                </a:lnTo>
                <a:lnTo>
                  <a:pt x="5835" y="465645"/>
                </a:lnTo>
                <a:lnTo>
                  <a:pt x="8669" y="478697"/>
                </a:lnTo>
                <a:lnTo>
                  <a:pt x="11727" y="490904"/>
                </a:lnTo>
                <a:lnTo>
                  <a:pt x="17271" y="503717"/>
                </a:lnTo>
                <a:lnTo>
                  <a:pt x="24473" y="516933"/>
                </a:lnTo>
                <a:lnTo>
                  <a:pt x="40656" y="542914"/>
                </a:lnTo>
                <a:lnTo>
                  <a:pt x="91466" y="62049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2886709" y="3797149"/>
            <a:ext cx="1372912" cy="441432"/>
          </a:xfrm>
          <a:custGeom>
            <a:avLst/>
            <a:gdLst/>
            <a:ahLst/>
            <a:cxnLst/>
            <a:rect l="0" t="0" r="0" b="0"/>
            <a:pathLst>
              <a:path w="1372912" h="441432">
                <a:moveTo>
                  <a:pt x="37183" y="283679"/>
                </a:moveTo>
                <a:lnTo>
                  <a:pt x="48350" y="294846"/>
                </a:lnTo>
                <a:lnTo>
                  <a:pt x="63181" y="303444"/>
                </a:lnTo>
                <a:lnTo>
                  <a:pt x="82628" y="312330"/>
                </a:lnTo>
                <a:lnTo>
                  <a:pt x="106852" y="324070"/>
                </a:lnTo>
                <a:lnTo>
                  <a:pt x="136317" y="333962"/>
                </a:lnTo>
                <a:lnTo>
                  <a:pt x="168889" y="343423"/>
                </a:lnTo>
                <a:lnTo>
                  <a:pt x="277934" y="381370"/>
                </a:lnTo>
                <a:lnTo>
                  <a:pt x="308959" y="388645"/>
                </a:lnTo>
                <a:lnTo>
                  <a:pt x="342615" y="395773"/>
                </a:lnTo>
                <a:lnTo>
                  <a:pt x="369259" y="402836"/>
                </a:lnTo>
                <a:lnTo>
                  <a:pt x="405252" y="409871"/>
                </a:lnTo>
                <a:lnTo>
                  <a:pt x="443843" y="416893"/>
                </a:lnTo>
                <a:lnTo>
                  <a:pt x="486447" y="426248"/>
                </a:lnTo>
                <a:lnTo>
                  <a:pt x="528156" y="429539"/>
                </a:lnTo>
                <a:lnTo>
                  <a:pt x="568951" y="431683"/>
                </a:lnTo>
                <a:lnTo>
                  <a:pt x="604930" y="438031"/>
                </a:lnTo>
                <a:lnTo>
                  <a:pt x="631142" y="439926"/>
                </a:lnTo>
                <a:lnTo>
                  <a:pt x="667723" y="440769"/>
                </a:lnTo>
                <a:lnTo>
                  <a:pt x="897722" y="441431"/>
                </a:lnTo>
                <a:lnTo>
                  <a:pt x="934617" y="438321"/>
                </a:lnTo>
                <a:lnTo>
                  <a:pt x="968934" y="434212"/>
                </a:lnTo>
                <a:lnTo>
                  <a:pt x="1007559" y="432386"/>
                </a:lnTo>
                <a:lnTo>
                  <a:pt x="1038749" y="428458"/>
                </a:lnTo>
                <a:lnTo>
                  <a:pt x="1067803" y="422817"/>
                </a:lnTo>
                <a:lnTo>
                  <a:pt x="1104088" y="416414"/>
                </a:lnTo>
                <a:lnTo>
                  <a:pt x="1134238" y="409673"/>
                </a:lnTo>
                <a:lnTo>
                  <a:pt x="1200387" y="392332"/>
                </a:lnTo>
                <a:lnTo>
                  <a:pt x="1236099" y="381835"/>
                </a:lnTo>
                <a:lnTo>
                  <a:pt x="1275765" y="370154"/>
                </a:lnTo>
                <a:lnTo>
                  <a:pt x="1327931" y="348977"/>
                </a:lnTo>
                <a:lnTo>
                  <a:pt x="1339421" y="344740"/>
                </a:lnTo>
                <a:lnTo>
                  <a:pt x="1349418" y="337241"/>
                </a:lnTo>
                <a:lnTo>
                  <a:pt x="1358420" y="327568"/>
                </a:lnTo>
                <a:lnTo>
                  <a:pt x="1366758" y="316444"/>
                </a:lnTo>
                <a:lnTo>
                  <a:pt x="1371149" y="304354"/>
                </a:lnTo>
                <a:lnTo>
                  <a:pt x="1372907" y="291619"/>
                </a:lnTo>
                <a:lnTo>
                  <a:pt x="1372911" y="278454"/>
                </a:lnTo>
                <a:lnTo>
                  <a:pt x="1370576" y="266173"/>
                </a:lnTo>
                <a:lnTo>
                  <a:pt x="1366682" y="254478"/>
                </a:lnTo>
                <a:lnTo>
                  <a:pt x="1361749" y="243177"/>
                </a:lnTo>
                <a:lnTo>
                  <a:pt x="1354954" y="230968"/>
                </a:lnTo>
                <a:lnTo>
                  <a:pt x="1346919" y="218154"/>
                </a:lnTo>
                <a:lnTo>
                  <a:pt x="1338055" y="204937"/>
                </a:lnTo>
                <a:lnTo>
                  <a:pt x="1326304" y="192619"/>
                </a:lnTo>
                <a:lnTo>
                  <a:pt x="1312626" y="180902"/>
                </a:lnTo>
                <a:lnTo>
                  <a:pt x="1297665" y="169585"/>
                </a:lnTo>
                <a:lnTo>
                  <a:pt x="1285353" y="159703"/>
                </a:lnTo>
                <a:lnTo>
                  <a:pt x="1274809" y="150777"/>
                </a:lnTo>
                <a:lnTo>
                  <a:pt x="1265441" y="142490"/>
                </a:lnTo>
                <a:lnTo>
                  <a:pt x="1245684" y="130165"/>
                </a:lnTo>
                <a:lnTo>
                  <a:pt x="1225217" y="119623"/>
                </a:lnTo>
                <a:lnTo>
                  <a:pt x="1204434" y="107147"/>
                </a:lnTo>
                <a:lnTo>
                  <a:pt x="1183511" y="96928"/>
                </a:lnTo>
                <a:lnTo>
                  <a:pt x="1152022" y="84605"/>
                </a:lnTo>
                <a:lnTo>
                  <a:pt x="1131001" y="76002"/>
                </a:lnTo>
                <a:lnTo>
                  <a:pt x="1109973" y="64388"/>
                </a:lnTo>
                <a:lnTo>
                  <a:pt x="1085824" y="54551"/>
                </a:lnTo>
                <a:lnTo>
                  <a:pt x="1037816" y="38714"/>
                </a:lnTo>
                <a:lnTo>
                  <a:pt x="999651" y="33466"/>
                </a:lnTo>
                <a:lnTo>
                  <a:pt x="944877" y="24465"/>
                </a:lnTo>
                <a:lnTo>
                  <a:pt x="917011" y="22394"/>
                </a:lnTo>
                <a:lnTo>
                  <a:pt x="879695" y="21475"/>
                </a:lnTo>
                <a:lnTo>
                  <a:pt x="838180" y="19897"/>
                </a:lnTo>
                <a:lnTo>
                  <a:pt x="783126" y="13607"/>
                </a:lnTo>
                <a:lnTo>
                  <a:pt x="751632" y="11726"/>
                </a:lnTo>
                <a:lnTo>
                  <a:pt x="722052" y="10890"/>
                </a:lnTo>
                <a:lnTo>
                  <a:pt x="693325" y="9350"/>
                </a:lnTo>
                <a:lnTo>
                  <a:pt x="650871" y="3081"/>
                </a:lnTo>
                <a:lnTo>
                  <a:pt x="608687" y="704"/>
                </a:lnTo>
                <a:lnTo>
                  <a:pt x="566583" y="0"/>
                </a:lnTo>
                <a:lnTo>
                  <a:pt x="524502" y="960"/>
                </a:lnTo>
                <a:lnTo>
                  <a:pt x="482429" y="6958"/>
                </a:lnTo>
                <a:lnTo>
                  <a:pt x="440358" y="10423"/>
                </a:lnTo>
                <a:lnTo>
                  <a:pt x="398287" y="17163"/>
                </a:lnTo>
                <a:lnTo>
                  <a:pt x="357385" y="20848"/>
                </a:lnTo>
                <a:lnTo>
                  <a:pt x="321375" y="28822"/>
                </a:lnTo>
                <a:lnTo>
                  <a:pt x="282788" y="38585"/>
                </a:lnTo>
                <a:lnTo>
                  <a:pt x="248631" y="48880"/>
                </a:lnTo>
                <a:lnTo>
                  <a:pt x="163437" y="76836"/>
                </a:lnTo>
                <a:lnTo>
                  <a:pt x="145494" y="86962"/>
                </a:lnTo>
                <a:lnTo>
                  <a:pt x="128560" y="98085"/>
                </a:lnTo>
                <a:lnTo>
                  <a:pt x="109348" y="106923"/>
                </a:lnTo>
                <a:lnTo>
                  <a:pt x="98148" y="113254"/>
                </a:lnTo>
                <a:lnTo>
                  <a:pt x="86007" y="120980"/>
                </a:lnTo>
                <a:lnTo>
                  <a:pt x="73238" y="129637"/>
                </a:lnTo>
                <a:lnTo>
                  <a:pt x="61219" y="138914"/>
                </a:lnTo>
                <a:lnTo>
                  <a:pt x="49701" y="148604"/>
                </a:lnTo>
                <a:lnTo>
                  <a:pt x="38517" y="158570"/>
                </a:lnTo>
                <a:lnTo>
                  <a:pt x="28723" y="168720"/>
                </a:lnTo>
                <a:lnTo>
                  <a:pt x="19857" y="178993"/>
                </a:lnTo>
                <a:lnTo>
                  <a:pt x="11609" y="189347"/>
                </a:lnTo>
                <a:lnTo>
                  <a:pt x="6110" y="200924"/>
                </a:lnTo>
                <a:lnTo>
                  <a:pt x="2444" y="213317"/>
                </a:lnTo>
                <a:lnTo>
                  <a:pt x="0" y="226253"/>
                </a:lnTo>
                <a:lnTo>
                  <a:pt x="708" y="240721"/>
                </a:lnTo>
                <a:lnTo>
                  <a:pt x="3518" y="256209"/>
                </a:lnTo>
                <a:lnTo>
                  <a:pt x="26665" y="325749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42900"/>
            <a:ext cx="25908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Oval 2"/>
          <p:cNvSpPr/>
          <p:nvPr/>
        </p:nvSpPr>
        <p:spPr>
          <a:xfrm>
            <a:off x="9684893" y="4757292"/>
            <a:ext cx="38100" cy="38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28595" y="4057396"/>
            <a:ext cx="1257808" cy="1257807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22192" y="4808092"/>
            <a:ext cx="38100" cy="38100"/>
          </a:xfrm>
          <a:prstGeom prst="ellipse">
            <a:avLst/>
          </a:prstGeom>
          <a:solidFill>
            <a:srgbClr val="FFFFFF"/>
          </a:solidFill>
          <a:ln w="381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7000" y="914400"/>
            <a:ext cx="9702800" cy="13388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Solve the problem you are given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Glue it in your spiral notebook under today's date and title.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5054600" y="2857500"/>
            <a:ext cx="4737100" cy="4711700"/>
            <a:chOff x="5054600" y="2857500"/>
            <a:chExt cx="4737100" cy="4711700"/>
          </a:xfrm>
        </p:grpSpPr>
        <p:grpSp>
          <p:nvGrpSpPr>
            <p:cNvPr id="49" name="Group 48"/>
            <p:cNvGrpSpPr/>
            <p:nvPr/>
          </p:nvGrpSpPr>
          <p:grpSpPr>
            <a:xfrm>
              <a:off x="5219700" y="2997200"/>
              <a:ext cx="4436237" cy="4431666"/>
              <a:chOff x="5219700" y="2997200"/>
              <a:chExt cx="4436237" cy="4431666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5219700" y="30071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219700" y="29972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235194" y="32186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442330" y="30082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661533" y="30071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5883909" y="30082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099936" y="30071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322314" y="30082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544944" y="30093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765290" y="3008248"/>
                <a:ext cx="24130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6267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986523" y="3010280"/>
                <a:ext cx="26545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5" h="4405124">
                    <a:moveTo>
                      <a:pt x="0" y="0"/>
                    </a:moveTo>
                    <a:lnTo>
                      <a:pt x="26544" y="0"/>
                    </a:lnTo>
                    <a:lnTo>
                      <a:pt x="26544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201281" y="30082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425181" y="30093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647558" y="30093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7867904" y="30093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089392" y="30102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304148" y="30082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527668" y="30093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750045" y="30102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970391" y="30093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9190735" y="30093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9406763" y="30093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9623806" y="30059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5232780" y="3439921"/>
                <a:ext cx="4407410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9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5233923" y="3659378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5231891" y="38750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5236336" y="49811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5233923" y="47619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5233923" y="45405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5236336" y="43192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5235194" y="40998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5232780" y="51991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5231891" y="54207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5230748" y="56422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5231891" y="58614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5230748" y="60773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5233923" y="71788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5233923" y="6962775"/>
                <a:ext cx="4416172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4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5230748" y="6742430"/>
                <a:ext cx="4414141" cy="24257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7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6"/>
                    </a:lnTo>
                    <a:lnTo>
                      <a:pt x="0" y="2425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5231891" y="6521195"/>
                <a:ext cx="4415029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9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5231891" y="63021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Freeform 47"/>
              <p:cNvSpPr/>
              <p:nvPr/>
            </p:nvSpPr>
            <p:spPr>
              <a:xfrm>
                <a:off x="5219700" y="74023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0" name="Straight Connector 49"/>
            <p:cNvCxnSpPr/>
            <p:nvPr/>
          </p:nvCxnSpPr>
          <p:spPr>
            <a:xfrm flipV="1">
              <a:off x="7416800" y="28575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054600" y="51816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8600" y="520700"/>
            <a:ext cx="4724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Go Over 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3" name="Picture 2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5300" y="1524000"/>
            <a:ext cx="6468744" cy="70675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pic>
        <p:nvPicPr>
          <p:cNvPr id="4" name="Picture 3" descr="clipboard(1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0700" y="2400300"/>
            <a:ext cx="3309111" cy="169468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50" name="Group 49"/>
          <p:cNvGrpSpPr/>
          <p:nvPr/>
        </p:nvGrpSpPr>
        <p:grpSpPr>
          <a:xfrm>
            <a:off x="3644900" y="2286000"/>
            <a:ext cx="4737100" cy="4711700"/>
            <a:chOff x="3644900" y="2286000"/>
            <a:chExt cx="4737100" cy="4711700"/>
          </a:xfrm>
        </p:grpSpPr>
        <p:grpSp>
          <p:nvGrpSpPr>
            <p:cNvPr id="47" name="Group 46"/>
            <p:cNvGrpSpPr/>
            <p:nvPr/>
          </p:nvGrpSpPr>
          <p:grpSpPr>
            <a:xfrm>
              <a:off x="3810000" y="2425700"/>
              <a:ext cx="4436237" cy="4431666"/>
              <a:chOff x="3810000" y="2425700"/>
              <a:chExt cx="4436237" cy="4431666"/>
            </a:xfrm>
          </p:grpSpPr>
          <p:sp>
            <p:nvSpPr>
              <p:cNvPr id="5" name="Freeform 4"/>
              <p:cNvSpPr/>
              <p:nvPr/>
            </p:nvSpPr>
            <p:spPr>
              <a:xfrm>
                <a:off x="3810000" y="24356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3810000" y="24257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3825494" y="26471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4032630" y="24367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4251833" y="24356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4474209" y="24367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4690236" y="24356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4912614" y="24367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5135245" y="24378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5355590" y="24367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5576823" y="24387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5791580" y="24367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6015482" y="24378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6237859" y="24378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6458203" y="2437892"/>
                <a:ext cx="24132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2" h="4405123">
                    <a:moveTo>
                      <a:pt x="0" y="0"/>
                    </a:moveTo>
                    <a:lnTo>
                      <a:pt x="24131" y="0"/>
                    </a:lnTo>
                    <a:lnTo>
                      <a:pt x="24131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6679692" y="24387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6894448" y="24367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7117968" y="24378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7340345" y="24387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7560691" y="24378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7781035" y="24378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7997063" y="24378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214106" y="24344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3823080" y="28684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3824223" y="30878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822191" y="33035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3826636" y="44096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3824223" y="41904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3824223" y="39690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3826636" y="37477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825494" y="35283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3823080" y="46276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3822191" y="48492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3821048" y="50707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3822191" y="52899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3821048" y="55058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3824223" y="6607302"/>
                <a:ext cx="4415030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3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824223" y="63912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3821048" y="61709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3822191" y="59496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Freeform 44"/>
              <p:cNvSpPr/>
              <p:nvPr/>
            </p:nvSpPr>
            <p:spPr>
              <a:xfrm>
                <a:off x="3822191" y="57306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Freeform 45"/>
              <p:cNvSpPr/>
              <p:nvPr/>
            </p:nvSpPr>
            <p:spPr>
              <a:xfrm>
                <a:off x="3810000" y="68308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8" name="Straight Connector 47"/>
            <p:cNvCxnSpPr/>
            <p:nvPr/>
          </p:nvCxnSpPr>
          <p:spPr>
            <a:xfrm flipV="1">
              <a:off x="6007100" y="22860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3644900" y="46101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lipboard.pn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6900" y="711200"/>
            <a:ext cx="5029072" cy="508126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grpSp>
        <p:nvGrpSpPr>
          <p:cNvPr id="48" name="Group 47"/>
          <p:cNvGrpSpPr/>
          <p:nvPr/>
        </p:nvGrpSpPr>
        <p:grpSpPr>
          <a:xfrm>
            <a:off x="4406900" y="1955800"/>
            <a:ext cx="4737100" cy="4711700"/>
            <a:chOff x="4406900" y="1955800"/>
            <a:chExt cx="4737100" cy="4711700"/>
          </a:xfrm>
        </p:grpSpPr>
        <p:grpSp>
          <p:nvGrpSpPr>
            <p:cNvPr id="45" name="Group 44"/>
            <p:cNvGrpSpPr/>
            <p:nvPr/>
          </p:nvGrpSpPr>
          <p:grpSpPr>
            <a:xfrm>
              <a:off x="4572000" y="2095500"/>
              <a:ext cx="4436237" cy="4431666"/>
              <a:chOff x="4572000" y="2095500"/>
              <a:chExt cx="4436237" cy="4431666"/>
            </a:xfrm>
          </p:grpSpPr>
          <p:sp>
            <p:nvSpPr>
              <p:cNvPr id="3" name="Freeform 2"/>
              <p:cNvSpPr/>
              <p:nvPr/>
            </p:nvSpPr>
            <p:spPr>
              <a:xfrm>
                <a:off x="4572000" y="2105405"/>
                <a:ext cx="2209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098" h="4406266">
                    <a:moveTo>
                      <a:pt x="0" y="0"/>
                    </a:moveTo>
                    <a:lnTo>
                      <a:pt x="22097" y="0"/>
                    </a:lnTo>
                    <a:lnTo>
                      <a:pt x="2209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Freeform 3"/>
              <p:cNvSpPr/>
              <p:nvPr/>
            </p:nvSpPr>
            <p:spPr>
              <a:xfrm>
                <a:off x="4572000" y="2095500"/>
                <a:ext cx="4434714" cy="22099"/>
              </a:xfrm>
              <a:custGeom>
                <a:avLst/>
                <a:gdLst/>
                <a:ahLst/>
                <a:cxnLst/>
                <a:rect l="0" t="0" r="0" b="0"/>
                <a:pathLst>
                  <a:path w="4434714" h="22099">
                    <a:moveTo>
                      <a:pt x="0" y="0"/>
                    </a:moveTo>
                    <a:lnTo>
                      <a:pt x="4434713" y="0"/>
                    </a:lnTo>
                    <a:lnTo>
                      <a:pt x="4434713" y="22098"/>
                    </a:lnTo>
                    <a:lnTo>
                      <a:pt x="0" y="2209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Freeform 4"/>
              <p:cNvSpPr/>
              <p:nvPr/>
            </p:nvSpPr>
            <p:spPr>
              <a:xfrm>
                <a:off x="4587494" y="2316988"/>
                <a:ext cx="4411726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1726" h="22988">
                    <a:moveTo>
                      <a:pt x="0" y="0"/>
                    </a:moveTo>
                    <a:lnTo>
                      <a:pt x="4411725" y="0"/>
                    </a:lnTo>
                    <a:lnTo>
                      <a:pt x="4411725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Freeform 5"/>
              <p:cNvSpPr/>
              <p:nvPr/>
            </p:nvSpPr>
            <p:spPr>
              <a:xfrm>
                <a:off x="4794630" y="2106548"/>
                <a:ext cx="2311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3116" h="4406267">
                    <a:moveTo>
                      <a:pt x="0" y="0"/>
                    </a:moveTo>
                    <a:lnTo>
                      <a:pt x="23115" y="0"/>
                    </a:lnTo>
                    <a:lnTo>
                      <a:pt x="2311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 6"/>
              <p:cNvSpPr/>
              <p:nvPr/>
            </p:nvSpPr>
            <p:spPr>
              <a:xfrm>
                <a:off x="5013833" y="2105405"/>
                <a:ext cx="22988" cy="4406266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6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5"/>
                    </a:lnTo>
                    <a:lnTo>
                      <a:pt x="0" y="440626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 7"/>
              <p:cNvSpPr/>
              <p:nvPr/>
            </p:nvSpPr>
            <p:spPr>
              <a:xfrm>
                <a:off x="5236209" y="2106548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5452236" y="2105405"/>
                <a:ext cx="26418" cy="4408679"/>
              </a:xfrm>
              <a:custGeom>
                <a:avLst/>
                <a:gdLst/>
                <a:ahLst/>
                <a:cxnLst/>
                <a:rect l="0" t="0" r="0" b="0"/>
                <a:pathLst>
                  <a:path w="26418" h="4408679">
                    <a:moveTo>
                      <a:pt x="0" y="0"/>
                    </a:moveTo>
                    <a:lnTo>
                      <a:pt x="26417" y="0"/>
                    </a:lnTo>
                    <a:lnTo>
                      <a:pt x="26417" y="4408678"/>
                    </a:lnTo>
                    <a:lnTo>
                      <a:pt x="0" y="440867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5674614" y="2106548"/>
                <a:ext cx="22988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6267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5897245" y="2107692"/>
                <a:ext cx="25401" cy="4407536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7536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7535"/>
                    </a:lnTo>
                    <a:lnTo>
                      <a:pt x="0" y="4407535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6117590" y="2106548"/>
                <a:ext cx="24131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4131" h="4406267">
                    <a:moveTo>
                      <a:pt x="0" y="0"/>
                    </a:moveTo>
                    <a:lnTo>
                      <a:pt x="24130" y="0"/>
                    </a:lnTo>
                    <a:lnTo>
                      <a:pt x="24130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6338823" y="2108580"/>
                <a:ext cx="26544" cy="4405124"/>
              </a:xfrm>
              <a:custGeom>
                <a:avLst/>
                <a:gdLst/>
                <a:ahLst/>
                <a:cxnLst/>
                <a:rect l="0" t="0" r="0" b="0"/>
                <a:pathLst>
                  <a:path w="26544" h="4405124">
                    <a:moveTo>
                      <a:pt x="0" y="0"/>
                    </a:moveTo>
                    <a:lnTo>
                      <a:pt x="26543" y="0"/>
                    </a:lnTo>
                    <a:lnTo>
                      <a:pt x="26543" y="4405123"/>
                    </a:lnTo>
                    <a:lnTo>
                      <a:pt x="0" y="440512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6553581" y="2106548"/>
                <a:ext cx="28576" cy="4406267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6267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6266"/>
                    </a:lnTo>
                    <a:lnTo>
                      <a:pt x="0" y="440626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eform 14"/>
              <p:cNvSpPr/>
              <p:nvPr/>
            </p:nvSpPr>
            <p:spPr>
              <a:xfrm>
                <a:off x="6777481" y="2107692"/>
                <a:ext cx="22988" cy="4403090"/>
              </a:xfrm>
              <a:custGeom>
                <a:avLst/>
                <a:gdLst/>
                <a:ahLst/>
                <a:cxnLst/>
                <a:rect l="0" t="0" r="0" b="0"/>
                <a:pathLst>
                  <a:path w="22988" h="4403090">
                    <a:moveTo>
                      <a:pt x="0" y="0"/>
                    </a:moveTo>
                    <a:lnTo>
                      <a:pt x="22987" y="0"/>
                    </a:lnTo>
                    <a:lnTo>
                      <a:pt x="22987" y="4403089"/>
                    </a:lnTo>
                    <a:lnTo>
                      <a:pt x="0" y="440308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6999858" y="2107692"/>
                <a:ext cx="25274" cy="4404234"/>
              </a:xfrm>
              <a:custGeom>
                <a:avLst/>
                <a:gdLst/>
                <a:ahLst/>
                <a:cxnLst/>
                <a:rect l="0" t="0" r="0" b="0"/>
                <a:pathLst>
                  <a:path w="25274" h="4404234">
                    <a:moveTo>
                      <a:pt x="0" y="0"/>
                    </a:moveTo>
                    <a:lnTo>
                      <a:pt x="25273" y="0"/>
                    </a:lnTo>
                    <a:lnTo>
                      <a:pt x="25273" y="4404233"/>
                    </a:lnTo>
                    <a:lnTo>
                      <a:pt x="0" y="440423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7220204" y="2107692"/>
                <a:ext cx="24130" cy="4405123"/>
              </a:xfrm>
              <a:custGeom>
                <a:avLst/>
                <a:gdLst/>
                <a:ahLst/>
                <a:cxnLst/>
                <a:rect l="0" t="0" r="0" b="0"/>
                <a:pathLst>
                  <a:path w="24130" h="4405123">
                    <a:moveTo>
                      <a:pt x="0" y="0"/>
                    </a:moveTo>
                    <a:lnTo>
                      <a:pt x="24129" y="0"/>
                    </a:lnTo>
                    <a:lnTo>
                      <a:pt x="24129" y="4405122"/>
                    </a:lnTo>
                    <a:lnTo>
                      <a:pt x="0" y="440512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7441692" y="2108580"/>
                <a:ext cx="26543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7537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Freeform 18"/>
              <p:cNvSpPr/>
              <p:nvPr/>
            </p:nvSpPr>
            <p:spPr>
              <a:xfrm>
                <a:off x="7656448" y="2106548"/>
                <a:ext cx="28576" cy="4408680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80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9"/>
                    </a:lnTo>
                    <a:lnTo>
                      <a:pt x="0" y="440867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7879968" y="2107692"/>
                <a:ext cx="25401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5401" h="4406392">
                    <a:moveTo>
                      <a:pt x="0" y="0"/>
                    </a:moveTo>
                    <a:lnTo>
                      <a:pt x="25400" y="0"/>
                    </a:lnTo>
                    <a:lnTo>
                      <a:pt x="25400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8102345" y="2108580"/>
                <a:ext cx="27434" cy="4407537"/>
              </a:xfrm>
              <a:custGeom>
                <a:avLst/>
                <a:gdLst/>
                <a:ahLst/>
                <a:cxnLst/>
                <a:rect l="0" t="0" r="0" b="0"/>
                <a:pathLst>
                  <a:path w="27434" h="4407537">
                    <a:moveTo>
                      <a:pt x="0" y="0"/>
                    </a:moveTo>
                    <a:lnTo>
                      <a:pt x="27433" y="0"/>
                    </a:lnTo>
                    <a:lnTo>
                      <a:pt x="27433" y="4407536"/>
                    </a:lnTo>
                    <a:lnTo>
                      <a:pt x="0" y="440753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8322691" y="2107692"/>
                <a:ext cx="26543" cy="4406392"/>
              </a:xfrm>
              <a:custGeom>
                <a:avLst/>
                <a:gdLst/>
                <a:ahLst/>
                <a:cxnLst/>
                <a:rect l="0" t="0" r="0" b="0"/>
                <a:pathLst>
                  <a:path w="26543" h="4406392">
                    <a:moveTo>
                      <a:pt x="0" y="0"/>
                    </a:moveTo>
                    <a:lnTo>
                      <a:pt x="26542" y="0"/>
                    </a:lnTo>
                    <a:lnTo>
                      <a:pt x="26542" y="4406391"/>
                    </a:lnTo>
                    <a:lnTo>
                      <a:pt x="0" y="440639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8543035" y="2107692"/>
                <a:ext cx="28576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28576" h="4408678">
                    <a:moveTo>
                      <a:pt x="0" y="0"/>
                    </a:moveTo>
                    <a:lnTo>
                      <a:pt x="28575" y="0"/>
                    </a:lnTo>
                    <a:lnTo>
                      <a:pt x="28575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8759063" y="2107692"/>
                <a:ext cx="30861" cy="4408678"/>
              </a:xfrm>
              <a:custGeom>
                <a:avLst/>
                <a:gdLst/>
                <a:ahLst/>
                <a:cxnLst/>
                <a:rect l="0" t="0" r="0" b="0"/>
                <a:pathLst>
                  <a:path w="30861" h="4408678">
                    <a:moveTo>
                      <a:pt x="0" y="0"/>
                    </a:moveTo>
                    <a:lnTo>
                      <a:pt x="30860" y="0"/>
                    </a:lnTo>
                    <a:lnTo>
                      <a:pt x="30860" y="4408677"/>
                    </a:lnTo>
                    <a:lnTo>
                      <a:pt x="0" y="440867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8976106" y="2104263"/>
                <a:ext cx="32131" cy="4409441"/>
              </a:xfrm>
              <a:custGeom>
                <a:avLst/>
                <a:gdLst/>
                <a:ahLst/>
                <a:cxnLst/>
                <a:rect l="0" t="0" r="0" b="0"/>
                <a:pathLst>
                  <a:path w="32131" h="4409441">
                    <a:moveTo>
                      <a:pt x="0" y="0"/>
                    </a:moveTo>
                    <a:lnTo>
                      <a:pt x="32130" y="0"/>
                    </a:lnTo>
                    <a:lnTo>
                      <a:pt x="32130" y="4409440"/>
                    </a:lnTo>
                    <a:lnTo>
                      <a:pt x="0" y="440944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4585080" y="2538222"/>
                <a:ext cx="4407410" cy="22987"/>
              </a:xfrm>
              <a:custGeom>
                <a:avLst/>
                <a:gdLst/>
                <a:ahLst/>
                <a:cxnLst/>
                <a:rect l="0" t="0" r="0" b="0"/>
                <a:pathLst>
                  <a:path w="4407410" h="22987">
                    <a:moveTo>
                      <a:pt x="0" y="0"/>
                    </a:moveTo>
                    <a:lnTo>
                      <a:pt x="4407409" y="0"/>
                    </a:lnTo>
                    <a:lnTo>
                      <a:pt x="4407409" y="22986"/>
                    </a:lnTo>
                    <a:lnTo>
                      <a:pt x="0" y="22986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4586223" y="2757677"/>
                <a:ext cx="441414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27"/>
              <p:cNvSpPr/>
              <p:nvPr/>
            </p:nvSpPr>
            <p:spPr>
              <a:xfrm>
                <a:off x="4584191" y="2973323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4588636" y="4079494"/>
                <a:ext cx="4414903" cy="24130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130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129"/>
                    </a:lnTo>
                    <a:lnTo>
                      <a:pt x="0" y="24129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4586223" y="3860291"/>
                <a:ext cx="4415030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4131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4586223" y="3638803"/>
                <a:ext cx="4407409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07409" h="24132">
                    <a:moveTo>
                      <a:pt x="0" y="0"/>
                    </a:moveTo>
                    <a:lnTo>
                      <a:pt x="4407408" y="0"/>
                    </a:lnTo>
                    <a:lnTo>
                      <a:pt x="4407408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reeform 31"/>
              <p:cNvSpPr/>
              <p:nvPr/>
            </p:nvSpPr>
            <p:spPr>
              <a:xfrm>
                <a:off x="4588636" y="3417570"/>
                <a:ext cx="4414013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14013" h="22988">
                    <a:moveTo>
                      <a:pt x="0" y="0"/>
                    </a:moveTo>
                    <a:lnTo>
                      <a:pt x="4414012" y="0"/>
                    </a:lnTo>
                    <a:lnTo>
                      <a:pt x="4414012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4587494" y="3198114"/>
                <a:ext cx="4401821" cy="22988"/>
              </a:xfrm>
              <a:custGeom>
                <a:avLst/>
                <a:gdLst/>
                <a:ahLst/>
                <a:cxnLst/>
                <a:rect l="0" t="0" r="0" b="0"/>
                <a:pathLst>
                  <a:path w="4401821" h="22988">
                    <a:moveTo>
                      <a:pt x="0" y="0"/>
                    </a:moveTo>
                    <a:lnTo>
                      <a:pt x="4401820" y="0"/>
                    </a:lnTo>
                    <a:lnTo>
                      <a:pt x="4401820" y="22987"/>
                    </a:lnTo>
                    <a:lnTo>
                      <a:pt x="0" y="2298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Freeform 33"/>
              <p:cNvSpPr/>
              <p:nvPr/>
            </p:nvSpPr>
            <p:spPr>
              <a:xfrm>
                <a:off x="4585080" y="4297426"/>
                <a:ext cx="4406266" cy="23115"/>
              </a:xfrm>
              <a:custGeom>
                <a:avLst/>
                <a:gdLst/>
                <a:ahLst/>
                <a:cxnLst/>
                <a:rect l="0" t="0" r="0" b="0"/>
                <a:pathLst>
                  <a:path w="4406266" h="23115">
                    <a:moveTo>
                      <a:pt x="0" y="0"/>
                    </a:moveTo>
                    <a:lnTo>
                      <a:pt x="4406265" y="0"/>
                    </a:lnTo>
                    <a:lnTo>
                      <a:pt x="4406265" y="23114"/>
                    </a:lnTo>
                    <a:lnTo>
                      <a:pt x="0" y="2311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4584191" y="4519040"/>
                <a:ext cx="4414141" cy="22989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2989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2988"/>
                    </a:lnTo>
                    <a:lnTo>
                      <a:pt x="0" y="2298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4583048" y="4740528"/>
                <a:ext cx="4411728" cy="24132"/>
              </a:xfrm>
              <a:custGeom>
                <a:avLst/>
                <a:gdLst/>
                <a:ahLst/>
                <a:cxnLst/>
                <a:rect l="0" t="0" r="0" b="0"/>
                <a:pathLst>
                  <a:path w="4411728" h="24132">
                    <a:moveTo>
                      <a:pt x="0" y="0"/>
                    </a:moveTo>
                    <a:lnTo>
                      <a:pt x="4411727" y="0"/>
                    </a:lnTo>
                    <a:lnTo>
                      <a:pt x="4411727" y="24131"/>
                    </a:lnTo>
                    <a:lnTo>
                      <a:pt x="0" y="24131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Freeform 36"/>
              <p:cNvSpPr/>
              <p:nvPr/>
            </p:nvSpPr>
            <p:spPr>
              <a:xfrm>
                <a:off x="4584191" y="4959730"/>
                <a:ext cx="4415029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131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 37"/>
              <p:cNvSpPr/>
              <p:nvPr/>
            </p:nvSpPr>
            <p:spPr>
              <a:xfrm>
                <a:off x="4583048" y="5175630"/>
                <a:ext cx="4414903" cy="24259"/>
              </a:xfrm>
              <a:custGeom>
                <a:avLst/>
                <a:gdLst/>
                <a:ahLst/>
                <a:cxnLst/>
                <a:rect l="0" t="0" r="0" b="0"/>
                <a:pathLst>
                  <a:path w="4414903" h="24259">
                    <a:moveTo>
                      <a:pt x="0" y="0"/>
                    </a:moveTo>
                    <a:lnTo>
                      <a:pt x="4414902" y="0"/>
                    </a:lnTo>
                    <a:lnTo>
                      <a:pt x="4414902" y="24258"/>
                    </a:lnTo>
                    <a:lnTo>
                      <a:pt x="0" y="24258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 38"/>
              <p:cNvSpPr/>
              <p:nvPr/>
            </p:nvSpPr>
            <p:spPr>
              <a:xfrm>
                <a:off x="4586223" y="6277102"/>
                <a:ext cx="4415030" cy="26544"/>
              </a:xfrm>
              <a:custGeom>
                <a:avLst/>
                <a:gdLst/>
                <a:ahLst/>
                <a:cxnLst/>
                <a:rect l="0" t="0" r="0" b="0"/>
                <a:pathLst>
                  <a:path w="4415030" h="26544">
                    <a:moveTo>
                      <a:pt x="0" y="0"/>
                    </a:moveTo>
                    <a:lnTo>
                      <a:pt x="4415029" y="0"/>
                    </a:lnTo>
                    <a:lnTo>
                      <a:pt x="4415029" y="26543"/>
                    </a:lnTo>
                    <a:lnTo>
                      <a:pt x="0" y="26543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4586223" y="6061075"/>
                <a:ext cx="4416172" cy="26543"/>
              </a:xfrm>
              <a:custGeom>
                <a:avLst/>
                <a:gdLst/>
                <a:ahLst/>
                <a:cxnLst/>
                <a:rect l="0" t="0" r="0" b="0"/>
                <a:pathLst>
                  <a:path w="4416172" h="26543">
                    <a:moveTo>
                      <a:pt x="0" y="0"/>
                    </a:moveTo>
                    <a:lnTo>
                      <a:pt x="4416171" y="0"/>
                    </a:lnTo>
                    <a:lnTo>
                      <a:pt x="4416171" y="26542"/>
                    </a:lnTo>
                    <a:lnTo>
                      <a:pt x="0" y="26542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reeform 40"/>
              <p:cNvSpPr/>
              <p:nvPr/>
            </p:nvSpPr>
            <p:spPr>
              <a:xfrm>
                <a:off x="4583048" y="5840729"/>
                <a:ext cx="4414141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4141" h="24258">
                    <a:moveTo>
                      <a:pt x="0" y="0"/>
                    </a:moveTo>
                    <a:lnTo>
                      <a:pt x="4414140" y="0"/>
                    </a:lnTo>
                    <a:lnTo>
                      <a:pt x="4414140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4584191" y="5619496"/>
                <a:ext cx="4415029" cy="24258"/>
              </a:xfrm>
              <a:custGeom>
                <a:avLst/>
                <a:gdLst/>
                <a:ahLst/>
                <a:cxnLst/>
                <a:rect l="0" t="0" r="0" b="0"/>
                <a:pathLst>
                  <a:path w="4415029" h="24258">
                    <a:moveTo>
                      <a:pt x="0" y="0"/>
                    </a:moveTo>
                    <a:lnTo>
                      <a:pt x="4415028" y="0"/>
                    </a:lnTo>
                    <a:lnTo>
                      <a:pt x="4415028" y="24257"/>
                    </a:lnTo>
                    <a:lnTo>
                      <a:pt x="0" y="24257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4584191" y="5400421"/>
                <a:ext cx="4409441" cy="24131"/>
              </a:xfrm>
              <a:custGeom>
                <a:avLst/>
                <a:gdLst/>
                <a:ahLst/>
                <a:cxnLst/>
                <a:rect l="0" t="0" r="0" b="0"/>
                <a:pathLst>
                  <a:path w="4409441" h="24131">
                    <a:moveTo>
                      <a:pt x="0" y="0"/>
                    </a:moveTo>
                    <a:lnTo>
                      <a:pt x="4409440" y="0"/>
                    </a:lnTo>
                    <a:lnTo>
                      <a:pt x="4409440" y="24130"/>
                    </a:lnTo>
                    <a:lnTo>
                      <a:pt x="0" y="24130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4572000" y="6500621"/>
                <a:ext cx="4435983" cy="26545"/>
              </a:xfrm>
              <a:custGeom>
                <a:avLst/>
                <a:gdLst/>
                <a:ahLst/>
                <a:cxnLst/>
                <a:rect l="0" t="0" r="0" b="0"/>
                <a:pathLst>
                  <a:path w="4435983" h="26545">
                    <a:moveTo>
                      <a:pt x="0" y="0"/>
                    </a:moveTo>
                    <a:lnTo>
                      <a:pt x="4435982" y="0"/>
                    </a:lnTo>
                    <a:lnTo>
                      <a:pt x="4435982" y="26544"/>
                    </a:lnTo>
                    <a:lnTo>
                      <a:pt x="0" y="26544"/>
                    </a:lnTo>
                    <a:close/>
                  </a:path>
                </a:pathLst>
              </a:custGeom>
              <a:solidFill>
                <a:srgbClr val="8C8CFF">
                  <a:alpha val="50980"/>
                </a:srgbClr>
              </a:solidFill>
              <a:ln w="0" cap="flat" cmpd="sng" algn="ctr">
                <a:solidFill>
                  <a:srgbClr val="8C8CFF">
                    <a:alpha val="5098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6" name="Straight Connector 45"/>
            <p:cNvCxnSpPr/>
            <p:nvPr/>
          </p:nvCxnSpPr>
          <p:spPr>
            <a:xfrm flipV="1">
              <a:off x="6769100" y="1955800"/>
              <a:ext cx="0" cy="471170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4406900" y="4279900"/>
              <a:ext cx="4737100" cy="0"/>
            </a:xfrm>
            <a:prstGeom prst="line">
              <a:avLst/>
            </a:prstGeom>
            <a:ln w="38100" cap="flat" cmpd="sng" algn="ctr">
              <a:solidFill>
                <a:srgbClr val="000000"/>
              </a:solidFill>
              <a:prstDash val="solid"/>
              <a:round/>
              <a:headEnd type="triangle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48" descr="clipboard(2)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2800" y="1612900"/>
            <a:ext cx="3202685" cy="1534414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3022600"/>
            <a:ext cx="9753600" cy="21698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1. Put in slope-intercept form.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2. Graph line determining if it should be solid or dashed.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3. Test a point for each inequality to shade.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4. Check--using an ordered pair that is located within both solutions.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4200" y="304800"/>
            <a:ext cx="102870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Write your study guide steps for graphing systems of inequalities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pic>
        <p:nvPicPr>
          <p:cNvPr id="4" name="Picture 3" descr="imagesCAVD3J8L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4300" y="1041400"/>
            <a:ext cx="1733550" cy="173355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5100" y="0"/>
            <a:ext cx="3708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Group Activity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4500" y="2527300"/>
            <a:ext cx="89154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00"/>
                </a:solidFill>
                <a:latin typeface="Times New Roman - 36"/>
              </a:rPr>
              <a:t>The problem: Suppose a factory manufactures only chairs and tables and the profit from one chair is $15 and the profit from one table is $20. Each chair requires 1 large plank of wood and 2 small planks of wood (here represented with Lego pieces). Each table requires 2 large and 2 small planks of wood. Suppose you have only 6 large and 8 small planks of wood</a:t>
            </a:r>
            <a:endParaRPr lang="en-US" sz="2700">
              <a:solidFill>
                <a:srgbClr val="000000"/>
              </a:solidFill>
              <a:latin typeface="Times New Roman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300" y="6286500"/>
            <a:ext cx="9931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Note how an actual chair and table are built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889000"/>
            <a:ext cx="93218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Work together as a group to solve all the questions within the steps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42900" y="6794500"/>
            <a:ext cx="9296401" cy="12701"/>
          </a:xfrm>
          <a:custGeom>
            <a:avLst/>
            <a:gdLst/>
            <a:ahLst/>
            <a:cxnLst/>
            <a:rect l="0" t="0" r="0" b="0"/>
            <a:pathLst>
              <a:path w="9296401" h="12701">
                <a:moveTo>
                  <a:pt x="0" y="0"/>
                </a:moveTo>
                <a:lnTo>
                  <a:pt x="9296400" y="12700"/>
                </a:lnTo>
              </a:path>
            </a:pathLst>
          </a:custGeom>
          <a:ln w="2667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9200" y="635000"/>
            <a:ext cx="3505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Review Sheet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355600"/>
            <a:ext cx="28194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Homework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92100"/>
            <a:ext cx="10414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</a:t>
            </a:r>
          </a:p>
          <a:p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5600" y="1612900"/>
            <a:ext cx="9347200" cy="5078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Complete Review Sheet for Systems of Inequalities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Custom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Comic Sans MS - 36</vt:lpstr>
      <vt:lpstr>Calibri</vt:lpstr>
      <vt:lpstr>Arial - 28</vt:lpstr>
      <vt:lpstr>Times New Roman - 36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2011-12-01T18:22:45Z</dcterms:created>
  <dcterms:modified xsi:type="dcterms:W3CDTF">2011-12-01T18:22:47Z</dcterms:modified>
</cp:coreProperties>
</file>