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0160000" cy="20154900"/>
  <p:notesSz cx="6858000" cy="9144000"/>
  <p:embeddedFontLst>
    <p:embeddedFont>
      <p:font typeface="Calibri"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261087"/>
            <a:ext cx="8636000" cy="43202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11421110"/>
            <a:ext cx="7112000" cy="515069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1A4744-C062-41D4-8B61-4301770983E2}" type="datetimeFigureOut">
              <a:rPr lang="en-US" smtClean="0"/>
              <a:t>12/12/2011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465B1-3BD5-47A7-8F78-7EF96D39E5F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1A4744-C062-41D4-8B61-4301770983E2}" type="datetimeFigureOut">
              <a:rPr lang="en-US" smtClean="0"/>
              <a:t>12/12/2011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465B1-3BD5-47A7-8F78-7EF96D39E5F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807135"/>
            <a:ext cx="2286000" cy="171969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1" y="807135"/>
            <a:ext cx="6688667" cy="171969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1A4744-C062-41D4-8B61-4301770983E2}" type="datetimeFigureOut">
              <a:rPr lang="en-US" smtClean="0"/>
              <a:t>12/12/2011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465B1-3BD5-47A7-8F78-7EF96D39E5F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1A4744-C062-41D4-8B61-4301770983E2}" type="datetimeFigureOut">
              <a:rPr lang="en-US" smtClean="0"/>
              <a:t>12/12/2011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465B1-3BD5-47A7-8F78-7EF96D39E5F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12951394"/>
            <a:ext cx="8636000" cy="400298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8542508"/>
            <a:ext cx="8636000" cy="440888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1A4744-C062-41D4-8B61-4301770983E2}" type="datetimeFigureOut">
              <a:rPr lang="en-US" smtClean="0"/>
              <a:t>12/12/2011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465B1-3BD5-47A7-8F78-7EF96D39E5F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4702815"/>
            <a:ext cx="4487333" cy="133013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4702815"/>
            <a:ext cx="4487333" cy="133013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1A4744-C062-41D4-8B61-4301770983E2}" type="datetimeFigureOut">
              <a:rPr lang="en-US" smtClean="0"/>
              <a:t>12/12/2011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465B1-3BD5-47A7-8F78-7EF96D39E5F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4511527"/>
            <a:ext cx="4489098" cy="188018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6391716"/>
            <a:ext cx="4489098" cy="116123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1" y="4511527"/>
            <a:ext cx="4490861" cy="188018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1" y="6391716"/>
            <a:ext cx="4490861" cy="116123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1A4744-C062-41D4-8B61-4301770983E2}" type="datetimeFigureOut">
              <a:rPr lang="en-US" smtClean="0"/>
              <a:t>12/12/2011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8465B1-3BD5-47A7-8F78-7EF96D39E5F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1A4744-C062-41D4-8B61-4301770983E2}" type="datetimeFigureOut">
              <a:rPr lang="en-US" smtClean="0"/>
              <a:t>12/12/2011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8465B1-3BD5-47A7-8F78-7EF96D39E5F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1A4744-C062-41D4-8B61-4301770983E2}" type="datetimeFigureOut">
              <a:rPr lang="en-US" smtClean="0"/>
              <a:t>12/12/2011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8465B1-3BD5-47A7-8F78-7EF96D39E5F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802464"/>
            <a:ext cx="3342570" cy="341513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802468"/>
            <a:ext cx="5679722" cy="172016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4217604"/>
            <a:ext cx="3342570" cy="137865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1A4744-C062-41D4-8B61-4301770983E2}" type="datetimeFigureOut">
              <a:rPr lang="en-US" smtClean="0"/>
              <a:t>12/12/2011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465B1-3BD5-47A7-8F78-7EF96D39E5F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14108430"/>
            <a:ext cx="6096000" cy="166558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1800878"/>
            <a:ext cx="6096000" cy="120929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1431" y="15774010"/>
            <a:ext cx="6096000" cy="2365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1A4744-C062-41D4-8B61-4301770983E2}" type="datetimeFigureOut">
              <a:rPr lang="en-US" smtClean="0"/>
              <a:t>12/12/2011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465B1-3BD5-47A7-8F78-7EF96D39E5F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807131"/>
            <a:ext cx="9144000" cy="33591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4702815"/>
            <a:ext cx="9144000" cy="133013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1" y="18680611"/>
            <a:ext cx="2370667" cy="1073062"/>
          </a:xfrm>
          <a:prstGeom prst="rect">
            <a:avLst/>
          </a:prstGeom>
        </p:spPr>
        <p:txBody>
          <a:bodyPr vert="horz" lIns="91440" tIns="45720" rIns="91440" bIns="45720" rtlCol="0" anchor="ctr"/>
          <a:lstStyle>
            <a:lvl1pPr algn="l">
              <a:defRPr sz="1200">
                <a:solidFill>
                  <a:schemeClr val="tx1">
                    <a:tint val="75000"/>
                  </a:schemeClr>
                </a:solidFill>
              </a:defRPr>
            </a:lvl1pPr>
          </a:lstStyle>
          <a:p>
            <a:fld id="{A11A4744-C062-41D4-8B61-4301770983E2}" type="datetimeFigureOut">
              <a:rPr lang="en-US" smtClean="0"/>
              <a:t>12/12/2011</a:t>
            </a:fld>
            <a:endParaRPr lang="en-US"/>
          </a:p>
        </p:txBody>
      </p:sp>
      <p:sp>
        <p:nvSpPr>
          <p:cNvPr id="5" name="Footer Placeholder 4"/>
          <p:cNvSpPr>
            <a:spLocks noGrp="1"/>
          </p:cNvSpPr>
          <p:nvPr>
            <p:ph type="ftr" sz="quarter" idx="3"/>
          </p:nvPr>
        </p:nvSpPr>
        <p:spPr>
          <a:xfrm>
            <a:off x="3471335" y="18680611"/>
            <a:ext cx="3217333" cy="107306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34" y="18680611"/>
            <a:ext cx="2370667" cy="1073062"/>
          </a:xfrm>
          <a:prstGeom prst="rect">
            <a:avLst/>
          </a:prstGeom>
        </p:spPr>
        <p:txBody>
          <a:bodyPr vert="horz" lIns="91440" tIns="45720" rIns="91440" bIns="45720" rtlCol="0" anchor="ctr"/>
          <a:lstStyle>
            <a:lvl1pPr algn="r">
              <a:defRPr sz="1200">
                <a:solidFill>
                  <a:schemeClr val="tx1">
                    <a:tint val="75000"/>
                  </a:schemeClr>
                </a:solidFill>
              </a:defRPr>
            </a:lvl1pPr>
          </a:lstStyle>
          <a:p>
            <a:fld id="{468465B1-3BD5-47A7-8F78-7EF96D39E5F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36600" y="876300"/>
            <a:ext cx="8102600" cy="1800493"/>
          </a:xfrm>
          <a:prstGeom prst="rect">
            <a:avLst/>
          </a:prstGeom>
          <a:noFill/>
        </p:spPr>
        <p:txBody>
          <a:bodyPr vert="horz" rtlCol="0">
            <a:spAutoFit/>
          </a:bodyPr>
          <a:lstStyle/>
          <a:p>
            <a:r>
              <a:rPr lang="en-US" sz="1500" smtClean="0">
                <a:solidFill>
                  <a:srgbClr val="0000FF"/>
                </a:solidFill>
                <a:latin typeface="Comic Sans MS - 20"/>
              </a:rPr>
              <a:t>                       </a:t>
            </a:r>
          </a:p>
          <a:p>
            <a:endParaRPr lang="en-US" sz="1500" smtClean="0">
              <a:solidFill>
                <a:srgbClr val="0000FF"/>
              </a:solidFill>
              <a:latin typeface="Comic Sans MS - 20"/>
            </a:endParaRPr>
          </a:p>
          <a:p>
            <a:r>
              <a:rPr lang="en-US" sz="1500" smtClean="0">
                <a:solidFill>
                  <a:srgbClr val="0000FF"/>
                </a:solidFill>
                <a:latin typeface="Comic Sans MS - 20"/>
              </a:rPr>
              <a:t>  					</a:t>
            </a:r>
            <a:r>
              <a:rPr lang="en-US" sz="2700" smtClean="0">
                <a:solidFill>
                  <a:srgbClr val="0000FF"/>
                </a:solidFill>
                <a:latin typeface="Comic Sans MS - 36"/>
              </a:rPr>
              <a:t>December 12, 2011</a:t>
            </a:r>
          </a:p>
          <a:p>
            <a:endParaRPr lang="en-US" sz="2700" smtClean="0">
              <a:solidFill>
                <a:srgbClr val="0000FF"/>
              </a:solidFill>
              <a:latin typeface="Comic Sans MS - 36"/>
            </a:endParaRPr>
          </a:p>
          <a:p>
            <a:r>
              <a:rPr lang="en-US" sz="2700" smtClean="0">
                <a:solidFill>
                  <a:srgbClr val="0000FF"/>
                </a:solidFill>
                <a:latin typeface="Comic Sans MS - 36"/>
              </a:rPr>
              <a:t>		 Writing Ratios and Proportions</a:t>
            </a:r>
            <a:endParaRPr lang="en-US" sz="2700">
              <a:solidFill>
                <a:srgbClr val="0000FF"/>
              </a:solidFill>
              <a:latin typeface="Comic Sans MS - 36"/>
            </a:endParaRPr>
          </a:p>
        </p:txBody>
      </p:sp>
      <p:sp>
        <p:nvSpPr>
          <p:cNvPr id="3" name="TextBox 2"/>
          <p:cNvSpPr txBox="1"/>
          <p:nvPr/>
        </p:nvSpPr>
        <p:spPr>
          <a:xfrm>
            <a:off x="3365500" y="4762500"/>
            <a:ext cx="4140200" cy="507831"/>
          </a:xfrm>
          <a:prstGeom prst="rect">
            <a:avLst/>
          </a:prstGeom>
          <a:noFill/>
        </p:spPr>
        <p:txBody>
          <a:bodyPr vert="horz" rtlCol="0">
            <a:spAutoFit/>
          </a:bodyPr>
          <a:lstStyle/>
          <a:p>
            <a:r>
              <a:rPr lang="en-US" sz="2700" smtClean="0">
                <a:solidFill>
                  <a:srgbClr val="0000FF"/>
                </a:solidFill>
                <a:latin typeface="Comic Sans MS - 36"/>
              </a:rPr>
              <a:t>Today is a B Day</a:t>
            </a:r>
            <a:endParaRPr lang="en-US" sz="2700">
              <a:solidFill>
                <a:srgbClr val="0000FF"/>
              </a:solidFill>
              <a:latin typeface="Comic Sans MS - 36"/>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42900" y="139700"/>
            <a:ext cx="3048000" cy="923330"/>
          </a:xfrm>
          <a:prstGeom prst="rect">
            <a:avLst/>
          </a:prstGeom>
          <a:noFill/>
        </p:spPr>
        <p:txBody>
          <a:bodyPr vert="horz" rtlCol="0">
            <a:spAutoFit/>
          </a:bodyPr>
          <a:lstStyle/>
          <a:p>
            <a:r>
              <a:rPr lang="en-US" sz="2700" smtClean="0">
                <a:solidFill>
                  <a:srgbClr val="0000FF"/>
                </a:solidFill>
                <a:latin typeface="Comic Sans MS - 36"/>
              </a:rPr>
              <a:t>Proportion</a:t>
            </a:r>
          </a:p>
          <a:p>
            <a:r>
              <a:rPr lang="en-US" sz="2700" smtClean="0">
                <a:solidFill>
                  <a:srgbClr val="0000FF"/>
                </a:solidFill>
                <a:latin typeface="Comic Sans MS - 36"/>
              </a:rPr>
              <a:t> Example 2:</a:t>
            </a:r>
            <a:endParaRPr lang="en-US" sz="2700">
              <a:solidFill>
                <a:srgbClr val="0000FF"/>
              </a:solidFill>
              <a:latin typeface="Comic Sans MS - 36"/>
            </a:endParaRPr>
          </a:p>
        </p:txBody>
      </p:sp>
      <p:pic>
        <p:nvPicPr>
          <p:cNvPr id="3" name="Picture 2" descr="NBK-3920-163acac.png"/>
          <p:cNvPicPr>
            <a:picLocks/>
          </p:cNvPicPr>
          <p:nvPr/>
        </p:nvPicPr>
        <p:blipFill>
          <a:blip r:embed="rId2" cstate="print">
            <a:clrChange>
              <a:clrFrom>
                <a:srgbClr val="FFFFFF"/>
              </a:clrFrom>
              <a:clrTo>
                <a:srgbClr val="FFFFFF">
                  <a:alpha val="0"/>
                </a:srgbClr>
              </a:clrTo>
            </a:clrChange>
          </a:blip>
          <a:stretch>
            <a:fillRect/>
          </a:stretch>
        </p:blipFill>
        <p:spPr>
          <a:xfrm>
            <a:off x="2222500" y="-431800"/>
            <a:ext cx="3771900" cy="3454400"/>
          </a:xfrm>
          <a:prstGeom prst="rect">
            <a:avLst/>
          </a:prstGeom>
          <a:solidFill>
            <a:scrgbClr r="0" g="0" b="0">
              <a:alpha val="0"/>
            </a:scrgbClr>
          </a:solidFill>
        </p:spPr>
      </p:pic>
      <p:grpSp>
        <p:nvGrpSpPr>
          <p:cNvPr id="6" name="Group 5"/>
          <p:cNvGrpSpPr/>
          <p:nvPr/>
        </p:nvGrpSpPr>
        <p:grpSpPr>
          <a:xfrm>
            <a:off x="2450600" y="1977308"/>
            <a:ext cx="65289" cy="54771"/>
            <a:chOff x="2450600" y="1977308"/>
            <a:chExt cx="65289" cy="54771"/>
          </a:xfrm>
        </p:grpSpPr>
        <p:sp>
          <p:nvSpPr>
            <p:cNvPr id="4" name="Freeform 3"/>
            <p:cNvSpPr/>
            <p:nvPr/>
          </p:nvSpPr>
          <p:spPr>
            <a:xfrm>
              <a:off x="2503188" y="2019378"/>
              <a:ext cx="12701" cy="12701"/>
            </a:xfrm>
            <a:custGeom>
              <a:avLst/>
              <a:gdLst/>
              <a:ahLst/>
              <a:cxnLst/>
              <a:rect l="0" t="0" r="0" b="0"/>
              <a:pathLst>
                <a:path w="12701" h="12701">
                  <a:moveTo>
                    <a:pt x="0" y="0"/>
                  </a:moveTo>
                  <a:lnTo>
                    <a:pt x="12700" y="1270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450600" y="1977308"/>
              <a:ext cx="21036" cy="21036"/>
            </a:xfrm>
            <a:custGeom>
              <a:avLst/>
              <a:gdLst/>
              <a:ahLst/>
              <a:cxnLst/>
              <a:rect l="0" t="0" r="0" b="0"/>
              <a:pathLst>
                <a:path w="21036" h="21036">
                  <a:moveTo>
                    <a:pt x="21035" y="21035"/>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 name="Group 21"/>
          <p:cNvGrpSpPr/>
          <p:nvPr/>
        </p:nvGrpSpPr>
        <p:grpSpPr>
          <a:xfrm>
            <a:off x="2304097" y="1851097"/>
            <a:ext cx="3743523" cy="820374"/>
            <a:chOff x="2304097" y="1851097"/>
            <a:chExt cx="3743523" cy="820374"/>
          </a:xfrm>
        </p:grpSpPr>
        <p:sp>
          <p:nvSpPr>
            <p:cNvPr id="7" name="Freeform 6"/>
            <p:cNvSpPr/>
            <p:nvPr/>
          </p:nvSpPr>
          <p:spPr>
            <a:xfrm>
              <a:off x="2392038" y="1925153"/>
              <a:ext cx="16493" cy="62674"/>
            </a:xfrm>
            <a:custGeom>
              <a:avLst/>
              <a:gdLst/>
              <a:ahLst/>
              <a:cxnLst/>
              <a:rect l="0" t="0" r="0" b="0"/>
              <a:pathLst>
                <a:path w="16493" h="62674">
                  <a:moveTo>
                    <a:pt x="16492" y="10085"/>
                  </a:moveTo>
                  <a:lnTo>
                    <a:pt x="6407" y="0"/>
                  </a:lnTo>
                  <a:lnTo>
                    <a:pt x="5094" y="3362"/>
                  </a:lnTo>
                  <a:lnTo>
                    <a:pt x="519" y="16446"/>
                  </a:lnTo>
                  <a:lnTo>
                    <a:pt x="0" y="22506"/>
                  </a:lnTo>
                  <a:lnTo>
                    <a:pt x="823" y="27714"/>
                  </a:lnTo>
                  <a:lnTo>
                    <a:pt x="2540" y="32355"/>
                  </a:lnTo>
                  <a:lnTo>
                    <a:pt x="3684" y="37787"/>
                  </a:lnTo>
                  <a:lnTo>
                    <a:pt x="4448" y="43745"/>
                  </a:lnTo>
                  <a:lnTo>
                    <a:pt x="5673" y="58934"/>
                  </a:lnTo>
                  <a:lnTo>
                    <a:pt x="5773" y="59011"/>
                  </a:lnTo>
                  <a:lnTo>
                    <a:pt x="5840" y="57895"/>
                  </a:lnTo>
                  <a:lnTo>
                    <a:pt x="5885" y="55981"/>
                  </a:lnTo>
                  <a:lnTo>
                    <a:pt x="5914" y="55875"/>
                  </a:lnTo>
                  <a:lnTo>
                    <a:pt x="5974" y="6267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2471635" y="1945755"/>
              <a:ext cx="10519" cy="504846"/>
            </a:xfrm>
            <a:custGeom>
              <a:avLst/>
              <a:gdLst/>
              <a:ahLst/>
              <a:cxnLst/>
              <a:rect l="0" t="0" r="0" b="0"/>
              <a:pathLst>
                <a:path w="10519" h="504846">
                  <a:moveTo>
                    <a:pt x="10518" y="0"/>
                  </a:moveTo>
                  <a:lnTo>
                    <a:pt x="4934" y="16750"/>
                  </a:lnTo>
                  <a:lnTo>
                    <a:pt x="3290" y="27528"/>
                  </a:lnTo>
                  <a:lnTo>
                    <a:pt x="2193" y="40556"/>
                  </a:lnTo>
                  <a:lnTo>
                    <a:pt x="1462" y="55084"/>
                  </a:lnTo>
                  <a:lnTo>
                    <a:pt x="650" y="86808"/>
                  </a:lnTo>
                  <a:lnTo>
                    <a:pt x="0" y="50484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681987" y="1945755"/>
              <a:ext cx="63107" cy="578469"/>
            </a:xfrm>
            <a:custGeom>
              <a:avLst/>
              <a:gdLst/>
              <a:ahLst/>
              <a:cxnLst/>
              <a:rect l="0" t="0" r="0" b="0"/>
              <a:pathLst>
                <a:path w="63107" h="578469">
                  <a:moveTo>
                    <a:pt x="0" y="0"/>
                  </a:moveTo>
                  <a:lnTo>
                    <a:pt x="0" y="223156"/>
                  </a:lnTo>
                  <a:lnTo>
                    <a:pt x="1169" y="243429"/>
                  </a:lnTo>
                  <a:lnTo>
                    <a:pt x="3116" y="263956"/>
                  </a:lnTo>
                  <a:lnTo>
                    <a:pt x="5584" y="284653"/>
                  </a:lnTo>
                  <a:lnTo>
                    <a:pt x="7228" y="303125"/>
                  </a:lnTo>
                  <a:lnTo>
                    <a:pt x="8325" y="320114"/>
                  </a:lnTo>
                  <a:lnTo>
                    <a:pt x="9056" y="336115"/>
                  </a:lnTo>
                  <a:lnTo>
                    <a:pt x="10712" y="350288"/>
                  </a:lnTo>
                  <a:lnTo>
                    <a:pt x="12984" y="363242"/>
                  </a:lnTo>
                  <a:lnTo>
                    <a:pt x="15668" y="375384"/>
                  </a:lnTo>
                  <a:lnTo>
                    <a:pt x="18626" y="386985"/>
                  </a:lnTo>
                  <a:lnTo>
                    <a:pt x="21766" y="398225"/>
                  </a:lnTo>
                  <a:lnTo>
                    <a:pt x="28372" y="420062"/>
                  </a:lnTo>
                  <a:lnTo>
                    <a:pt x="35203" y="441454"/>
                  </a:lnTo>
                  <a:lnTo>
                    <a:pt x="38661" y="453235"/>
                  </a:lnTo>
                  <a:lnTo>
                    <a:pt x="45619" y="478791"/>
                  </a:lnTo>
                  <a:lnTo>
                    <a:pt x="52607" y="505731"/>
                  </a:lnTo>
                  <a:lnTo>
                    <a:pt x="63106" y="57846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304097" y="1851097"/>
              <a:ext cx="178057" cy="715198"/>
            </a:xfrm>
            <a:custGeom>
              <a:avLst/>
              <a:gdLst/>
              <a:ahLst/>
              <a:cxnLst/>
              <a:rect l="0" t="0" r="0" b="0"/>
              <a:pathLst>
                <a:path w="178057" h="715198">
                  <a:moveTo>
                    <a:pt x="93915" y="0"/>
                  </a:moveTo>
                  <a:lnTo>
                    <a:pt x="79276" y="73195"/>
                  </a:lnTo>
                  <a:lnTo>
                    <a:pt x="75975" y="87361"/>
                  </a:lnTo>
                  <a:lnTo>
                    <a:pt x="72606" y="100311"/>
                  </a:lnTo>
                  <a:lnTo>
                    <a:pt x="69192" y="112450"/>
                  </a:lnTo>
                  <a:lnTo>
                    <a:pt x="62281" y="135287"/>
                  </a:lnTo>
                  <a:lnTo>
                    <a:pt x="37816" y="210267"/>
                  </a:lnTo>
                  <a:lnTo>
                    <a:pt x="21719" y="258630"/>
                  </a:lnTo>
                  <a:lnTo>
                    <a:pt x="16569" y="278765"/>
                  </a:lnTo>
                  <a:lnTo>
                    <a:pt x="11967" y="300368"/>
                  </a:lnTo>
                  <a:lnTo>
                    <a:pt x="7730" y="322951"/>
                  </a:lnTo>
                  <a:lnTo>
                    <a:pt x="4905" y="346186"/>
                  </a:lnTo>
                  <a:lnTo>
                    <a:pt x="3023" y="369857"/>
                  </a:lnTo>
                  <a:lnTo>
                    <a:pt x="1767" y="393817"/>
                  </a:lnTo>
                  <a:lnTo>
                    <a:pt x="372" y="439138"/>
                  </a:lnTo>
                  <a:lnTo>
                    <a:pt x="0" y="461040"/>
                  </a:lnTo>
                  <a:lnTo>
                    <a:pt x="921" y="480316"/>
                  </a:lnTo>
                  <a:lnTo>
                    <a:pt x="2704" y="497841"/>
                  </a:lnTo>
                  <a:lnTo>
                    <a:pt x="5060" y="514199"/>
                  </a:lnTo>
                  <a:lnTo>
                    <a:pt x="7800" y="528610"/>
                  </a:lnTo>
                  <a:lnTo>
                    <a:pt x="10796" y="541723"/>
                  </a:lnTo>
                  <a:lnTo>
                    <a:pt x="13961" y="553972"/>
                  </a:lnTo>
                  <a:lnTo>
                    <a:pt x="18408" y="565643"/>
                  </a:lnTo>
                  <a:lnTo>
                    <a:pt x="23711" y="576929"/>
                  </a:lnTo>
                  <a:lnTo>
                    <a:pt x="29583" y="587960"/>
                  </a:lnTo>
                  <a:lnTo>
                    <a:pt x="35835" y="597651"/>
                  </a:lnTo>
                  <a:lnTo>
                    <a:pt x="42340" y="606448"/>
                  </a:lnTo>
                  <a:lnTo>
                    <a:pt x="49014" y="614651"/>
                  </a:lnTo>
                  <a:lnTo>
                    <a:pt x="54632" y="623625"/>
                  </a:lnTo>
                  <a:lnTo>
                    <a:pt x="59546" y="633114"/>
                  </a:lnTo>
                  <a:lnTo>
                    <a:pt x="63991" y="642945"/>
                  </a:lnTo>
                  <a:lnTo>
                    <a:pt x="72797" y="653005"/>
                  </a:lnTo>
                  <a:lnTo>
                    <a:pt x="84511" y="663218"/>
                  </a:lnTo>
                  <a:lnTo>
                    <a:pt x="98163" y="673533"/>
                  </a:lnTo>
                  <a:lnTo>
                    <a:pt x="111939" y="682746"/>
                  </a:lnTo>
                  <a:lnTo>
                    <a:pt x="125798" y="691226"/>
                  </a:lnTo>
                  <a:lnTo>
                    <a:pt x="178056" y="71519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776646" y="1924720"/>
              <a:ext cx="250634" cy="704680"/>
            </a:xfrm>
            <a:custGeom>
              <a:avLst/>
              <a:gdLst/>
              <a:ahLst/>
              <a:cxnLst/>
              <a:rect l="0" t="0" r="0" b="0"/>
              <a:pathLst>
                <a:path w="250634" h="704680">
                  <a:moveTo>
                    <a:pt x="0" y="0"/>
                  </a:moveTo>
                  <a:lnTo>
                    <a:pt x="11166" y="11167"/>
                  </a:lnTo>
                  <a:lnTo>
                    <a:pt x="17962" y="16794"/>
                  </a:lnTo>
                  <a:lnTo>
                    <a:pt x="25998" y="22882"/>
                  </a:lnTo>
                  <a:lnTo>
                    <a:pt x="34861" y="29278"/>
                  </a:lnTo>
                  <a:lnTo>
                    <a:pt x="43107" y="35879"/>
                  </a:lnTo>
                  <a:lnTo>
                    <a:pt x="50942" y="42618"/>
                  </a:lnTo>
                  <a:lnTo>
                    <a:pt x="58502" y="49447"/>
                  </a:lnTo>
                  <a:lnTo>
                    <a:pt x="65880" y="57506"/>
                  </a:lnTo>
                  <a:lnTo>
                    <a:pt x="73135" y="66384"/>
                  </a:lnTo>
                  <a:lnTo>
                    <a:pt x="80309" y="75809"/>
                  </a:lnTo>
                  <a:lnTo>
                    <a:pt x="86261" y="85598"/>
                  </a:lnTo>
                  <a:lnTo>
                    <a:pt x="91397" y="95630"/>
                  </a:lnTo>
                  <a:lnTo>
                    <a:pt x="95990" y="105824"/>
                  </a:lnTo>
                  <a:lnTo>
                    <a:pt x="101389" y="116125"/>
                  </a:lnTo>
                  <a:lnTo>
                    <a:pt x="107326" y="126499"/>
                  </a:lnTo>
                  <a:lnTo>
                    <a:pt x="113621" y="136921"/>
                  </a:lnTo>
                  <a:lnTo>
                    <a:pt x="126848" y="157849"/>
                  </a:lnTo>
                  <a:lnTo>
                    <a:pt x="154384" y="199851"/>
                  </a:lnTo>
                  <a:lnTo>
                    <a:pt x="161353" y="211532"/>
                  </a:lnTo>
                  <a:lnTo>
                    <a:pt x="168337" y="223993"/>
                  </a:lnTo>
                  <a:lnTo>
                    <a:pt x="175330" y="236976"/>
                  </a:lnTo>
                  <a:lnTo>
                    <a:pt x="182329" y="249136"/>
                  </a:lnTo>
                  <a:lnTo>
                    <a:pt x="189333" y="260749"/>
                  </a:lnTo>
                  <a:lnTo>
                    <a:pt x="196339" y="271997"/>
                  </a:lnTo>
                  <a:lnTo>
                    <a:pt x="202178" y="284170"/>
                  </a:lnTo>
                  <a:lnTo>
                    <a:pt x="207240" y="296960"/>
                  </a:lnTo>
                  <a:lnTo>
                    <a:pt x="211783" y="310161"/>
                  </a:lnTo>
                  <a:lnTo>
                    <a:pt x="217149" y="323636"/>
                  </a:lnTo>
                  <a:lnTo>
                    <a:pt x="223064" y="337294"/>
                  </a:lnTo>
                  <a:lnTo>
                    <a:pt x="229344" y="351074"/>
                  </a:lnTo>
                  <a:lnTo>
                    <a:pt x="233531" y="364935"/>
                  </a:lnTo>
                  <a:lnTo>
                    <a:pt x="236322" y="378850"/>
                  </a:lnTo>
                  <a:lnTo>
                    <a:pt x="238183" y="392801"/>
                  </a:lnTo>
                  <a:lnTo>
                    <a:pt x="240592" y="405608"/>
                  </a:lnTo>
                  <a:lnTo>
                    <a:pt x="243367" y="417652"/>
                  </a:lnTo>
                  <a:lnTo>
                    <a:pt x="246385" y="429187"/>
                  </a:lnTo>
                  <a:lnTo>
                    <a:pt x="248397" y="441551"/>
                  </a:lnTo>
                  <a:lnTo>
                    <a:pt x="249739" y="454469"/>
                  </a:lnTo>
                  <a:lnTo>
                    <a:pt x="250633" y="467755"/>
                  </a:lnTo>
                  <a:lnTo>
                    <a:pt x="250061" y="481287"/>
                  </a:lnTo>
                  <a:lnTo>
                    <a:pt x="248511" y="494982"/>
                  </a:lnTo>
                  <a:lnTo>
                    <a:pt x="237626" y="561717"/>
                  </a:lnTo>
                  <a:lnTo>
                    <a:pt x="233209" y="576650"/>
                  </a:lnTo>
                  <a:lnTo>
                    <a:pt x="227927" y="588942"/>
                  </a:lnTo>
                  <a:lnTo>
                    <a:pt x="222069" y="599474"/>
                  </a:lnTo>
                  <a:lnTo>
                    <a:pt x="216994" y="610001"/>
                  </a:lnTo>
                  <a:lnTo>
                    <a:pt x="212443" y="620525"/>
                  </a:lnTo>
                  <a:lnTo>
                    <a:pt x="208240" y="631047"/>
                  </a:lnTo>
                  <a:lnTo>
                    <a:pt x="201932" y="641568"/>
                  </a:lnTo>
                  <a:lnTo>
                    <a:pt x="194221" y="652087"/>
                  </a:lnTo>
                  <a:lnTo>
                    <a:pt x="185574" y="662606"/>
                  </a:lnTo>
                  <a:lnTo>
                    <a:pt x="177473" y="671956"/>
                  </a:lnTo>
                  <a:lnTo>
                    <a:pt x="169734" y="680526"/>
                  </a:lnTo>
                  <a:lnTo>
                    <a:pt x="147246" y="70467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166323" y="2050931"/>
              <a:ext cx="115168" cy="567952"/>
            </a:xfrm>
            <a:custGeom>
              <a:avLst/>
              <a:gdLst/>
              <a:ahLst/>
              <a:cxnLst/>
              <a:rect l="0" t="0" r="0" b="0"/>
              <a:pathLst>
                <a:path w="115168" h="567952">
                  <a:moveTo>
                    <a:pt x="94132" y="0"/>
                  </a:moveTo>
                  <a:lnTo>
                    <a:pt x="82965" y="16750"/>
                  </a:lnTo>
                  <a:lnTo>
                    <a:pt x="77338" y="26359"/>
                  </a:lnTo>
                  <a:lnTo>
                    <a:pt x="71250" y="37439"/>
                  </a:lnTo>
                  <a:lnTo>
                    <a:pt x="64854" y="49501"/>
                  </a:lnTo>
                  <a:lnTo>
                    <a:pt x="59421" y="61048"/>
                  </a:lnTo>
                  <a:lnTo>
                    <a:pt x="54631" y="72251"/>
                  </a:lnTo>
                  <a:lnTo>
                    <a:pt x="50269" y="83226"/>
                  </a:lnTo>
                  <a:lnTo>
                    <a:pt x="42305" y="104770"/>
                  </a:lnTo>
                  <a:lnTo>
                    <a:pt x="38546" y="115423"/>
                  </a:lnTo>
                  <a:lnTo>
                    <a:pt x="28136" y="142841"/>
                  </a:lnTo>
                  <a:lnTo>
                    <a:pt x="22088" y="158333"/>
                  </a:lnTo>
                  <a:lnTo>
                    <a:pt x="18056" y="173336"/>
                  </a:lnTo>
                  <a:lnTo>
                    <a:pt x="15368" y="188012"/>
                  </a:lnTo>
                  <a:lnTo>
                    <a:pt x="13576" y="202470"/>
                  </a:lnTo>
                  <a:lnTo>
                    <a:pt x="11212" y="215615"/>
                  </a:lnTo>
                  <a:lnTo>
                    <a:pt x="8468" y="227884"/>
                  </a:lnTo>
                  <a:lnTo>
                    <a:pt x="5470" y="239570"/>
                  </a:lnTo>
                  <a:lnTo>
                    <a:pt x="3471" y="254372"/>
                  </a:lnTo>
                  <a:lnTo>
                    <a:pt x="2139" y="271251"/>
                  </a:lnTo>
                  <a:lnTo>
                    <a:pt x="658" y="306367"/>
                  </a:lnTo>
                  <a:lnTo>
                    <a:pt x="0" y="337556"/>
                  </a:lnTo>
                  <a:lnTo>
                    <a:pt x="993" y="354754"/>
                  </a:lnTo>
                  <a:lnTo>
                    <a:pt x="2824" y="373232"/>
                  </a:lnTo>
                  <a:lnTo>
                    <a:pt x="5213" y="392562"/>
                  </a:lnTo>
                  <a:lnTo>
                    <a:pt x="7975" y="408954"/>
                  </a:lnTo>
                  <a:lnTo>
                    <a:pt x="10984" y="423389"/>
                  </a:lnTo>
                  <a:lnTo>
                    <a:pt x="14159" y="436517"/>
                  </a:lnTo>
                  <a:lnTo>
                    <a:pt x="17444" y="448776"/>
                  </a:lnTo>
                  <a:lnTo>
                    <a:pt x="24211" y="471745"/>
                  </a:lnTo>
                  <a:lnTo>
                    <a:pt x="29989" y="483947"/>
                  </a:lnTo>
                  <a:lnTo>
                    <a:pt x="37346" y="496756"/>
                  </a:lnTo>
                  <a:lnTo>
                    <a:pt x="45757" y="509970"/>
                  </a:lnTo>
                  <a:lnTo>
                    <a:pt x="53702" y="521116"/>
                  </a:lnTo>
                  <a:lnTo>
                    <a:pt x="61335" y="530885"/>
                  </a:lnTo>
                  <a:lnTo>
                    <a:pt x="68762" y="539734"/>
                  </a:lnTo>
                  <a:lnTo>
                    <a:pt x="77218" y="546802"/>
                  </a:lnTo>
                  <a:lnTo>
                    <a:pt x="86362" y="552683"/>
                  </a:lnTo>
                  <a:lnTo>
                    <a:pt x="115167" y="56795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376148" y="2209128"/>
              <a:ext cx="295105" cy="323298"/>
            </a:xfrm>
            <a:custGeom>
              <a:avLst/>
              <a:gdLst/>
              <a:ahLst/>
              <a:cxnLst/>
              <a:rect l="0" t="0" r="0" b="0"/>
              <a:pathLst>
                <a:path w="295105" h="323298">
                  <a:moveTo>
                    <a:pt x="0" y="10085"/>
                  </a:moveTo>
                  <a:lnTo>
                    <a:pt x="22334" y="4501"/>
                  </a:lnTo>
                  <a:lnTo>
                    <a:pt x="33588" y="2857"/>
                  </a:lnTo>
                  <a:lnTo>
                    <a:pt x="45765" y="1760"/>
                  </a:lnTo>
                  <a:lnTo>
                    <a:pt x="58557" y="1029"/>
                  </a:lnTo>
                  <a:lnTo>
                    <a:pt x="85236" y="217"/>
                  </a:lnTo>
                  <a:lnTo>
                    <a:pt x="98894" y="0"/>
                  </a:lnTo>
                  <a:lnTo>
                    <a:pt x="112675" y="1025"/>
                  </a:lnTo>
                  <a:lnTo>
                    <a:pt x="126536" y="2876"/>
                  </a:lnTo>
                  <a:lnTo>
                    <a:pt x="140451" y="5279"/>
                  </a:lnTo>
                  <a:lnTo>
                    <a:pt x="153234" y="8050"/>
                  </a:lnTo>
                  <a:lnTo>
                    <a:pt x="165262" y="11065"/>
                  </a:lnTo>
                  <a:lnTo>
                    <a:pt x="176786" y="14244"/>
                  </a:lnTo>
                  <a:lnTo>
                    <a:pt x="186807" y="18701"/>
                  </a:lnTo>
                  <a:lnTo>
                    <a:pt x="195824" y="24009"/>
                  </a:lnTo>
                  <a:lnTo>
                    <a:pt x="204172" y="29885"/>
                  </a:lnTo>
                  <a:lnTo>
                    <a:pt x="208570" y="38477"/>
                  </a:lnTo>
                  <a:lnTo>
                    <a:pt x="210333" y="48880"/>
                  </a:lnTo>
                  <a:lnTo>
                    <a:pt x="210339" y="60489"/>
                  </a:lnTo>
                  <a:lnTo>
                    <a:pt x="208006" y="70566"/>
                  </a:lnTo>
                  <a:lnTo>
                    <a:pt x="204114" y="79621"/>
                  </a:lnTo>
                  <a:lnTo>
                    <a:pt x="199182" y="87995"/>
                  </a:lnTo>
                  <a:lnTo>
                    <a:pt x="192388" y="95915"/>
                  </a:lnTo>
                  <a:lnTo>
                    <a:pt x="184352" y="103532"/>
                  </a:lnTo>
                  <a:lnTo>
                    <a:pt x="175490" y="110948"/>
                  </a:lnTo>
                  <a:lnTo>
                    <a:pt x="166076" y="117060"/>
                  </a:lnTo>
                  <a:lnTo>
                    <a:pt x="156293" y="122303"/>
                  </a:lnTo>
                  <a:lnTo>
                    <a:pt x="146266" y="126967"/>
                  </a:lnTo>
                  <a:lnTo>
                    <a:pt x="136075" y="131246"/>
                  </a:lnTo>
                  <a:lnTo>
                    <a:pt x="125776" y="135266"/>
                  </a:lnTo>
                  <a:lnTo>
                    <a:pt x="115403" y="139115"/>
                  </a:lnTo>
                  <a:lnTo>
                    <a:pt x="113163" y="140513"/>
                  </a:lnTo>
                  <a:lnTo>
                    <a:pt x="116344" y="140276"/>
                  </a:lnTo>
                  <a:lnTo>
                    <a:pt x="123139" y="138949"/>
                  </a:lnTo>
                  <a:lnTo>
                    <a:pt x="133512" y="138065"/>
                  </a:lnTo>
                  <a:lnTo>
                    <a:pt x="146271" y="137475"/>
                  </a:lnTo>
                  <a:lnTo>
                    <a:pt x="174860" y="136820"/>
                  </a:lnTo>
                  <a:lnTo>
                    <a:pt x="203148" y="136529"/>
                  </a:lnTo>
                  <a:lnTo>
                    <a:pt x="216067" y="138788"/>
                  </a:lnTo>
                  <a:lnTo>
                    <a:pt x="228186" y="142632"/>
                  </a:lnTo>
                  <a:lnTo>
                    <a:pt x="239771" y="147532"/>
                  </a:lnTo>
                  <a:lnTo>
                    <a:pt x="251000" y="153135"/>
                  </a:lnTo>
                  <a:lnTo>
                    <a:pt x="261992" y="159209"/>
                  </a:lnTo>
                  <a:lnTo>
                    <a:pt x="272826" y="165595"/>
                  </a:lnTo>
                  <a:lnTo>
                    <a:pt x="281217" y="174526"/>
                  </a:lnTo>
                  <a:lnTo>
                    <a:pt x="287980" y="185155"/>
                  </a:lnTo>
                  <a:lnTo>
                    <a:pt x="293657" y="196916"/>
                  </a:lnTo>
                  <a:lnTo>
                    <a:pt x="295104" y="208262"/>
                  </a:lnTo>
                  <a:lnTo>
                    <a:pt x="293732" y="219332"/>
                  </a:lnTo>
                  <a:lnTo>
                    <a:pt x="290480" y="230218"/>
                  </a:lnTo>
                  <a:lnTo>
                    <a:pt x="284806" y="240981"/>
                  </a:lnTo>
                  <a:lnTo>
                    <a:pt x="277518" y="251662"/>
                  </a:lnTo>
                  <a:lnTo>
                    <a:pt x="269153" y="262289"/>
                  </a:lnTo>
                  <a:lnTo>
                    <a:pt x="258902" y="271711"/>
                  </a:lnTo>
                  <a:lnTo>
                    <a:pt x="247393" y="280329"/>
                  </a:lnTo>
                  <a:lnTo>
                    <a:pt x="235047" y="288412"/>
                  </a:lnTo>
                  <a:lnTo>
                    <a:pt x="222141" y="294969"/>
                  </a:lnTo>
                  <a:lnTo>
                    <a:pt x="208862" y="300509"/>
                  </a:lnTo>
                  <a:lnTo>
                    <a:pt x="195335" y="305371"/>
                  </a:lnTo>
                  <a:lnTo>
                    <a:pt x="181643" y="309781"/>
                  </a:lnTo>
                  <a:lnTo>
                    <a:pt x="167841" y="313890"/>
                  </a:lnTo>
                  <a:lnTo>
                    <a:pt x="153964" y="317797"/>
                  </a:lnTo>
                  <a:lnTo>
                    <a:pt x="140039" y="320403"/>
                  </a:lnTo>
                  <a:lnTo>
                    <a:pt x="126081" y="322139"/>
                  </a:lnTo>
                  <a:lnTo>
                    <a:pt x="112101" y="323297"/>
                  </a:lnTo>
                  <a:lnTo>
                    <a:pt x="99275" y="322900"/>
                  </a:lnTo>
                  <a:lnTo>
                    <a:pt x="87219" y="321467"/>
                  </a:lnTo>
                  <a:lnTo>
                    <a:pt x="52589" y="31509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3745335" y="2208695"/>
              <a:ext cx="287757" cy="323257"/>
            </a:xfrm>
            <a:custGeom>
              <a:avLst/>
              <a:gdLst/>
              <a:ahLst/>
              <a:cxnLst/>
              <a:rect l="0" t="0" r="0" b="0"/>
              <a:pathLst>
                <a:path w="287757" h="323257">
                  <a:moveTo>
                    <a:pt x="51518" y="0"/>
                  </a:moveTo>
                  <a:lnTo>
                    <a:pt x="40351" y="22334"/>
                  </a:lnTo>
                  <a:lnTo>
                    <a:pt x="35893" y="32419"/>
                  </a:lnTo>
                  <a:lnTo>
                    <a:pt x="31752" y="42648"/>
                  </a:lnTo>
                  <a:lnTo>
                    <a:pt x="27823" y="52973"/>
                  </a:lnTo>
                  <a:lnTo>
                    <a:pt x="22867" y="64531"/>
                  </a:lnTo>
                  <a:lnTo>
                    <a:pt x="11126" y="89838"/>
                  </a:lnTo>
                  <a:lnTo>
                    <a:pt x="7061" y="103131"/>
                  </a:lnTo>
                  <a:lnTo>
                    <a:pt x="4350" y="116668"/>
                  </a:lnTo>
                  <a:lnTo>
                    <a:pt x="2543" y="130367"/>
                  </a:lnTo>
                  <a:lnTo>
                    <a:pt x="1339" y="144174"/>
                  </a:lnTo>
                  <a:lnTo>
                    <a:pt x="536" y="158053"/>
                  </a:lnTo>
                  <a:lnTo>
                    <a:pt x="0" y="171980"/>
                  </a:lnTo>
                  <a:lnTo>
                    <a:pt x="812" y="184771"/>
                  </a:lnTo>
                  <a:lnTo>
                    <a:pt x="2522" y="196804"/>
                  </a:lnTo>
                  <a:lnTo>
                    <a:pt x="4830" y="208332"/>
                  </a:lnTo>
                  <a:lnTo>
                    <a:pt x="8707" y="220691"/>
                  </a:lnTo>
                  <a:lnTo>
                    <a:pt x="13628" y="233606"/>
                  </a:lnTo>
                  <a:lnTo>
                    <a:pt x="19246" y="246890"/>
                  </a:lnTo>
                  <a:lnTo>
                    <a:pt x="25329" y="258083"/>
                  </a:lnTo>
                  <a:lnTo>
                    <a:pt x="31721" y="267883"/>
                  </a:lnTo>
                  <a:lnTo>
                    <a:pt x="38320" y="276753"/>
                  </a:lnTo>
                  <a:lnTo>
                    <a:pt x="48562" y="285003"/>
                  </a:lnTo>
                  <a:lnTo>
                    <a:pt x="61234" y="292841"/>
                  </a:lnTo>
                  <a:lnTo>
                    <a:pt x="75524" y="300403"/>
                  </a:lnTo>
                  <a:lnTo>
                    <a:pt x="88557" y="306614"/>
                  </a:lnTo>
                  <a:lnTo>
                    <a:pt x="100751" y="311922"/>
                  </a:lnTo>
                  <a:lnTo>
                    <a:pt x="112387" y="316630"/>
                  </a:lnTo>
                  <a:lnTo>
                    <a:pt x="125988" y="319769"/>
                  </a:lnTo>
                  <a:lnTo>
                    <a:pt x="140897" y="321861"/>
                  </a:lnTo>
                  <a:lnTo>
                    <a:pt x="156680" y="323256"/>
                  </a:lnTo>
                  <a:lnTo>
                    <a:pt x="170708" y="323017"/>
                  </a:lnTo>
                  <a:lnTo>
                    <a:pt x="183566" y="321690"/>
                  </a:lnTo>
                  <a:lnTo>
                    <a:pt x="195644" y="319636"/>
                  </a:lnTo>
                  <a:lnTo>
                    <a:pt x="208370" y="315929"/>
                  </a:lnTo>
                  <a:lnTo>
                    <a:pt x="221529" y="311121"/>
                  </a:lnTo>
                  <a:lnTo>
                    <a:pt x="234975" y="305578"/>
                  </a:lnTo>
                  <a:lnTo>
                    <a:pt x="247446" y="297209"/>
                  </a:lnTo>
                  <a:lnTo>
                    <a:pt x="259265" y="286954"/>
                  </a:lnTo>
                  <a:lnTo>
                    <a:pt x="270651" y="275444"/>
                  </a:lnTo>
                  <a:lnTo>
                    <a:pt x="278241" y="261927"/>
                  </a:lnTo>
                  <a:lnTo>
                    <a:pt x="283302" y="247073"/>
                  </a:lnTo>
                  <a:lnTo>
                    <a:pt x="286675" y="231327"/>
                  </a:lnTo>
                  <a:lnTo>
                    <a:pt x="287756" y="214986"/>
                  </a:lnTo>
                  <a:lnTo>
                    <a:pt x="287307" y="198249"/>
                  </a:lnTo>
                  <a:lnTo>
                    <a:pt x="285840" y="181248"/>
                  </a:lnTo>
                  <a:lnTo>
                    <a:pt x="282524" y="166409"/>
                  </a:lnTo>
                  <a:lnTo>
                    <a:pt x="277977" y="153010"/>
                  </a:lnTo>
                  <a:lnTo>
                    <a:pt x="272608" y="140571"/>
                  </a:lnTo>
                  <a:lnTo>
                    <a:pt x="266691" y="129941"/>
                  </a:lnTo>
                  <a:lnTo>
                    <a:pt x="260409" y="120518"/>
                  </a:lnTo>
                  <a:lnTo>
                    <a:pt x="253884" y="111898"/>
                  </a:lnTo>
                  <a:lnTo>
                    <a:pt x="240401" y="92972"/>
                  </a:lnTo>
                  <a:lnTo>
                    <a:pt x="233534" y="83016"/>
                  </a:lnTo>
                  <a:lnTo>
                    <a:pt x="225450" y="74042"/>
                  </a:lnTo>
                  <a:lnTo>
                    <a:pt x="216554" y="65722"/>
                  </a:lnTo>
                  <a:lnTo>
                    <a:pt x="207119" y="57838"/>
                  </a:lnTo>
                  <a:lnTo>
                    <a:pt x="194985" y="50245"/>
                  </a:lnTo>
                  <a:lnTo>
                    <a:pt x="181053" y="42846"/>
                  </a:lnTo>
                  <a:lnTo>
                    <a:pt x="165921" y="35576"/>
                  </a:lnTo>
                  <a:lnTo>
                    <a:pt x="151159" y="29560"/>
                  </a:lnTo>
                  <a:lnTo>
                    <a:pt x="136643" y="24381"/>
                  </a:lnTo>
                  <a:lnTo>
                    <a:pt x="62035"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4091346" y="2061449"/>
              <a:ext cx="21036" cy="10518"/>
            </a:xfrm>
            <a:custGeom>
              <a:avLst/>
              <a:gdLst/>
              <a:ahLst/>
              <a:cxnLst/>
              <a:rect l="0" t="0" r="0" b="0"/>
              <a:pathLst>
                <a:path w="21036" h="10518">
                  <a:moveTo>
                    <a:pt x="0" y="0"/>
                  </a:moveTo>
                  <a:lnTo>
                    <a:pt x="21035" y="1051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4101863" y="2177142"/>
              <a:ext cx="188699" cy="420705"/>
            </a:xfrm>
            <a:custGeom>
              <a:avLst/>
              <a:gdLst/>
              <a:ahLst/>
              <a:cxnLst/>
              <a:rect l="0" t="0" r="0" b="0"/>
              <a:pathLst>
                <a:path w="188699" h="420705">
                  <a:moveTo>
                    <a:pt x="115693" y="0"/>
                  </a:moveTo>
                  <a:lnTo>
                    <a:pt x="121277" y="22334"/>
                  </a:lnTo>
                  <a:lnTo>
                    <a:pt x="125259" y="32419"/>
                  </a:lnTo>
                  <a:lnTo>
                    <a:pt x="130251" y="42648"/>
                  </a:lnTo>
                  <a:lnTo>
                    <a:pt x="135916" y="52973"/>
                  </a:lnTo>
                  <a:lnTo>
                    <a:pt x="140861" y="63363"/>
                  </a:lnTo>
                  <a:lnTo>
                    <a:pt x="145327" y="73795"/>
                  </a:lnTo>
                  <a:lnTo>
                    <a:pt x="149472" y="84255"/>
                  </a:lnTo>
                  <a:lnTo>
                    <a:pt x="157195" y="105227"/>
                  </a:lnTo>
                  <a:lnTo>
                    <a:pt x="175218" y="157771"/>
                  </a:lnTo>
                  <a:lnTo>
                    <a:pt x="182272" y="178802"/>
                  </a:lnTo>
                  <a:lnTo>
                    <a:pt x="184620" y="192825"/>
                  </a:lnTo>
                  <a:lnTo>
                    <a:pt x="186186" y="209185"/>
                  </a:lnTo>
                  <a:lnTo>
                    <a:pt x="187229" y="227104"/>
                  </a:lnTo>
                  <a:lnTo>
                    <a:pt x="188389" y="262595"/>
                  </a:lnTo>
                  <a:lnTo>
                    <a:pt x="188698" y="280239"/>
                  </a:lnTo>
                  <a:lnTo>
                    <a:pt x="186567" y="296677"/>
                  </a:lnTo>
                  <a:lnTo>
                    <a:pt x="182809" y="312309"/>
                  </a:lnTo>
                  <a:lnTo>
                    <a:pt x="177967" y="327406"/>
                  </a:lnTo>
                  <a:lnTo>
                    <a:pt x="170064" y="339807"/>
                  </a:lnTo>
                  <a:lnTo>
                    <a:pt x="160121" y="350412"/>
                  </a:lnTo>
                  <a:lnTo>
                    <a:pt x="148817" y="359820"/>
                  </a:lnTo>
                  <a:lnTo>
                    <a:pt x="135439" y="368428"/>
                  </a:lnTo>
                  <a:lnTo>
                    <a:pt x="120677" y="376505"/>
                  </a:lnTo>
                  <a:lnTo>
                    <a:pt x="104992" y="384226"/>
                  </a:lnTo>
                  <a:lnTo>
                    <a:pt x="91030" y="390542"/>
                  </a:lnTo>
                  <a:lnTo>
                    <a:pt x="78216" y="395922"/>
                  </a:lnTo>
                  <a:lnTo>
                    <a:pt x="66167" y="400677"/>
                  </a:lnTo>
                  <a:lnTo>
                    <a:pt x="53460" y="405015"/>
                  </a:lnTo>
                  <a:lnTo>
                    <a:pt x="40315" y="409077"/>
                  </a:lnTo>
                  <a:lnTo>
                    <a:pt x="0" y="42070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4480497" y="2286776"/>
              <a:ext cx="189317" cy="6061"/>
            </a:xfrm>
            <a:custGeom>
              <a:avLst/>
              <a:gdLst/>
              <a:ahLst/>
              <a:cxnLst/>
              <a:rect l="0" t="0" r="0" b="0"/>
              <a:pathLst>
                <a:path w="189317" h="6061">
                  <a:moveTo>
                    <a:pt x="0" y="6060"/>
                  </a:moveTo>
                  <a:lnTo>
                    <a:pt x="16750" y="477"/>
                  </a:lnTo>
                  <a:lnTo>
                    <a:pt x="26358" y="0"/>
                  </a:lnTo>
                  <a:lnTo>
                    <a:pt x="37439" y="852"/>
                  </a:lnTo>
                  <a:lnTo>
                    <a:pt x="49500" y="2588"/>
                  </a:lnTo>
                  <a:lnTo>
                    <a:pt x="64553" y="3745"/>
                  </a:lnTo>
                  <a:lnTo>
                    <a:pt x="81599" y="4517"/>
                  </a:lnTo>
                  <a:lnTo>
                    <a:pt x="132859" y="5603"/>
                  </a:lnTo>
                  <a:lnTo>
                    <a:pt x="189316" y="606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4543602" y="2345424"/>
              <a:ext cx="94660" cy="21036"/>
            </a:xfrm>
            <a:custGeom>
              <a:avLst/>
              <a:gdLst/>
              <a:ahLst/>
              <a:cxnLst/>
              <a:rect l="0" t="0" r="0" b="0"/>
              <a:pathLst>
                <a:path w="94660" h="21036">
                  <a:moveTo>
                    <a:pt x="0" y="0"/>
                  </a:moveTo>
                  <a:lnTo>
                    <a:pt x="16750" y="5583"/>
                  </a:lnTo>
                  <a:lnTo>
                    <a:pt x="26359" y="8397"/>
                  </a:lnTo>
                  <a:lnTo>
                    <a:pt x="37439" y="11441"/>
                  </a:lnTo>
                  <a:lnTo>
                    <a:pt x="94659" y="2103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5187161" y="2103519"/>
              <a:ext cx="331195" cy="513099"/>
            </a:xfrm>
            <a:custGeom>
              <a:avLst/>
              <a:gdLst/>
              <a:ahLst/>
              <a:cxnLst/>
              <a:rect l="0" t="0" r="0" b="0"/>
              <a:pathLst>
                <a:path w="331195" h="513099">
                  <a:moveTo>
                    <a:pt x="19050" y="0"/>
                  </a:moveTo>
                  <a:lnTo>
                    <a:pt x="24634" y="16750"/>
                  </a:lnTo>
                  <a:lnTo>
                    <a:pt x="25109" y="26359"/>
                  </a:lnTo>
                  <a:lnTo>
                    <a:pt x="24258" y="37439"/>
                  </a:lnTo>
                  <a:lnTo>
                    <a:pt x="22522" y="49501"/>
                  </a:lnTo>
                  <a:lnTo>
                    <a:pt x="17477" y="78484"/>
                  </a:lnTo>
                  <a:lnTo>
                    <a:pt x="14495" y="94393"/>
                  </a:lnTo>
                  <a:lnTo>
                    <a:pt x="8066" y="124535"/>
                  </a:lnTo>
                  <a:lnTo>
                    <a:pt x="4716" y="139117"/>
                  </a:lnTo>
                  <a:lnTo>
                    <a:pt x="2482" y="155851"/>
                  </a:lnTo>
                  <a:lnTo>
                    <a:pt x="993" y="174018"/>
                  </a:lnTo>
                  <a:lnTo>
                    <a:pt x="0" y="193141"/>
                  </a:lnTo>
                  <a:lnTo>
                    <a:pt x="507" y="209396"/>
                  </a:lnTo>
                  <a:lnTo>
                    <a:pt x="2013" y="223738"/>
                  </a:lnTo>
                  <a:lnTo>
                    <a:pt x="4186" y="236805"/>
                  </a:lnTo>
                  <a:lnTo>
                    <a:pt x="5635" y="250191"/>
                  </a:lnTo>
                  <a:lnTo>
                    <a:pt x="6601" y="263790"/>
                  </a:lnTo>
                  <a:lnTo>
                    <a:pt x="7245" y="277530"/>
                  </a:lnTo>
                  <a:lnTo>
                    <a:pt x="8843" y="290196"/>
                  </a:lnTo>
                  <a:lnTo>
                    <a:pt x="11076" y="302146"/>
                  </a:lnTo>
                  <a:lnTo>
                    <a:pt x="13734" y="313618"/>
                  </a:lnTo>
                  <a:lnTo>
                    <a:pt x="16675" y="324773"/>
                  </a:lnTo>
                  <a:lnTo>
                    <a:pt x="19804" y="335715"/>
                  </a:lnTo>
                  <a:lnTo>
                    <a:pt x="23058" y="346515"/>
                  </a:lnTo>
                  <a:lnTo>
                    <a:pt x="27565" y="357221"/>
                  </a:lnTo>
                  <a:lnTo>
                    <a:pt x="32907" y="367865"/>
                  </a:lnTo>
                  <a:lnTo>
                    <a:pt x="38806" y="378466"/>
                  </a:lnTo>
                  <a:lnTo>
                    <a:pt x="45075" y="389040"/>
                  </a:lnTo>
                  <a:lnTo>
                    <a:pt x="58274" y="410137"/>
                  </a:lnTo>
                  <a:lnTo>
                    <a:pt x="65066" y="419502"/>
                  </a:lnTo>
                  <a:lnTo>
                    <a:pt x="71931" y="428083"/>
                  </a:lnTo>
                  <a:lnTo>
                    <a:pt x="78845" y="436141"/>
                  </a:lnTo>
                  <a:lnTo>
                    <a:pt x="86960" y="443850"/>
                  </a:lnTo>
                  <a:lnTo>
                    <a:pt x="95876" y="451327"/>
                  </a:lnTo>
                  <a:lnTo>
                    <a:pt x="105326" y="458649"/>
                  </a:lnTo>
                  <a:lnTo>
                    <a:pt x="113963" y="465867"/>
                  </a:lnTo>
                  <a:lnTo>
                    <a:pt x="122059" y="473017"/>
                  </a:lnTo>
                  <a:lnTo>
                    <a:pt x="129793" y="480120"/>
                  </a:lnTo>
                  <a:lnTo>
                    <a:pt x="138455" y="486025"/>
                  </a:lnTo>
                  <a:lnTo>
                    <a:pt x="147735" y="491129"/>
                  </a:lnTo>
                  <a:lnTo>
                    <a:pt x="157428" y="495701"/>
                  </a:lnTo>
                  <a:lnTo>
                    <a:pt x="167396" y="499918"/>
                  </a:lnTo>
                  <a:lnTo>
                    <a:pt x="177547" y="503897"/>
                  </a:lnTo>
                  <a:lnTo>
                    <a:pt x="187820" y="507719"/>
                  </a:lnTo>
                  <a:lnTo>
                    <a:pt x="200512" y="510267"/>
                  </a:lnTo>
                  <a:lnTo>
                    <a:pt x="214817" y="511965"/>
                  </a:lnTo>
                  <a:lnTo>
                    <a:pt x="230196" y="513098"/>
                  </a:lnTo>
                  <a:lnTo>
                    <a:pt x="243955" y="511515"/>
                  </a:lnTo>
                  <a:lnTo>
                    <a:pt x="256633" y="508123"/>
                  </a:lnTo>
                  <a:lnTo>
                    <a:pt x="268591" y="503525"/>
                  </a:lnTo>
                  <a:lnTo>
                    <a:pt x="280069" y="496953"/>
                  </a:lnTo>
                  <a:lnTo>
                    <a:pt x="291227" y="489066"/>
                  </a:lnTo>
                  <a:lnTo>
                    <a:pt x="302171" y="480302"/>
                  </a:lnTo>
                  <a:lnTo>
                    <a:pt x="310636" y="469785"/>
                  </a:lnTo>
                  <a:lnTo>
                    <a:pt x="317448" y="458099"/>
                  </a:lnTo>
                  <a:lnTo>
                    <a:pt x="323158" y="445634"/>
                  </a:lnTo>
                  <a:lnTo>
                    <a:pt x="326965" y="431481"/>
                  </a:lnTo>
                  <a:lnTo>
                    <a:pt x="329503" y="416202"/>
                  </a:lnTo>
                  <a:lnTo>
                    <a:pt x="331194" y="400174"/>
                  </a:lnTo>
                  <a:lnTo>
                    <a:pt x="328817" y="385982"/>
                  </a:lnTo>
                  <a:lnTo>
                    <a:pt x="323725" y="373015"/>
                  </a:lnTo>
                  <a:lnTo>
                    <a:pt x="316825" y="360864"/>
                  </a:lnTo>
                  <a:lnTo>
                    <a:pt x="309888" y="350427"/>
                  </a:lnTo>
                  <a:lnTo>
                    <a:pt x="302926" y="341131"/>
                  </a:lnTo>
                  <a:lnTo>
                    <a:pt x="295947" y="332597"/>
                  </a:lnTo>
                  <a:lnTo>
                    <a:pt x="286620" y="325739"/>
                  </a:lnTo>
                  <a:lnTo>
                    <a:pt x="275728" y="319998"/>
                  </a:lnTo>
                  <a:lnTo>
                    <a:pt x="263791" y="315002"/>
                  </a:lnTo>
                  <a:lnTo>
                    <a:pt x="252328" y="312840"/>
                  </a:lnTo>
                  <a:lnTo>
                    <a:pt x="241180" y="312568"/>
                  </a:lnTo>
                  <a:lnTo>
                    <a:pt x="230242" y="313554"/>
                  </a:lnTo>
                  <a:lnTo>
                    <a:pt x="219445" y="316550"/>
                  </a:lnTo>
                  <a:lnTo>
                    <a:pt x="208740" y="320884"/>
                  </a:lnTo>
                  <a:lnTo>
                    <a:pt x="198098" y="326110"/>
                  </a:lnTo>
                  <a:lnTo>
                    <a:pt x="189835" y="334269"/>
                  </a:lnTo>
                  <a:lnTo>
                    <a:pt x="183157" y="344383"/>
                  </a:lnTo>
                  <a:lnTo>
                    <a:pt x="177537" y="355800"/>
                  </a:lnTo>
                  <a:lnTo>
                    <a:pt x="174958" y="366917"/>
                  </a:lnTo>
                  <a:lnTo>
                    <a:pt x="174409" y="377834"/>
                  </a:lnTo>
                  <a:lnTo>
                    <a:pt x="176814" y="41018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5668985" y="2345424"/>
              <a:ext cx="378635" cy="315529"/>
            </a:xfrm>
            <a:custGeom>
              <a:avLst/>
              <a:gdLst/>
              <a:ahLst/>
              <a:cxnLst/>
              <a:rect l="0" t="0" r="0" b="0"/>
              <a:pathLst>
                <a:path w="378635" h="315529">
                  <a:moveTo>
                    <a:pt x="0" y="0"/>
                  </a:moveTo>
                  <a:lnTo>
                    <a:pt x="5584" y="16750"/>
                  </a:lnTo>
                  <a:lnTo>
                    <a:pt x="9566" y="25190"/>
                  </a:lnTo>
                  <a:lnTo>
                    <a:pt x="14558" y="34323"/>
                  </a:lnTo>
                  <a:lnTo>
                    <a:pt x="20223" y="43917"/>
                  </a:lnTo>
                  <a:lnTo>
                    <a:pt x="32750" y="63926"/>
                  </a:lnTo>
                  <a:lnTo>
                    <a:pt x="39363" y="74170"/>
                  </a:lnTo>
                  <a:lnTo>
                    <a:pt x="46108" y="83337"/>
                  </a:lnTo>
                  <a:lnTo>
                    <a:pt x="52943" y="91785"/>
                  </a:lnTo>
                  <a:lnTo>
                    <a:pt x="59836" y="99755"/>
                  </a:lnTo>
                  <a:lnTo>
                    <a:pt x="67938" y="109742"/>
                  </a:lnTo>
                  <a:lnTo>
                    <a:pt x="86288" y="133305"/>
                  </a:lnTo>
                  <a:lnTo>
                    <a:pt x="94922" y="143795"/>
                  </a:lnTo>
                  <a:lnTo>
                    <a:pt x="103014" y="153126"/>
                  </a:lnTo>
                  <a:lnTo>
                    <a:pt x="110746" y="161684"/>
                  </a:lnTo>
                  <a:lnTo>
                    <a:pt x="125571" y="177425"/>
                  </a:lnTo>
                  <a:lnTo>
                    <a:pt x="132796" y="184895"/>
                  </a:lnTo>
                  <a:lnTo>
                    <a:pt x="141119" y="192212"/>
                  </a:lnTo>
                  <a:lnTo>
                    <a:pt x="150173" y="199427"/>
                  </a:lnTo>
                  <a:lnTo>
                    <a:pt x="159715" y="206575"/>
                  </a:lnTo>
                  <a:lnTo>
                    <a:pt x="168414" y="213677"/>
                  </a:lnTo>
                  <a:lnTo>
                    <a:pt x="176550" y="220749"/>
                  </a:lnTo>
                  <a:lnTo>
                    <a:pt x="184311" y="227801"/>
                  </a:lnTo>
                  <a:lnTo>
                    <a:pt x="192992" y="234839"/>
                  </a:lnTo>
                  <a:lnTo>
                    <a:pt x="202285" y="241869"/>
                  </a:lnTo>
                  <a:lnTo>
                    <a:pt x="211986" y="248893"/>
                  </a:lnTo>
                  <a:lnTo>
                    <a:pt x="224296" y="255912"/>
                  </a:lnTo>
                  <a:lnTo>
                    <a:pt x="238346" y="262929"/>
                  </a:lnTo>
                  <a:lnTo>
                    <a:pt x="253556" y="269945"/>
                  </a:lnTo>
                  <a:lnTo>
                    <a:pt x="266033" y="276959"/>
                  </a:lnTo>
                  <a:lnTo>
                    <a:pt x="276688" y="283972"/>
                  </a:lnTo>
                  <a:lnTo>
                    <a:pt x="286129" y="290985"/>
                  </a:lnTo>
                  <a:lnTo>
                    <a:pt x="297097" y="296829"/>
                  </a:lnTo>
                  <a:lnTo>
                    <a:pt x="309084" y="301893"/>
                  </a:lnTo>
                  <a:lnTo>
                    <a:pt x="378634" y="31552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5658468" y="2387494"/>
              <a:ext cx="283976" cy="283977"/>
            </a:xfrm>
            <a:custGeom>
              <a:avLst/>
              <a:gdLst/>
              <a:ahLst/>
              <a:cxnLst/>
              <a:rect l="0" t="0" r="0" b="0"/>
              <a:pathLst>
                <a:path w="283976" h="283977">
                  <a:moveTo>
                    <a:pt x="283975" y="0"/>
                  </a:moveTo>
                  <a:lnTo>
                    <a:pt x="272808" y="22334"/>
                  </a:lnTo>
                  <a:lnTo>
                    <a:pt x="266013" y="32419"/>
                  </a:lnTo>
                  <a:lnTo>
                    <a:pt x="257977" y="42648"/>
                  </a:lnTo>
                  <a:lnTo>
                    <a:pt x="249113" y="52973"/>
                  </a:lnTo>
                  <a:lnTo>
                    <a:pt x="238530" y="63362"/>
                  </a:lnTo>
                  <a:lnTo>
                    <a:pt x="226800" y="73795"/>
                  </a:lnTo>
                  <a:lnTo>
                    <a:pt x="214305" y="84255"/>
                  </a:lnTo>
                  <a:lnTo>
                    <a:pt x="203638" y="93566"/>
                  </a:lnTo>
                  <a:lnTo>
                    <a:pt x="185554" y="110144"/>
                  </a:lnTo>
                  <a:lnTo>
                    <a:pt x="175122" y="119006"/>
                  </a:lnTo>
                  <a:lnTo>
                    <a:pt x="151065" y="138201"/>
                  </a:lnTo>
                  <a:lnTo>
                    <a:pt x="140443" y="147059"/>
                  </a:lnTo>
                  <a:lnTo>
                    <a:pt x="131025" y="155302"/>
                  </a:lnTo>
                  <a:lnTo>
                    <a:pt x="122408" y="163135"/>
                  </a:lnTo>
                  <a:lnTo>
                    <a:pt x="106602" y="178070"/>
                  </a:lnTo>
                  <a:lnTo>
                    <a:pt x="99115" y="185325"/>
                  </a:lnTo>
                  <a:lnTo>
                    <a:pt x="89448" y="193667"/>
                  </a:lnTo>
                  <a:lnTo>
                    <a:pt x="78330" y="202735"/>
                  </a:lnTo>
                  <a:lnTo>
                    <a:pt x="66244" y="212286"/>
                  </a:lnTo>
                  <a:lnTo>
                    <a:pt x="54680" y="223328"/>
                  </a:lnTo>
                  <a:lnTo>
                    <a:pt x="43465" y="235363"/>
                  </a:lnTo>
                  <a:lnTo>
                    <a:pt x="0" y="28397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 name="Group 24"/>
          <p:cNvGrpSpPr/>
          <p:nvPr/>
        </p:nvGrpSpPr>
        <p:grpSpPr>
          <a:xfrm>
            <a:off x="3733747" y="1125383"/>
            <a:ext cx="820374" cy="515363"/>
            <a:chOff x="3733747" y="1125383"/>
            <a:chExt cx="820374" cy="515363"/>
          </a:xfrm>
        </p:grpSpPr>
        <p:sp>
          <p:nvSpPr>
            <p:cNvPr id="23" name="Freeform 22"/>
            <p:cNvSpPr/>
            <p:nvPr/>
          </p:nvSpPr>
          <p:spPr>
            <a:xfrm>
              <a:off x="3754782" y="1630227"/>
              <a:ext cx="10519" cy="1"/>
            </a:xfrm>
            <a:custGeom>
              <a:avLst/>
              <a:gdLst/>
              <a:ahLst/>
              <a:cxnLst/>
              <a:rect l="0" t="0" r="0" b="0"/>
              <a:pathLst>
                <a:path w="10519" h="1">
                  <a:moveTo>
                    <a:pt x="10518" y="0"/>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3733747" y="1125383"/>
              <a:ext cx="820374" cy="515363"/>
            </a:xfrm>
            <a:custGeom>
              <a:avLst/>
              <a:gdLst/>
              <a:ahLst/>
              <a:cxnLst/>
              <a:rect l="0" t="0" r="0" b="0"/>
              <a:pathLst>
                <a:path w="820374" h="515363">
                  <a:moveTo>
                    <a:pt x="0" y="515362"/>
                  </a:moveTo>
                  <a:lnTo>
                    <a:pt x="11167" y="498612"/>
                  </a:lnTo>
                  <a:lnTo>
                    <a:pt x="22882" y="484155"/>
                  </a:lnTo>
                  <a:lnTo>
                    <a:pt x="37048" y="469940"/>
                  </a:lnTo>
                  <a:lnTo>
                    <a:pt x="63565" y="448796"/>
                  </a:lnTo>
                  <a:lnTo>
                    <a:pt x="79281" y="434747"/>
                  </a:lnTo>
                  <a:lnTo>
                    <a:pt x="97173" y="423829"/>
                  </a:lnTo>
                  <a:lnTo>
                    <a:pt x="115642" y="413912"/>
                  </a:lnTo>
                  <a:lnTo>
                    <a:pt x="131642" y="401714"/>
                  </a:lnTo>
                  <a:lnTo>
                    <a:pt x="146544" y="388502"/>
                  </a:lnTo>
                  <a:lnTo>
                    <a:pt x="163295" y="374839"/>
                  </a:lnTo>
                  <a:lnTo>
                    <a:pt x="186321" y="360976"/>
                  </a:lnTo>
                  <a:lnTo>
                    <a:pt x="209021" y="347023"/>
                  </a:lnTo>
                  <a:lnTo>
                    <a:pt x="252159" y="319022"/>
                  </a:lnTo>
                  <a:lnTo>
                    <a:pt x="273340" y="308121"/>
                  </a:lnTo>
                  <a:lnTo>
                    <a:pt x="293272" y="298212"/>
                  </a:lnTo>
                  <a:lnTo>
                    <a:pt x="309922" y="286018"/>
                  </a:lnTo>
                  <a:lnTo>
                    <a:pt x="328228" y="275923"/>
                  </a:lnTo>
                  <a:lnTo>
                    <a:pt x="348051" y="266373"/>
                  </a:lnTo>
                  <a:lnTo>
                    <a:pt x="368547" y="254337"/>
                  </a:lnTo>
                  <a:lnTo>
                    <a:pt x="389343" y="244314"/>
                  </a:lnTo>
                  <a:lnTo>
                    <a:pt x="410272" y="234795"/>
                  </a:lnTo>
                  <a:lnTo>
                    <a:pt x="442933" y="216295"/>
                  </a:lnTo>
                  <a:lnTo>
                    <a:pt x="468369" y="202865"/>
                  </a:lnTo>
                  <a:lnTo>
                    <a:pt x="492139" y="189105"/>
                  </a:lnTo>
                  <a:lnTo>
                    <a:pt x="514390" y="176368"/>
                  </a:lnTo>
                  <a:lnTo>
                    <a:pt x="535965" y="166811"/>
                  </a:lnTo>
                  <a:lnTo>
                    <a:pt x="554124" y="155552"/>
                  </a:lnTo>
                  <a:lnTo>
                    <a:pt x="571154" y="143926"/>
                  </a:lnTo>
                  <a:lnTo>
                    <a:pt x="590409" y="134863"/>
                  </a:lnTo>
                  <a:lnTo>
                    <a:pt x="607537" y="123824"/>
                  </a:lnTo>
                  <a:lnTo>
                    <a:pt x="624109" y="111126"/>
                  </a:lnTo>
                  <a:lnTo>
                    <a:pt x="643161" y="97692"/>
                  </a:lnTo>
                  <a:lnTo>
                    <a:pt x="663314" y="87047"/>
                  </a:lnTo>
                  <a:lnTo>
                    <a:pt x="682789" y="77252"/>
                  </a:lnTo>
                  <a:lnTo>
                    <a:pt x="699235" y="65108"/>
                  </a:lnTo>
                  <a:lnTo>
                    <a:pt x="717452" y="55036"/>
                  </a:lnTo>
                  <a:lnTo>
                    <a:pt x="737234" y="45495"/>
                  </a:lnTo>
                  <a:lnTo>
                    <a:pt x="757712" y="33464"/>
                  </a:lnTo>
                  <a:lnTo>
                    <a:pt x="778500" y="23443"/>
                  </a:lnTo>
                  <a:lnTo>
                    <a:pt x="820373"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6" name="Freeform 25"/>
          <p:cNvSpPr/>
          <p:nvPr/>
        </p:nvSpPr>
        <p:spPr>
          <a:xfrm>
            <a:off x="3681159" y="1220041"/>
            <a:ext cx="757268" cy="431222"/>
          </a:xfrm>
          <a:custGeom>
            <a:avLst/>
            <a:gdLst/>
            <a:ahLst/>
            <a:cxnLst/>
            <a:rect l="0" t="0" r="0" b="0"/>
            <a:pathLst>
              <a:path w="757268" h="431222">
                <a:moveTo>
                  <a:pt x="0" y="0"/>
                </a:moveTo>
                <a:lnTo>
                  <a:pt x="11167" y="11167"/>
                </a:lnTo>
                <a:lnTo>
                  <a:pt x="25998" y="19766"/>
                </a:lnTo>
                <a:lnTo>
                  <a:pt x="43107" y="28651"/>
                </a:lnTo>
                <a:lnTo>
                  <a:pt x="58503" y="40391"/>
                </a:lnTo>
                <a:lnTo>
                  <a:pt x="79368" y="53400"/>
                </a:lnTo>
                <a:lnTo>
                  <a:pt x="91477" y="60141"/>
                </a:lnTo>
                <a:lnTo>
                  <a:pt x="114279" y="70747"/>
                </a:lnTo>
                <a:lnTo>
                  <a:pt x="137269" y="80525"/>
                </a:lnTo>
                <a:lnTo>
                  <a:pt x="163068" y="92662"/>
                </a:lnTo>
                <a:lnTo>
                  <a:pt x="175323" y="99171"/>
                </a:lnTo>
                <a:lnTo>
                  <a:pt x="198289" y="112635"/>
                </a:lnTo>
                <a:lnTo>
                  <a:pt x="220183" y="126410"/>
                </a:lnTo>
                <a:lnTo>
                  <a:pt x="262804" y="154297"/>
                </a:lnTo>
                <a:lnTo>
                  <a:pt x="287031" y="171415"/>
                </a:lnTo>
                <a:lnTo>
                  <a:pt x="300036" y="180888"/>
                </a:lnTo>
                <a:lnTo>
                  <a:pt x="313380" y="189541"/>
                </a:lnTo>
                <a:lnTo>
                  <a:pt x="326951" y="197647"/>
                </a:lnTo>
                <a:lnTo>
                  <a:pt x="340673" y="205388"/>
                </a:lnTo>
                <a:lnTo>
                  <a:pt x="368384" y="220221"/>
                </a:lnTo>
                <a:lnTo>
                  <a:pt x="424263" y="248788"/>
                </a:lnTo>
                <a:lnTo>
                  <a:pt x="438269" y="257011"/>
                </a:lnTo>
                <a:lnTo>
                  <a:pt x="452280" y="265999"/>
                </a:lnTo>
                <a:lnTo>
                  <a:pt x="502772" y="300031"/>
                </a:lnTo>
                <a:lnTo>
                  <a:pt x="515149" y="307534"/>
                </a:lnTo>
                <a:lnTo>
                  <a:pt x="528075" y="314873"/>
                </a:lnTo>
                <a:lnTo>
                  <a:pt x="541367" y="322103"/>
                </a:lnTo>
                <a:lnTo>
                  <a:pt x="553734" y="329260"/>
                </a:lnTo>
                <a:lnTo>
                  <a:pt x="576824" y="343446"/>
                </a:lnTo>
                <a:lnTo>
                  <a:pt x="609534" y="364572"/>
                </a:lnTo>
                <a:lnTo>
                  <a:pt x="630839" y="375500"/>
                </a:lnTo>
                <a:lnTo>
                  <a:pt x="651995" y="385421"/>
                </a:lnTo>
                <a:lnTo>
                  <a:pt x="673084" y="397621"/>
                </a:lnTo>
                <a:lnTo>
                  <a:pt x="694142" y="407718"/>
                </a:lnTo>
                <a:lnTo>
                  <a:pt x="715188" y="416101"/>
                </a:lnTo>
                <a:lnTo>
                  <a:pt x="757267" y="43122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5" name="Group 34"/>
          <p:cNvGrpSpPr/>
          <p:nvPr/>
        </p:nvGrpSpPr>
        <p:grpSpPr>
          <a:xfrm>
            <a:off x="2934410" y="2829234"/>
            <a:ext cx="1882651" cy="378634"/>
            <a:chOff x="2934410" y="2829234"/>
            <a:chExt cx="1882651" cy="378634"/>
          </a:xfrm>
        </p:grpSpPr>
        <p:sp>
          <p:nvSpPr>
            <p:cNvPr id="27" name="Freeform 26"/>
            <p:cNvSpPr/>
            <p:nvPr/>
          </p:nvSpPr>
          <p:spPr>
            <a:xfrm>
              <a:off x="2934410" y="2862938"/>
              <a:ext cx="184503" cy="229237"/>
            </a:xfrm>
            <a:custGeom>
              <a:avLst/>
              <a:gdLst/>
              <a:ahLst/>
              <a:cxnLst/>
              <a:rect l="0" t="0" r="0" b="0"/>
              <a:pathLst>
                <a:path w="184503" h="229237">
                  <a:moveTo>
                    <a:pt x="0" y="39919"/>
                  </a:moveTo>
                  <a:lnTo>
                    <a:pt x="11166" y="28752"/>
                  </a:lnTo>
                  <a:lnTo>
                    <a:pt x="17962" y="24294"/>
                  </a:lnTo>
                  <a:lnTo>
                    <a:pt x="25998" y="20153"/>
                  </a:lnTo>
                  <a:lnTo>
                    <a:pt x="34861" y="16224"/>
                  </a:lnTo>
                  <a:lnTo>
                    <a:pt x="45444" y="12436"/>
                  </a:lnTo>
                  <a:lnTo>
                    <a:pt x="57174" y="8742"/>
                  </a:lnTo>
                  <a:lnTo>
                    <a:pt x="69669" y="5111"/>
                  </a:lnTo>
                  <a:lnTo>
                    <a:pt x="82673" y="2690"/>
                  </a:lnTo>
                  <a:lnTo>
                    <a:pt x="96017" y="1076"/>
                  </a:lnTo>
                  <a:lnTo>
                    <a:pt x="109587" y="0"/>
                  </a:lnTo>
                  <a:lnTo>
                    <a:pt x="119803" y="2789"/>
                  </a:lnTo>
                  <a:lnTo>
                    <a:pt x="127782" y="8154"/>
                  </a:lnTo>
                  <a:lnTo>
                    <a:pt x="134270" y="15236"/>
                  </a:lnTo>
                  <a:lnTo>
                    <a:pt x="137426" y="23464"/>
                  </a:lnTo>
                  <a:lnTo>
                    <a:pt x="138362" y="32455"/>
                  </a:lnTo>
                  <a:lnTo>
                    <a:pt x="137818" y="41954"/>
                  </a:lnTo>
                  <a:lnTo>
                    <a:pt x="133949" y="50625"/>
                  </a:lnTo>
                  <a:lnTo>
                    <a:pt x="127864" y="58742"/>
                  </a:lnTo>
                  <a:lnTo>
                    <a:pt x="120301" y="66491"/>
                  </a:lnTo>
                  <a:lnTo>
                    <a:pt x="110585" y="72826"/>
                  </a:lnTo>
                  <a:lnTo>
                    <a:pt x="99433" y="78217"/>
                  </a:lnTo>
                  <a:lnTo>
                    <a:pt x="87323" y="82981"/>
                  </a:lnTo>
                  <a:lnTo>
                    <a:pt x="74576" y="86156"/>
                  </a:lnTo>
                  <a:lnTo>
                    <a:pt x="61404" y="88273"/>
                  </a:lnTo>
                  <a:lnTo>
                    <a:pt x="47947" y="89684"/>
                  </a:lnTo>
                  <a:lnTo>
                    <a:pt x="42482" y="89456"/>
                  </a:lnTo>
                  <a:lnTo>
                    <a:pt x="42345" y="88136"/>
                  </a:lnTo>
                  <a:lnTo>
                    <a:pt x="45759" y="86087"/>
                  </a:lnTo>
                  <a:lnTo>
                    <a:pt x="53878" y="84721"/>
                  </a:lnTo>
                  <a:lnTo>
                    <a:pt x="65134" y="83811"/>
                  </a:lnTo>
                  <a:lnTo>
                    <a:pt x="78481" y="83203"/>
                  </a:lnTo>
                  <a:lnTo>
                    <a:pt x="90885" y="85136"/>
                  </a:lnTo>
                  <a:lnTo>
                    <a:pt x="102660" y="88761"/>
                  </a:lnTo>
                  <a:lnTo>
                    <a:pt x="114016" y="93516"/>
                  </a:lnTo>
                  <a:lnTo>
                    <a:pt x="125093" y="99022"/>
                  </a:lnTo>
                  <a:lnTo>
                    <a:pt x="135983" y="105031"/>
                  </a:lnTo>
                  <a:lnTo>
                    <a:pt x="146749" y="111374"/>
                  </a:lnTo>
                  <a:lnTo>
                    <a:pt x="156264" y="119108"/>
                  </a:lnTo>
                  <a:lnTo>
                    <a:pt x="164944" y="127771"/>
                  </a:lnTo>
                  <a:lnTo>
                    <a:pt x="173068" y="137051"/>
                  </a:lnTo>
                  <a:lnTo>
                    <a:pt x="178484" y="147913"/>
                  </a:lnTo>
                  <a:lnTo>
                    <a:pt x="182095" y="159828"/>
                  </a:lnTo>
                  <a:lnTo>
                    <a:pt x="184502" y="172446"/>
                  </a:lnTo>
                  <a:lnTo>
                    <a:pt x="183770" y="184364"/>
                  </a:lnTo>
                  <a:lnTo>
                    <a:pt x="180944" y="195815"/>
                  </a:lnTo>
                  <a:lnTo>
                    <a:pt x="176723" y="206956"/>
                  </a:lnTo>
                  <a:lnTo>
                    <a:pt x="169235" y="214382"/>
                  </a:lnTo>
                  <a:lnTo>
                    <a:pt x="159568" y="219333"/>
                  </a:lnTo>
                  <a:lnTo>
                    <a:pt x="148449" y="222634"/>
                  </a:lnTo>
                  <a:lnTo>
                    <a:pt x="136362" y="224834"/>
                  </a:lnTo>
                  <a:lnTo>
                    <a:pt x="123629" y="226302"/>
                  </a:lnTo>
                  <a:lnTo>
                    <a:pt x="52587" y="22923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3218385" y="2880999"/>
              <a:ext cx="126893" cy="232211"/>
            </a:xfrm>
            <a:custGeom>
              <a:avLst/>
              <a:gdLst/>
              <a:ahLst/>
              <a:cxnLst/>
              <a:rect l="0" t="0" r="0" b="0"/>
              <a:pathLst>
                <a:path w="126893" h="232211">
                  <a:moveTo>
                    <a:pt x="0" y="21858"/>
                  </a:moveTo>
                  <a:lnTo>
                    <a:pt x="5583" y="5107"/>
                  </a:lnTo>
                  <a:lnTo>
                    <a:pt x="13071" y="1342"/>
                  </a:lnTo>
                  <a:lnTo>
                    <a:pt x="23906" y="0"/>
                  </a:lnTo>
                  <a:lnTo>
                    <a:pt x="36972" y="274"/>
                  </a:lnTo>
                  <a:lnTo>
                    <a:pt x="49189" y="1626"/>
                  </a:lnTo>
                  <a:lnTo>
                    <a:pt x="60840" y="3695"/>
                  </a:lnTo>
                  <a:lnTo>
                    <a:pt x="72112" y="6243"/>
                  </a:lnTo>
                  <a:lnTo>
                    <a:pt x="81965" y="11448"/>
                  </a:lnTo>
                  <a:lnTo>
                    <a:pt x="90871" y="18424"/>
                  </a:lnTo>
                  <a:lnTo>
                    <a:pt x="99145" y="26580"/>
                  </a:lnTo>
                  <a:lnTo>
                    <a:pt x="102324" y="34355"/>
                  </a:lnTo>
                  <a:lnTo>
                    <a:pt x="102106" y="41876"/>
                  </a:lnTo>
                  <a:lnTo>
                    <a:pt x="99623" y="49226"/>
                  </a:lnTo>
                  <a:lnTo>
                    <a:pt x="94462" y="56464"/>
                  </a:lnTo>
                  <a:lnTo>
                    <a:pt x="87516" y="63627"/>
                  </a:lnTo>
                  <a:lnTo>
                    <a:pt x="79379" y="70739"/>
                  </a:lnTo>
                  <a:lnTo>
                    <a:pt x="69280" y="75480"/>
                  </a:lnTo>
                  <a:lnTo>
                    <a:pt x="57873" y="78641"/>
                  </a:lnTo>
                  <a:lnTo>
                    <a:pt x="45594" y="80748"/>
                  </a:lnTo>
                  <a:lnTo>
                    <a:pt x="40913" y="83322"/>
                  </a:lnTo>
                  <a:lnTo>
                    <a:pt x="41299" y="86206"/>
                  </a:lnTo>
                  <a:lnTo>
                    <a:pt x="45062" y="89298"/>
                  </a:lnTo>
                  <a:lnTo>
                    <a:pt x="52245" y="92528"/>
                  </a:lnTo>
                  <a:lnTo>
                    <a:pt x="61708" y="95849"/>
                  </a:lnTo>
                  <a:lnTo>
                    <a:pt x="72692" y="99232"/>
                  </a:lnTo>
                  <a:lnTo>
                    <a:pt x="83520" y="103825"/>
                  </a:lnTo>
                  <a:lnTo>
                    <a:pt x="94244" y="109224"/>
                  </a:lnTo>
                  <a:lnTo>
                    <a:pt x="104900" y="115160"/>
                  </a:lnTo>
                  <a:lnTo>
                    <a:pt x="113172" y="122624"/>
                  </a:lnTo>
                  <a:lnTo>
                    <a:pt x="119856" y="131106"/>
                  </a:lnTo>
                  <a:lnTo>
                    <a:pt x="125480" y="140266"/>
                  </a:lnTo>
                  <a:lnTo>
                    <a:pt x="126892" y="149879"/>
                  </a:lnTo>
                  <a:lnTo>
                    <a:pt x="125496" y="159793"/>
                  </a:lnTo>
                  <a:lnTo>
                    <a:pt x="122228" y="169908"/>
                  </a:lnTo>
                  <a:lnTo>
                    <a:pt x="116544" y="178989"/>
                  </a:lnTo>
                  <a:lnTo>
                    <a:pt x="109249" y="187380"/>
                  </a:lnTo>
                  <a:lnTo>
                    <a:pt x="100879" y="195312"/>
                  </a:lnTo>
                  <a:lnTo>
                    <a:pt x="91794" y="201768"/>
                  </a:lnTo>
                  <a:lnTo>
                    <a:pt x="82231" y="207241"/>
                  </a:lnTo>
                  <a:lnTo>
                    <a:pt x="72350" y="212058"/>
                  </a:lnTo>
                  <a:lnTo>
                    <a:pt x="61088" y="216438"/>
                  </a:lnTo>
                  <a:lnTo>
                    <a:pt x="48905" y="220527"/>
                  </a:lnTo>
                  <a:lnTo>
                    <a:pt x="0" y="23221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3403077" y="2896736"/>
              <a:ext cx="222417" cy="234506"/>
            </a:xfrm>
            <a:custGeom>
              <a:avLst/>
              <a:gdLst/>
              <a:ahLst/>
              <a:cxnLst/>
              <a:rect l="0" t="0" r="0" b="0"/>
              <a:pathLst>
                <a:path w="222417" h="234506">
                  <a:moveTo>
                    <a:pt x="46695" y="6121"/>
                  </a:moveTo>
                  <a:lnTo>
                    <a:pt x="35528" y="22871"/>
                  </a:lnTo>
                  <a:lnTo>
                    <a:pt x="31070" y="31311"/>
                  </a:lnTo>
                  <a:lnTo>
                    <a:pt x="26929" y="40443"/>
                  </a:lnTo>
                  <a:lnTo>
                    <a:pt x="23000" y="50038"/>
                  </a:lnTo>
                  <a:lnTo>
                    <a:pt x="19212" y="59940"/>
                  </a:lnTo>
                  <a:lnTo>
                    <a:pt x="11887" y="80291"/>
                  </a:lnTo>
                  <a:lnTo>
                    <a:pt x="1193" y="111459"/>
                  </a:lnTo>
                  <a:lnTo>
                    <a:pt x="0" y="121922"/>
                  </a:lnTo>
                  <a:lnTo>
                    <a:pt x="373" y="132404"/>
                  </a:lnTo>
                  <a:lnTo>
                    <a:pt x="1790" y="142898"/>
                  </a:lnTo>
                  <a:lnTo>
                    <a:pt x="6241" y="154568"/>
                  </a:lnTo>
                  <a:lnTo>
                    <a:pt x="12714" y="167022"/>
                  </a:lnTo>
                  <a:lnTo>
                    <a:pt x="20535" y="180000"/>
                  </a:lnTo>
                  <a:lnTo>
                    <a:pt x="29255" y="190989"/>
                  </a:lnTo>
                  <a:lnTo>
                    <a:pt x="38574" y="200652"/>
                  </a:lnTo>
                  <a:lnTo>
                    <a:pt x="48293" y="209431"/>
                  </a:lnTo>
                  <a:lnTo>
                    <a:pt x="58278" y="216453"/>
                  </a:lnTo>
                  <a:lnTo>
                    <a:pt x="68440" y="222303"/>
                  </a:lnTo>
                  <a:lnTo>
                    <a:pt x="78721" y="227371"/>
                  </a:lnTo>
                  <a:lnTo>
                    <a:pt x="91418" y="230750"/>
                  </a:lnTo>
                  <a:lnTo>
                    <a:pt x="105726" y="233003"/>
                  </a:lnTo>
                  <a:lnTo>
                    <a:pt x="121107" y="234505"/>
                  </a:lnTo>
                  <a:lnTo>
                    <a:pt x="136036" y="234337"/>
                  </a:lnTo>
                  <a:lnTo>
                    <a:pt x="150664" y="233057"/>
                  </a:lnTo>
                  <a:lnTo>
                    <a:pt x="165090" y="231034"/>
                  </a:lnTo>
                  <a:lnTo>
                    <a:pt x="177044" y="226180"/>
                  </a:lnTo>
                  <a:lnTo>
                    <a:pt x="187351" y="219439"/>
                  </a:lnTo>
                  <a:lnTo>
                    <a:pt x="196560" y="211438"/>
                  </a:lnTo>
                  <a:lnTo>
                    <a:pt x="203867" y="202599"/>
                  </a:lnTo>
                  <a:lnTo>
                    <a:pt x="209907" y="193200"/>
                  </a:lnTo>
                  <a:lnTo>
                    <a:pt x="215103" y="183428"/>
                  </a:lnTo>
                  <a:lnTo>
                    <a:pt x="218567" y="171071"/>
                  </a:lnTo>
                  <a:lnTo>
                    <a:pt x="220876" y="156989"/>
                  </a:lnTo>
                  <a:lnTo>
                    <a:pt x="222416" y="141758"/>
                  </a:lnTo>
                  <a:lnTo>
                    <a:pt x="221104" y="126930"/>
                  </a:lnTo>
                  <a:lnTo>
                    <a:pt x="217893" y="112370"/>
                  </a:lnTo>
                  <a:lnTo>
                    <a:pt x="213415" y="97988"/>
                  </a:lnTo>
                  <a:lnTo>
                    <a:pt x="206924" y="84895"/>
                  </a:lnTo>
                  <a:lnTo>
                    <a:pt x="199091" y="72661"/>
                  </a:lnTo>
                  <a:lnTo>
                    <a:pt x="190362" y="60998"/>
                  </a:lnTo>
                  <a:lnTo>
                    <a:pt x="182206" y="50886"/>
                  </a:lnTo>
                  <a:lnTo>
                    <a:pt x="174432" y="41807"/>
                  </a:lnTo>
                  <a:lnTo>
                    <a:pt x="166911" y="33418"/>
                  </a:lnTo>
                  <a:lnTo>
                    <a:pt x="157223" y="25487"/>
                  </a:lnTo>
                  <a:lnTo>
                    <a:pt x="146090" y="17863"/>
                  </a:lnTo>
                  <a:lnTo>
                    <a:pt x="133993" y="10443"/>
                  </a:lnTo>
                  <a:lnTo>
                    <a:pt x="121255" y="5496"/>
                  </a:lnTo>
                  <a:lnTo>
                    <a:pt x="108088" y="2199"/>
                  </a:lnTo>
                  <a:lnTo>
                    <a:pt x="94635" y="0"/>
                  </a:lnTo>
                  <a:lnTo>
                    <a:pt x="82161" y="872"/>
                  </a:lnTo>
                  <a:lnTo>
                    <a:pt x="70339" y="3790"/>
                  </a:lnTo>
                  <a:lnTo>
                    <a:pt x="36177" y="2715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3754782" y="2967424"/>
              <a:ext cx="115695" cy="9057"/>
            </a:xfrm>
            <a:custGeom>
              <a:avLst/>
              <a:gdLst/>
              <a:ahLst/>
              <a:cxnLst/>
              <a:rect l="0" t="0" r="0" b="0"/>
              <a:pathLst>
                <a:path w="115695" h="9057">
                  <a:moveTo>
                    <a:pt x="0" y="9056"/>
                  </a:moveTo>
                  <a:lnTo>
                    <a:pt x="22334" y="3472"/>
                  </a:lnTo>
                  <a:lnTo>
                    <a:pt x="33587" y="1828"/>
                  </a:lnTo>
                  <a:lnTo>
                    <a:pt x="45764" y="731"/>
                  </a:lnTo>
                  <a:lnTo>
                    <a:pt x="58556" y="0"/>
                  </a:lnTo>
                  <a:lnTo>
                    <a:pt x="70590" y="682"/>
                  </a:lnTo>
                  <a:lnTo>
                    <a:pt x="82119" y="2304"/>
                  </a:lnTo>
                  <a:lnTo>
                    <a:pt x="115694" y="905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3817888" y="3008033"/>
              <a:ext cx="136730" cy="16578"/>
            </a:xfrm>
            <a:custGeom>
              <a:avLst/>
              <a:gdLst/>
              <a:ahLst/>
              <a:cxnLst/>
              <a:rect l="0" t="0" r="0" b="0"/>
              <a:pathLst>
                <a:path w="136730" h="16578">
                  <a:moveTo>
                    <a:pt x="0" y="10517"/>
                  </a:moveTo>
                  <a:lnTo>
                    <a:pt x="22333" y="16101"/>
                  </a:lnTo>
                  <a:lnTo>
                    <a:pt x="32418" y="16577"/>
                  </a:lnTo>
                  <a:lnTo>
                    <a:pt x="42647" y="15726"/>
                  </a:lnTo>
                  <a:lnTo>
                    <a:pt x="52973" y="13990"/>
                  </a:lnTo>
                  <a:lnTo>
                    <a:pt x="65699" y="12832"/>
                  </a:lnTo>
                  <a:lnTo>
                    <a:pt x="80027" y="12060"/>
                  </a:lnTo>
                  <a:lnTo>
                    <a:pt x="13672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4177510" y="2829234"/>
              <a:ext cx="221862" cy="357599"/>
            </a:xfrm>
            <a:custGeom>
              <a:avLst/>
              <a:gdLst/>
              <a:ahLst/>
              <a:cxnLst/>
              <a:rect l="0" t="0" r="0" b="0"/>
              <a:pathLst>
                <a:path w="221862" h="357599">
                  <a:moveTo>
                    <a:pt x="29529" y="0"/>
                  </a:moveTo>
                  <a:lnTo>
                    <a:pt x="4806" y="98893"/>
                  </a:lnTo>
                  <a:lnTo>
                    <a:pt x="2529" y="112674"/>
                  </a:lnTo>
                  <a:lnTo>
                    <a:pt x="1011" y="126535"/>
                  </a:lnTo>
                  <a:lnTo>
                    <a:pt x="0" y="140450"/>
                  </a:lnTo>
                  <a:lnTo>
                    <a:pt x="494" y="155570"/>
                  </a:lnTo>
                  <a:lnTo>
                    <a:pt x="1992" y="171493"/>
                  </a:lnTo>
                  <a:lnTo>
                    <a:pt x="4159" y="187952"/>
                  </a:lnTo>
                  <a:lnTo>
                    <a:pt x="6772" y="203599"/>
                  </a:lnTo>
                  <a:lnTo>
                    <a:pt x="9684" y="218704"/>
                  </a:lnTo>
                  <a:lnTo>
                    <a:pt x="12793" y="233449"/>
                  </a:lnTo>
                  <a:lnTo>
                    <a:pt x="18371" y="246785"/>
                  </a:lnTo>
                  <a:lnTo>
                    <a:pt x="25597" y="259182"/>
                  </a:lnTo>
                  <a:lnTo>
                    <a:pt x="33919" y="270952"/>
                  </a:lnTo>
                  <a:lnTo>
                    <a:pt x="42973" y="281136"/>
                  </a:lnTo>
                  <a:lnTo>
                    <a:pt x="52515" y="290263"/>
                  </a:lnTo>
                  <a:lnTo>
                    <a:pt x="62382" y="298684"/>
                  </a:lnTo>
                  <a:lnTo>
                    <a:pt x="73635" y="305467"/>
                  </a:lnTo>
                  <a:lnTo>
                    <a:pt x="85811" y="311158"/>
                  </a:lnTo>
                  <a:lnTo>
                    <a:pt x="98603" y="316120"/>
                  </a:lnTo>
                  <a:lnTo>
                    <a:pt x="111806" y="319429"/>
                  </a:lnTo>
                  <a:lnTo>
                    <a:pt x="125282" y="321634"/>
                  </a:lnTo>
                  <a:lnTo>
                    <a:pt x="138940" y="323104"/>
                  </a:lnTo>
                  <a:lnTo>
                    <a:pt x="151552" y="322916"/>
                  </a:lnTo>
                  <a:lnTo>
                    <a:pt x="163466" y="321622"/>
                  </a:lnTo>
                  <a:lnTo>
                    <a:pt x="174914" y="319591"/>
                  </a:lnTo>
                  <a:lnTo>
                    <a:pt x="184883" y="315899"/>
                  </a:lnTo>
                  <a:lnTo>
                    <a:pt x="193867" y="311101"/>
                  </a:lnTo>
                  <a:lnTo>
                    <a:pt x="202193" y="305564"/>
                  </a:lnTo>
                  <a:lnTo>
                    <a:pt x="208912" y="298368"/>
                  </a:lnTo>
                  <a:lnTo>
                    <a:pt x="214561" y="290064"/>
                  </a:lnTo>
                  <a:lnTo>
                    <a:pt x="219495" y="281023"/>
                  </a:lnTo>
                  <a:lnTo>
                    <a:pt x="221616" y="271489"/>
                  </a:lnTo>
                  <a:lnTo>
                    <a:pt x="221861" y="261627"/>
                  </a:lnTo>
                  <a:lnTo>
                    <a:pt x="220856" y="251547"/>
                  </a:lnTo>
                  <a:lnTo>
                    <a:pt x="216680" y="242490"/>
                  </a:lnTo>
                  <a:lnTo>
                    <a:pt x="210390" y="234114"/>
                  </a:lnTo>
                  <a:lnTo>
                    <a:pt x="202691" y="226193"/>
                  </a:lnTo>
                  <a:lnTo>
                    <a:pt x="191715" y="220913"/>
                  </a:lnTo>
                  <a:lnTo>
                    <a:pt x="178555" y="217392"/>
                  </a:lnTo>
                  <a:lnTo>
                    <a:pt x="163938" y="215045"/>
                  </a:lnTo>
                  <a:lnTo>
                    <a:pt x="151856" y="215818"/>
                  </a:lnTo>
                  <a:lnTo>
                    <a:pt x="141465" y="218670"/>
                  </a:lnTo>
                  <a:lnTo>
                    <a:pt x="132200" y="222909"/>
                  </a:lnTo>
                  <a:lnTo>
                    <a:pt x="123686" y="229241"/>
                  </a:lnTo>
                  <a:lnTo>
                    <a:pt x="115673" y="236968"/>
                  </a:lnTo>
                  <a:lnTo>
                    <a:pt x="107993" y="245625"/>
                  </a:lnTo>
                  <a:lnTo>
                    <a:pt x="101705" y="254902"/>
                  </a:lnTo>
                  <a:lnTo>
                    <a:pt x="96345" y="264593"/>
                  </a:lnTo>
                  <a:lnTo>
                    <a:pt x="91602" y="274560"/>
                  </a:lnTo>
                  <a:lnTo>
                    <a:pt x="88440" y="285878"/>
                  </a:lnTo>
                  <a:lnTo>
                    <a:pt x="86332" y="298098"/>
                  </a:lnTo>
                  <a:lnTo>
                    <a:pt x="92635" y="35759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4501532" y="2934410"/>
              <a:ext cx="315529" cy="216807"/>
            </a:xfrm>
            <a:custGeom>
              <a:avLst/>
              <a:gdLst/>
              <a:ahLst/>
              <a:cxnLst/>
              <a:rect l="0" t="0" r="0" b="0"/>
              <a:pathLst>
                <a:path w="315529" h="216807">
                  <a:moveTo>
                    <a:pt x="0" y="0"/>
                  </a:moveTo>
                  <a:lnTo>
                    <a:pt x="5583" y="16750"/>
                  </a:lnTo>
                  <a:lnTo>
                    <a:pt x="9565" y="24021"/>
                  </a:lnTo>
                  <a:lnTo>
                    <a:pt x="14557" y="31206"/>
                  </a:lnTo>
                  <a:lnTo>
                    <a:pt x="20222" y="38333"/>
                  </a:lnTo>
                  <a:lnTo>
                    <a:pt x="26336" y="46590"/>
                  </a:lnTo>
                  <a:lnTo>
                    <a:pt x="39362" y="65114"/>
                  </a:lnTo>
                  <a:lnTo>
                    <a:pt x="47276" y="74962"/>
                  </a:lnTo>
                  <a:lnTo>
                    <a:pt x="56058" y="85033"/>
                  </a:lnTo>
                  <a:lnTo>
                    <a:pt x="65419" y="95253"/>
                  </a:lnTo>
                  <a:lnTo>
                    <a:pt x="85169" y="115958"/>
                  </a:lnTo>
                  <a:lnTo>
                    <a:pt x="95344" y="126387"/>
                  </a:lnTo>
                  <a:lnTo>
                    <a:pt x="106801" y="135677"/>
                  </a:lnTo>
                  <a:lnTo>
                    <a:pt x="119114" y="144208"/>
                  </a:lnTo>
                  <a:lnTo>
                    <a:pt x="131997" y="152232"/>
                  </a:lnTo>
                  <a:lnTo>
                    <a:pt x="145261" y="159919"/>
                  </a:lnTo>
                  <a:lnTo>
                    <a:pt x="172463" y="174693"/>
                  </a:lnTo>
                  <a:lnTo>
                    <a:pt x="214058" y="196150"/>
                  </a:lnTo>
                  <a:lnTo>
                    <a:pt x="226846" y="202053"/>
                  </a:lnTo>
                  <a:lnTo>
                    <a:pt x="238877" y="207156"/>
                  </a:lnTo>
                  <a:lnTo>
                    <a:pt x="250403" y="211727"/>
                  </a:lnTo>
                  <a:lnTo>
                    <a:pt x="262763" y="214774"/>
                  </a:lnTo>
                  <a:lnTo>
                    <a:pt x="275676" y="216806"/>
                  </a:lnTo>
                  <a:lnTo>
                    <a:pt x="315528" y="21035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4554120" y="2934410"/>
              <a:ext cx="157765" cy="273458"/>
            </a:xfrm>
            <a:custGeom>
              <a:avLst/>
              <a:gdLst/>
              <a:ahLst/>
              <a:cxnLst/>
              <a:rect l="0" t="0" r="0" b="0"/>
              <a:pathLst>
                <a:path w="157765" h="273458">
                  <a:moveTo>
                    <a:pt x="157764" y="0"/>
                  </a:moveTo>
                  <a:lnTo>
                    <a:pt x="133040" y="74170"/>
                  </a:lnTo>
                  <a:lnTo>
                    <a:pt x="127258" y="85674"/>
                  </a:lnTo>
                  <a:lnTo>
                    <a:pt x="119897" y="98017"/>
                  </a:lnTo>
                  <a:lnTo>
                    <a:pt x="88477" y="145832"/>
                  </a:lnTo>
                  <a:lnTo>
                    <a:pt x="80020" y="156821"/>
                  </a:lnTo>
                  <a:lnTo>
                    <a:pt x="70875" y="167653"/>
                  </a:lnTo>
                  <a:lnTo>
                    <a:pt x="61274" y="178380"/>
                  </a:lnTo>
                  <a:lnTo>
                    <a:pt x="52535" y="189037"/>
                  </a:lnTo>
                  <a:lnTo>
                    <a:pt x="44372" y="199648"/>
                  </a:lnTo>
                  <a:lnTo>
                    <a:pt x="36593" y="210227"/>
                  </a:lnTo>
                  <a:lnTo>
                    <a:pt x="21717" y="231332"/>
                  </a:lnTo>
                  <a:lnTo>
                    <a:pt x="0" y="27345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 name="Group 45"/>
          <p:cNvGrpSpPr/>
          <p:nvPr/>
        </p:nvGrpSpPr>
        <p:grpSpPr>
          <a:xfrm>
            <a:off x="2850269" y="3186832"/>
            <a:ext cx="1893168" cy="978138"/>
            <a:chOff x="2850269" y="3186832"/>
            <a:chExt cx="1893168" cy="978138"/>
          </a:xfrm>
        </p:grpSpPr>
        <p:sp>
          <p:nvSpPr>
            <p:cNvPr id="36" name="Freeform 35"/>
            <p:cNvSpPr/>
            <p:nvPr/>
          </p:nvSpPr>
          <p:spPr>
            <a:xfrm>
              <a:off x="2850269" y="3186832"/>
              <a:ext cx="610021" cy="10481"/>
            </a:xfrm>
            <a:custGeom>
              <a:avLst/>
              <a:gdLst/>
              <a:ahLst/>
              <a:cxnLst/>
              <a:rect l="0" t="0" r="0" b="0"/>
              <a:pathLst>
                <a:path w="610021" h="10481">
                  <a:moveTo>
                    <a:pt x="0" y="0"/>
                  </a:moveTo>
                  <a:lnTo>
                    <a:pt x="67612" y="0"/>
                  </a:lnTo>
                  <a:lnTo>
                    <a:pt x="80133" y="1169"/>
                  </a:lnTo>
                  <a:lnTo>
                    <a:pt x="91986" y="3116"/>
                  </a:lnTo>
                  <a:lnTo>
                    <a:pt x="103395" y="5583"/>
                  </a:lnTo>
                  <a:lnTo>
                    <a:pt x="119180" y="7228"/>
                  </a:lnTo>
                  <a:lnTo>
                    <a:pt x="137885" y="8325"/>
                  </a:lnTo>
                  <a:lnTo>
                    <a:pt x="180481" y="9543"/>
                  </a:lnTo>
                  <a:lnTo>
                    <a:pt x="344657" y="10480"/>
                  </a:lnTo>
                  <a:lnTo>
                    <a:pt x="367669" y="9324"/>
                  </a:lnTo>
                  <a:lnTo>
                    <a:pt x="391190" y="7384"/>
                  </a:lnTo>
                  <a:lnTo>
                    <a:pt x="415051" y="4923"/>
                  </a:lnTo>
                  <a:lnTo>
                    <a:pt x="437971" y="3282"/>
                  </a:lnTo>
                  <a:lnTo>
                    <a:pt x="460262" y="2188"/>
                  </a:lnTo>
                  <a:lnTo>
                    <a:pt x="501391" y="973"/>
                  </a:lnTo>
                  <a:lnTo>
                    <a:pt x="565883" y="192"/>
                  </a:lnTo>
                  <a:lnTo>
                    <a:pt x="61002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4038757" y="3197349"/>
              <a:ext cx="147248" cy="1"/>
            </a:xfrm>
            <a:custGeom>
              <a:avLst/>
              <a:gdLst/>
              <a:ahLst/>
              <a:cxnLst/>
              <a:rect l="0" t="0" r="0" b="0"/>
              <a:pathLst>
                <a:path w="147248" h="1">
                  <a:moveTo>
                    <a:pt x="0" y="0"/>
                  </a:moveTo>
                  <a:lnTo>
                    <a:pt x="147247"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4375320" y="3201808"/>
              <a:ext cx="368117" cy="27095"/>
            </a:xfrm>
            <a:custGeom>
              <a:avLst/>
              <a:gdLst/>
              <a:ahLst/>
              <a:cxnLst/>
              <a:rect l="0" t="0" r="0" b="0"/>
              <a:pathLst>
                <a:path w="368117" h="27095">
                  <a:moveTo>
                    <a:pt x="0" y="6059"/>
                  </a:moveTo>
                  <a:lnTo>
                    <a:pt x="27917" y="476"/>
                  </a:lnTo>
                  <a:lnTo>
                    <a:pt x="40815" y="0"/>
                  </a:lnTo>
                  <a:lnTo>
                    <a:pt x="54089" y="851"/>
                  </a:lnTo>
                  <a:lnTo>
                    <a:pt x="67612" y="2587"/>
                  </a:lnTo>
                  <a:lnTo>
                    <a:pt x="81302" y="3744"/>
                  </a:lnTo>
                  <a:lnTo>
                    <a:pt x="95103" y="4516"/>
                  </a:lnTo>
                  <a:lnTo>
                    <a:pt x="122903" y="5373"/>
                  </a:lnTo>
                  <a:lnTo>
                    <a:pt x="192849" y="5969"/>
                  </a:lnTo>
                  <a:lnTo>
                    <a:pt x="209201" y="7168"/>
                  </a:lnTo>
                  <a:lnTo>
                    <a:pt x="227114" y="9135"/>
                  </a:lnTo>
                  <a:lnTo>
                    <a:pt x="246068" y="11616"/>
                  </a:lnTo>
                  <a:lnTo>
                    <a:pt x="264547" y="13269"/>
                  </a:lnTo>
                  <a:lnTo>
                    <a:pt x="282710" y="14372"/>
                  </a:lnTo>
                  <a:lnTo>
                    <a:pt x="300661" y="15107"/>
                  </a:lnTo>
                  <a:lnTo>
                    <a:pt x="316134" y="16765"/>
                  </a:lnTo>
                  <a:lnTo>
                    <a:pt x="329956" y="19039"/>
                  </a:lnTo>
                  <a:lnTo>
                    <a:pt x="368116" y="2709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4461523" y="3270973"/>
              <a:ext cx="262093" cy="389152"/>
            </a:xfrm>
            <a:custGeom>
              <a:avLst/>
              <a:gdLst/>
              <a:ahLst/>
              <a:cxnLst/>
              <a:rect l="0" t="0" r="0" b="0"/>
              <a:pathLst>
                <a:path w="262093" h="389152">
                  <a:moveTo>
                    <a:pt x="40009" y="0"/>
                  </a:moveTo>
                  <a:lnTo>
                    <a:pt x="34425" y="16750"/>
                  </a:lnTo>
                  <a:lnTo>
                    <a:pt x="31612" y="27527"/>
                  </a:lnTo>
                  <a:lnTo>
                    <a:pt x="4896" y="140146"/>
                  </a:lnTo>
                  <a:lnTo>
                    <a:pt x="2577" y="155367"/>
                  </a:lnTo>
                  <a:lnTo>
                    <a:pt x="1030" y="171358"/>
                  </a:lnTo>
                  <a:lnTo>
                    <a:pt x="0" y="187862"/>
                  </a:lnTo>
                  <a:lnTo>
                    <a:pt x="481" y="203539"/>
                  </a:lnTo>
                  <a:lnTo>
                    <a:pt x="1971" y="218665"/>
                  </a:lnTo>
                  <a:lnTo>
                    <a:pt x="4133" y="233423"/>
                  </a:lnTo>
                  <a:lnTo>
                    <a:pt x="7911" y="247936"/>
                  </a:lnTo>
                  <a:lnTo>
                    <a:pt x="12767" y="262286"/>
                  </a:lnTo>
                  <a:lnTo>
                    <a:pt x="18342" y="276528"/>
                  </a:lnTo>
                  <a:lnTo>
                    <a:pt x="24395" y="288359"/>
                  </a:lnTo>
                  <a:lnTo>
                    <a:pt x="30769" y="298584"/>
                  </a:lnTo>
                  <a:lnTo>
                    <a:pt x="37355" y="307738"/>
                  </a:lnTo>
                  <a:lnTo>
                    <a:pt x="47588" y="317346"/>
                  </a:lnTo>
                  <a:lnTo>
                    <a:pt x="60254" y="327258"/>
                  </a:lnTo>
                  <a:lnTo>
                    <a:pt x="74541" y="337371"/>
                  </a:lnTo>
                  <a:lnTo>
                    <a:pt x="88740" y="345282"/>
                  </a:lnTo>
                  <a:lnTo>
                    <a:pt x="102880" y="351725"/>
                  </a:lnTo>
                  <a:lnTo>
                    <a:pt x="116982" y="357188"/>
                  </a:lnTo>
                  <a:lnTo>
                    <a:pt x="132226" y="359662"/>
                  </a:lnTo>
                  <a:lnTo>
                    <a:pt x="148232" y="360143"/>
                  </a:lnTo>
                  <a:lnTo>
                    <a:pt x="164745" y="359294"/>
                  </a:lnTo>
                  <a:lnTo>
                    <a:pt x="180429" y="357560"/>
                  </a:lnTo>
                  <a:lnTo>
                    <a:pt x="195559" y="355236"/>
                  </a:lnTo>
                  <a:lnTo>
                    <a:pt x="210320" y="352517"/>
                  </a:lnTo>
                  <a:lnTo>
                    <a:pt x="222499" y="348368"/>
                  </a:lnTo>
                  <a:lnTo>
                    <a:pt x="232954" y="343264"/>
                  </a:lnTo>
                  <a:lnTo>
                    <a:pt x="242262" y="337524"/>
                  </a:lnTo>
                  <a:lnTo>
                    <a:pt x="249636" y="330192"/>
                  </a:lnTo>
                  <a:lnTo>
                    <a:pt x="255721" y="321798"/>
                  </a:lnTo>
                  <a:lnTo>
                    <a:pt x="260946" y="312696"/>
                  </a:lnTo>
                  <a:lnTo>
                    <a:pt x="262092" y="303122"/>
                  </a:lnTo>
                  <a:lnTo>
                    <a:pt x="260519" y="293234"/>
                  </a:lnTo>
                  <a:lnTo>
                    <a:pt x="257133" y="283136"/>
                  </a:lnTo>
                  <a:lnTo>
                    <a:pt x="251369" y="275235"/>
                  </a:lnTo>
                  <a:lnTo>
                    <a:pt x="244021" y="268799"/>
                  </a:lnTo>
                  <a:lnTo>
                    <a:pt x="235617" y="263340"/>
                  </a:lnTo>
                  <a:lnTo>
                    <a:pt x="225339" y="259701"/>
                  </a:lnTo>
                  <a:lnTo>
                    <a:pt x="213813" y="257274"/>
                  </a:lnTo>
                  <a:lnTo>
                    <a:pt x="201455" y="255657"/>
                  </a:lnTo>
                  <a:lnTo>
                    <a:pt x="189710" y="256916"/>
                  </a:lnTo>
                  <a:lnTo>
                    <a:pt x="178374" y="260092"/>
                  </a:lnTo>
                  <a:lnTo>
                    <a:pt x="167311" y="264547"/>
                  </a:lnTo>
                  <a:lnTo>
                    <a:pt x="157598" y="269855"/>
                  </a:lnTo>
                  <a:lnTo>
                    <a:pt x="148786" y="275730"/>
                  </a:lnTo>
                  <a:lnTo>
                    <a:pt x="140574" y="281984"/>
                  </a:lnTo>
                  <a:lnTo>
                    <a:pt x="132762" y="289659"/>
                  </a:lnTo>
                  <a:lnTo>
                    <a:pt x="125216" y="298282"/>
                  </a:lnTo>
                  <a:lnTo>
                    <a:pt x="117849" y="307536"/>
                  </a:lnTo>
                  <a:lnTo>
                    <a:pt x="112938" y="318381"/>
                  </a:lnTo>
                  <a:lnTo>
                    <a:pt x="109663" y="330284"/>
                  </a:lnTo>
                  <a:lnTo>
                    <a:pt x="103114" y="38915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4238592" y="3859958"/>
              <a:ext cx="231388" cy="305012"/>
            </a:xfrm>
            <a:custGeom>
              <a:avLst/>
              <a:gdLst/>
              <a:ahLst/>
              <a:cxnLst/>
              <a:rect l="0" t="0" r="0" b="0"/>
              <a:pathLst>
                <a:path w="231388" h="305012">
                  <a:moveTo>
                    <a:pt x="0" y="0"/>
                  </a:moveTo>
                  <a:lnTo>
                    <a:pt x="5583" y="16750"/>
                  </a:lnTo>
                  <a:lnTo>
                    <a:pt x="9565" y="25190"/>
                  </a:lnTo>
                  <a:lnTo>
                    <a:pt x="14557" y="34323"/>
                  </a:lnTo>
                  <a:lnTo>
                    <a:pt x="20222" y="43918"/>
                  </a:lnTo>
                  <a:lnTo>
                    <a:pt x="25168" y="53819"/>
                  </a:lnTo>
                  <a:lnTo>
                    <a:pt x="29633" y="63927"/>
                  </a:lnTo>
                  <a:lnTo>
                    <a:pt x="33779" y="74171"/>
                  </a:lnTo>
                  <a:lnTo>
                    <a:pt x="38880" y="84506"/>
                  </a:lnTo>
                  <a:lnTo>
                    <a:pt x="44618" y="94902"/>
                  </a:lnTo>
                  <a:lnTo>
                    <a:pt x="50780" y="105338"/>
                  </a:lnTo>
                  <a:lnTo>
                    <a:pt x="58394" y="116970"/>
                  </a:lnTo>
                  <a:lnTo>
                    <a:pt x="66976" y="129400"/>
                  </a:lnTo>
                  <a:lnTo>
                    <a:pt x="76204" y="142360"/>
                  </a:lnTo>
                  <a:lnTo>
                    <a:pt x="84692" y="155675"/>
                  </a:lnTo>
                  <a:lnTo>
                    <a:pt x="92689" y="169227"/>
                  </a:lnTo>
                  <a:lnTo>
                    <a:pt x="100357" y="182935"/>
                  </a:lnTo>
                  <a:lnTo>
                    <a:pt x="107807" y="194411"/>
                  </a:lnTo>
                  <a:lnTo>
                    <a:pt x="115110" y="204400"/>
                  </a:lnTo>
                  <a:lnTo>
                    <a:pt x="122316" y="213396"/>
                  </a:lnTo>
                  <a:lnTo>
                    <a:pt x="129457" y="221730"/>
                  </a:lnTo>
                  <a:lnTo>
                    <a:pt x="136556" y="229624"/>
                  </a:lnTo>
                  <a:lnTo>
                    <a:pt x="150675" y="244627"/>
                  </a:lnTo>
                  <a:lnTo>
                    <a:pt x="164741" y="259086"/>
                  </a:lnTo>
                  <a:lnTo>
                    <a:pt x="172933" y="266214"/>
                  </a:lnTo>
                  <a:lnTo>
                    <a:pt x="181900" y="273303"/>
                  </a:lnTo>
                  <a:lnTo>
                    <a:pt x="231387" y="30501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4175486" y="3870476"/>
              <a:ext cx="220871" cy="252423"/>
            </a:xfrm>
            <a:custGeom>
              <a:avLst/>
              <a:gdLst/>
              <a:ahLst/>
              <a:cxnLst/>
              <a:rect l="0" t="0" r="0" b="0"/>
              <a:pathLst>
                <a:path w="220871" h="252423">
                  <a:moveTo>
                    <a:pt x="220870" y="0"/>
                  </a:moveTo>
                  <a:lnTo>
                    <a:pt x="215286" y="16750"/>
                  </a:lnTo>
                  <a:lnTo>
                    <a:pt x="211304" y="25190"/>
                  </a:lnTo>
                  <a:lnTo>
                    <a:pt x="206312" y="34322"/>
                  </a:lnTo>
                  <a:lnTo>
                    <a:pt x="200647" y="43917"/>
                  </a:lnTo>
                  <a:lnTo>
                    <a:pt x="188120" y="63926"/>
                  </a:lnTo>
                  <a:lnTo>
                    <a:pt x="181507" y="74170"/>
                  </a:lnTo>
                  <a:lnTo>
                    <a:pt x="172424" y="84505"/>
                  </a:lnTo>
                  <a:lnTo>
                    <a:pt x="161694" y="94902"/>
                  </a:lnTo>
                  <a:lnTo>
                    <a:pt x="149867" y="105338"/>
                  </a:lnTo>
                  <a:lnTo>
                    <a:pt x="127376" y="126283"/>
                  </a:lnTo>
                  <a:lnTo>
                    <a:pt x="84371" y="168296"/>
                  </a:lnTo>
                  <a:lnTo>
                    <a:pt x="0" y="25242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3849441" y="3765300"/>
              <a:ext cx="136729" cy="10518"/>
            </a:xfrm>
            <a:custGeom>
              <a:avLst/>
              <a:gdLst/>
              <a:ahLst/>
              <a:cxnLst/>
              <a:rect l="0" t="0" r="0" b="0"/>
              <a:pathLst>
                <a:path w="136729" h="10518">
                  <a:moveTo>
                    <a:pt x="0" y="10517"/>
                  </a:moveTo>
                  <a:lnTo>
                    <a:pt x="67611" y="10517"/>
                  </a:lnTo>
                  <a:lnTo>
                    <a:pt x="80133" y="9349"/>
                  </a:lnTo>
                  <a:lnTo>
                    <a:pt x="13672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3796853" y="3817888"/>
              <a:ext cx="105176" cy="21036"/>
            </a:xfrm>
            <a:custGeom>
              <a:avLst/>
              <a:gdLst/>
              <a:ahLst/>
              <a:cxnLst/>
              <a:rect l="0" t="0" r="0" b="0"/>
              <a:pathLst>
                <a:path w="105176" h="21036">
                  <a:moveTo>
                    <a:pt x="0" y="21035"/>
                  </a:moveTo>
                  <a:lnTo>
                    <a:pt x="27917" y="21035"/>
                  </a:lnTo>
                  <a:lnTo>
                    <a:pt x="39646" y="19866"/>
                  </a:lnTo>
                  <a:lnTo>
                    <a:pt x="50972" y="17918"/>
                  </a:lnTo>
                  <a:lnTo>
                    <a:pt x="105175"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2850269" y="3367654"/>
              <a:ext cx="214466" cy="405673"/>
            </a:xfrm>
            <a:custGeom>
              <a:avLst/>
              <a:gdLst/>
              <a:ahLst/>
              <a:cxnLst/>
              <a:rect l="0" t="0" r="0" b="0"/>
              <a:pathLst>
                <a:path w="214466" h="405673">
                  <a:moveTo>
                    <a:pt x="210352" y="29530"/>
                  </a:moveTo>
                  <a:lnTo>
                    <a:pt x="136181" y="4806"/>
                  </a:lnTo>
                  <a:lnTo>
                    <a:pt x="124677" y="2530"/>
                  </a:lnTo>
                  <a:lnTo>
                    <a:pt x="112334" y="1012"/>
                  </a:lnTo>
                  <a:lnTo>
                    <a:pt x="99430" y="0"/>
                  </a:lnTo>
                  <a:lnTo>
                    <a:pt x="87322" y="494"/>
                  </a:lnTo>
                  <a:lnTo>
                    <a:pt x="75744" y="1993"/>
                  </a:lnTo>
                  <a:lnTo>
                    <a:pt x="64519" y="4160"/>
                  </a:lnTo>
                  <a:lnTo>
                    <a:pt x="57036" y="10279"/>
                  </a:lnTo>
                  <a:lnTo>
                    <a:pt x="52047" y="19033"/>
                  </a:lnTo>
                  <a:lnTo>
                    <a:pt x="48722" y="29544"/>
                  </a:lnTo>
                  <a:lnTo>
                    <a:pt x="47673" y="40057"/>
                  </a:lnTo>
                  <a:lnTo>
                    <a:pt x="48143" y="50571"/>
                  </a:lnTo>
                  <a:lnTo>
                    <a:pt x="49624" y="61087"/>
                  </a:lnTo>
                  <a:lnTo>
                    <a:pt x="49443" y="71603"/>
                  </a:lnTo>
                  <a:lnTo>
                    <a:pt x="48154" y="82120"/>
                  </a:lnTo>
                  <a:lnTo>
                    <a:pt x="46126" y="92637"/>
                  </a:lnTo>
                  <a:lnTo>
                    <a:pt x="44774" y="104322"/>
                  </a:lnTo>
                  <a:lnTo>
                    <a:pt x="43873" y="116787"/>
                  </a:lnTo>
                  <a:lnTo>
                    <a:pt x="43272" y="129772"/>
                  </a:lnTo>
                  <a:lnTo>
                    <a:pt x="41703" y="141934"/>
                  </a:lnTo>
                  <a:lnTo>
                    <a:pt x="39488" y="153548"/>
                  </a:lnTo>
                  <a:lnTo>
                    <a:pt x="36843" y="164797"/>
                  </a:lnTo>
                  <a:lnTo>
                    <a:pt x="38585" y="171127"/>
                  </a:lnTo>
                  <a:lnTo>
                    <a:pt x="43253" y="174179"/>
                  </a:lnTo>
                  <a:lnTo>
                    <a:pt x="49870" y="175044"/>
                  </a:lnTo>
                  <a:lnTo>
                    <a:pt x="58956" y="173284"/>
                  </a:lnTo>
                  <a:lnTo>
                    <a:pt x="69688" y="169774"/>
                  </a:lnTo>
                  <a:lnTo>
                    <a:pt x="81517" y="165096"/>
                  </a:lnTo>
                  <a:lnTo>
                    <a:pt x="94078" y="163146"/>
                  </a:lnTo>
                  <a:lnTo>
                    <a:pt x="107126" y="163015"/>
                  </a:lnTo>
                  <a:lnTo>
                    <a:pt x="120500" y="164096"/>
                  </a:lnTo>
                  <a:lnTo>
                    <a:pt x="132921" y="167154"/>
                  </a:lnTo>
                  <a:lnTo>
                    <a:pt x="144708" y="171530"/>
                  </a:lnTo>
                  <a:lnTo>
                    <a:pt x="156071" y="176785"/>
                  </a:lnTo>
                  <a:lnTo>
                    <a:pt x="165985" y="182625"/>
                  </a:lnTo>
                  <a:lnTo>
                    <a:pt x="174931" y="188856"/>
                  </a:lnTo>
                  <a:lnTo>
                    <a:pt x="183232" y="195347"/>
                  </a:lnTo>
                  <a:lnTo>
                    <a:pt x="189934" y="203180"/>
                  </a:lnTo>
                  <a:lnTo>
                    <a:pt x="195572" y="211908"/>
                  </a:lnTo>
                  <a:lnTo>
                    <a:pt x="200498" y="221233"/>
                  </a:lnTo>
                  <a:lnTo>
                    <a:pt x="204951" y="230955"/>
                  </a:lnTo>
                  <a:lnTo>
                    <a:pt x="209089" y="240942"/>
                  </a:lnTo>
                  <a:lnTo>
                    <a:pt x="213015" y="251106"/>
                  </a:lnTo>
                  <a:lnTo>
                    <a:pt x="214465" y="262557"/>
                  </a:lnTo>
                  <a:lnTo>
                    <a:pt x="214262" y="274865"/>
                  </a:lnTo>
                  <a:lnTo>
                    <a:pt x="212959" y="287745"/>
                  </a:lnTo>
                  <a:lnTo>
                    <a:pt x="210921" y="301006"/>
                  </a:lnTo>
                  <a:lnTo>
                    <a:pt x="208394" y="314522"/>
                  </a:lnTo>
                  <a:lnTo>
                    <a:pt x="205541" y="328206"/>
                  </a:lnTo>
                  <a:lnTo>
                    <a:pt x="201301" y="340835"/>
                  </a:lnTo>
                  <a:lnTo>
                    <a:pt x="196138" y="352760"/>
                  </a:lnTo>
                  <a:lnTo>
                    <a:pt x="190358" y="364216"/>
                  </a:lnTo>
                  <a:lnTo>
                    <a:pt x="182999" y="373022"/>
                  </a:lnTo>
                  <a:lnTo>
                    <a:pt x="174587" y="380062"/>
                  </a:lnTo>
                  <a:lnTo>
                    <a:pt x="165474" y="385923"/>
                  </a:lnTo>
                  <a:lnTo>
                    <a:pt x="155892" y="390999"/>
                  </a:lnTo>
                  <a:lnTo>
                    <a:pt x="145998" y="395552"/>
                  </a:lnTo>
                  <a:lnTo>
                    <a:pt x="135896" y="399756"/>
                  </a:lnTo>
                  <a:lnTo>
                    <a:pt x="124488" y="402558"/>
                  </a:lnTo>
                  <a:lnTo>
                    <a:pt x="112207" y="404427"/>
                  </a:lnTo>
                  <a:lnTo>
                    <a:pt x="99346" y="405672"/>
                  </a:lnTo>
                  <a:lnTo>
                    <a:pt x="87266" y="405334"/>
                  </a:lnTo>
                  <a:lnTo>
                    <a:pt x="75706" y="403940"/>
                  </a:lnTo>
                  <a:lnTo>
                    <a:pt x="64494" y="401842"/>
                  </a:lnTo>
                  <a:lnTo>
                    <a:pt x="53514" y="399275"/>
                  </a:lnTo>
                  <a:lnTo>
                    <a:pt x="42687" y="396394"/>
                  </a:lnTo>
                  <a:lnTo>
                    <a:pt x="0" y="38712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3192395" y="3402514"/>
              <a:ext cx="284615" cy="415375"/>
            </a:xfrm>
            <a:custGeom>
              <a:avLst/>
              <a:gdLst/>
              <a:ahLst/>
              <a:cxnLst/>
              <a:rect l="0" t="0" r="0" b="0"/>
              <a:pathLst>
                <a:path w="284615" h="415375">
                  <a:moveTo>
                    <a:pt x="204789" y="5188"/>
                  </a:moveTo>
                  <a:lnTo>
                    <a:pt x="188038" y="10771"/>
                  </a:lnTo>
                  <a:lnTo>
                    <a:pt x="177261" y="12416"/>
                  </a:lnTo>
                  <a:lnTo>
                    <a:pt x="164233" y="13512"/>
                  </a:lnTo>
                  <a:lnTo>
                    <a:pt x="149705" y="14243"/>
                  </a:lnTo>
                  <a:lnTo>
                    <a:pt x="136513" y="13562"/>
                  </a:lnTo>
                  <a:lnTo>
                    <a:pt x="124213" y="11939"/>
                  </a:lnTo>
                  <a:lnTo>
                    <a:pt x="112507" y="9688"/>
                  </a:lnTo>
                  <a:lnTo>
                    <a:pt x="98860" y="8188"/>
                  </a:lnTo>
                  <a:lnTo>
                    <a:pt x="83919" y="7188"/>
                  </a:lnTo>
                  <a:lnTo>
                    <a:pt x="68115" y="6521"/>
                  </a:lnTo>
                  <a:lnTo>
                    <a:pt x="54073" y="4908"/>
                  </a:lnTo>
                  <a:lnTo>
                    <a:pt x="41206" y="2664"/>
                  </a:lnTo>
                  <a:lnTo>
                    <a:pt x="29122" y="0"/>
                  </a:lnTo>
                  <a:lnTo>
                    <a:pt x="21066" y="2897"/>
                  </a:lnTo>
                  <a:lnTo>
                    <a:pt x="15696" y="9504"/>
                  </a:lnTo>
                  <a:lnTo>
                    <a:pt x="12115" y="18582"/>
                  </a:lnTo>
                  <a:lnTo>
                    <a:pt x="9728" y="30478"/>
                  </a:lnTo>
                  <a:lnTo>
                    <a:pt x="8137" y="44252"/>
                  </a:lnTo>
                  <a:lnTo>
                    <a:pt x="7076" y="59277"/>
                  </a:lnTo>
                  <a:lnTo>
                    <a:pt x="5200" y="72800"/>
                  </a:lnTo>
                  <a:lnTo>
                    <a:pt x="2781" y="85321"/>
                  </a:lnTo>
                  <a:lnTo>
                    <a:pt x="0" y="97174"/>
                  </a:lnTo>
                  <a:lnTo>
                    <a:pt x="1651" y="106245"/>
                  </a:lnTo>
                  <a:lnTo>
                    <a:pt x="6258" y="113461"/>
                  </a:lnTo>
                  <a:lnTo>
                    <a:pt x="12835" y="119440"/>
                  </a:lnTo>
                  <a:lnTo>
                    <a:pt x="21895" y="122258"/>
                  </a:lnTo>
                  <a:lnTo>
                    <a:pt x="32609" y="122967"/>
                  </a:lnTo>
                  <a:lnTo>
                    <a:pt x="44426" y="122272"/>
                  </a:lnTo>
                  <a:lnTo>
                    <a:pt x="56978" y="122977"/>
                  </a:lnTo>
                  <a:lnTo>
                    <a:pt x="70021" y="124615"/>
                  </a:lnTo>
                  <a:lnTo>
                    <a:pt x="83391" y="126876"/>
                  </a:lnTo>
                  <a:lnTo>
                    <a:pt x="96979" y="129552"/>
                  </a:lnTo>
                  <a:lnTo>
                    <a:pt x="124542" y="135642"/>
                  </a:lnTo>
                  <a:lnTo>
                    <a:pt x="138436" y="140070"/>
                  </a:lnTo>
                  <a:lnTo>
                    <a:pt x="152373" y="145360"/>
                  </a:lnTo>
                  <a:lnTo>
                    <a:pt x="166339" y="151224"/>
                  </a:lnTo>
                  <a:lnTo>
                    <a:pt x="177987" y="157470"/>
                  </a:lnTo>
                  <a:lnTo>
                    <a:pt x="188090" y="163972"/>
                  </a:lnTo>
                  <a:lnTo>
                    <a:pt x="197162" y="170643"/>
                  </a:lnTo>
                  <a:lnTo>
                    <a:pt x="206716" y="178597"/>
                  </a:lnTo>
                  <a:lnTo>
                    <a:pt x="216591" y="187405"/>
                  </a:lnTo>
                  <a:lnTo>
                    <a:pt x="226681" y="196783"/>
                  </a:lnTo>
                  <a:lnTo>
                    <a:pt x="235744" y="207710"/>
                  </a:lnTo>
                  <a:lnTo>
                    <a:pt x="244124" y="219669"/>
                  </a:lnTo>
                  <a:lnTo>
                    <a:pt x="259667" y="244253"/>
                  </a:lnTo>
                  <a:lnTo>
                    <a:pt x="274366" y="266865"/>
                  </a:lnTo>
                  <a:lnTo>
                    <a:pt x="279221" y="280141"/>
                  </a:lnTo>
                  <a:lnTo>
                    <a:pt x="282457" y="294834"/>
                  </a:lnTo>
                  <a:lnTo>
                    <a:pt x="284614" y="310473"/>
                  </a:lnTo>
                  <a:lnTo>
                    <a:pt x="283716" y="324405"/>
                  </a:lnTo>
                  <a:lnTo>
                    <a:pt x="280779" y="337199"/>
                  </a:lnTo>
                  <a:lnTo>
                    <a:pt x="276484" y="349234"/>
                  </a:lnTo>
                  <a:lnTo>
                    <a:pt x="271284" y="359594"/>
                  </a:lnTo>
                  <a:lnTo>
                    <a:pt x="265479" y="368838"/>
                  </a:lnTo>
                  <a:lnTo>
                    <a:pt x="259273" y="377339"/>
                  </a:lnTo>
                  <a:lnTo>
                    <a:pt x="250461" y="384174"/>
                  </a:lnTo>
                  <a:lnTo>
                    <a:pt x="239911" y="389899"/>
                  </a:lnTo>
                  <a:lnTo>
                    <a:pt x="228204" y="394885"/>
                  </a:lnTo>
                  <a:lnTo>
                    <a:pt x="215724" y="398209"/>
                  </a:lnTo>
                  <a:lnTo>
                    <a:pt x="202730" y="400424"/>
                  </a:lnTo>
                  <a:lnTo>
                    <a:pt x="189393" y="401902"/>
                  </a:lnTo>
                  <a:lnTo>
                    <a:pt x="175827" y="404055"/>
                  </a:lnTo>
                  <a:lnTo>
                    <a:pt x="162108" y="406659"/>
                  </a:lnTo>
                  <a:lnTo>
                    <a:pt x="148288" y="409564"/>
                  </a:lnTo>
                  <a:lnTo>
                    <a:pt x="134400" y="411501"/>
                  </a:lnTo>
                  <a:lnTo>
                    <a:pt x="120467" y="412792"/>
                  </a:lnTo>
                  <a:lnTo>
                    <a:pt x="68060" y="41537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52400" y="571500"/>
            <a:ext cx="2946400" cy="923330"/>
          </a:xfrm>
          <a:prstGeom prst="rect">
            <a:avLst/>
          </a:prstGeom>
          <a:noFill/>
        </p:spPr>
        <p:txBody>
          <a:bodyPr vert="horz" rtlCol="0">
            <a:spAutoFit/>
          </a:bodyPr>
          <a:lstStyle/>
          <a:p>
            <a:r>
              <a:rPr lang="en-US" sz="2700" smtClean="0">
                <a:solidFill>
                  <a:srgbClr val="0000FF"/>
                </a:solidFill>
                <a:latin typeface="Comic Sans MS - 36"/>
              </a:rPr>
              <a:t>Proportion </a:t>
            </a:r>
          </a:p>
          <a:p>
            <a:r>
              <a:rPr lang="en-US" sz="2700" smtClean="0">
                <a:solidFill>
                  <a:srgbClr val="0000FF"/>
                </a:solidFill>
                <a:latin typeface="Comic Sans MS - 36"/>
              </a:rPr>
              <a:t>Example 3:</a:t>
            </a:r>
            <a:endParaRPr lang="en-US" sz="2700">
              <a:solidFill>
                <a:srgbClr val="0000FF"/>
              </a:solidFill>
              <a:latin typeface="Comic Sans MS - 36"/>
            </a:endParaRPr>
          </a:p>
        </p:txBody>
      </p:sp>
      <p:pic>
        <p:nvPicPr>
          <p:cNvPr id="3" name="Picture 2" descr="NBK-3920-163b130.png"/>
          <p:cNvPicPr>
            <a:picLocks/>
          </p:cNvPicPr>
          <p:nvPr/>
        </p:nvPicPr>
        <p:blipFill>
          <a:blip r:embed="rId2" cstate="print">
            <a:clrChange>
              <a:clrFrom>
                <a:srgbClr val="FFFFFF"/>
              </a:clrFrom>
              <a:clrTo>
                <a:srgbClr val="FFFFFF">
                  <a:alpha val="0"/>
                </a:srgbClr>
              </a:clrTo>
            </a:clrChange>
          </a:blip>
          <a:stretch>
            <a:fillRect/>
          </a:stretch>
        </p:blipFill>
        <p:spPr>
          <a:xfrm>
            <a:off x="2019300" y="88900"/>
            <a:ext cx="3873500" cy="3314700"/>
          </a:xfrm>
          <a:prstGeom prst="rect">
            <a:avLst/>
          </a:prstGeom>
          <a:solidFill>
            <a:scrgbClr r="0" g="0" b="0">
              <a:alpha val="0"/>
            </a:scrgbClr>
          </a:solidFill>
        </p:spPr>
      </p:pic>
      <p:grpSp>
        <p:nvGrpSpPr>
          <p:cNvPr id="6" name="Group 5"/>
          <p:cNvGrpSpPr/>
          <p:nvPr/>
        </p:nvGrpSpPr>
        <p:grpSpPr>
          <a:xfrm>
            <a:off x="3533912" y="1556578"/>
            <a:ext cx="799339" cy="504846"/>
            <a:chOff x="3533912" y="1556578"/>
            <a:chExt cx="799339" cy="504846"/>
          </a:xfrm>
        </p:grpSpPr>
        <p:sp>
          <p:nvSpPr>
            <p:cNvPr id="4" name="Freeform 3"/>
            <p:cNvSpPr/>
            <p:nvPr/>
          </p:nvSpPr>
          <p:spPr>
            <a:xfrm>
              <a:off x="3533912" y="1651236"/>
              <a:ext cx="767786" cy="399670"/>
            </a:xfrm>
            <a:custGeom>
              <a:avLst/>
              <a:gdLst/>
              <a:ahLst/>
              <a:cxnLst/>
              <a:rect l="0" t="0" r="0" b="0"/>
              <a:pathLst>
                <a:path w="767786" h="399670">
                  <a:moveTo>
                    <a:pt x="0" y="0"/>
                  </a:moveTo>
                  <a:lnTo>
                    <a:pt x="16751" y="5584"/>
                  </a:lnTo>
                  <a:lnTo>
                    <a:pt x="34324" y="14558"/>
                  </a:lnTo>
                  <a:lnTo>
                    <a:pt x="54988" y="26337"/>
                  </a:lnTo>
                  <a:lnTo>
                    <a:pt x="79755" y="39363"/>
                  </a:lnTo>
                  <a:lnTo>
                    <a:pt x="91734" y="46108"/>
                  </a:lnTo>
                  <a:lnTo>
                    <a:pt x="103227" y="52943"/>
                  </a:lnTo>
                  <a:lnTo>
                    <a:pt x="125345" y="66769"/>
                  </a:lnTo>
                  <a:lnTo>
                    <a:pt x="178686" y="101691"/>
                  </a:lnTo>
                  <a:lnTo>
                    <a:pt x="190410" y="108696"/>
                  </a:lnTo>
                  <a:lnTo>
                    <a:pt x="202900" y="115703"/>
                  </a:lnTo>
                  <a:lnTo>
                    <a:pt x="229245" y="129721"/>
                  </a:lnTo>
                  <a:lnTo>
                    <a:pt x="298179" y="164776"/>
                  </a:lnTo>
                  <a:lnTo>
                    <a:pt x="313311" y="172957"/>
                  </a:lnTo>
                  <a:lnTo>
                    <a:pt x="345706" y="191395"/>
                  </a:lnTo>
                  <a:lnTo>
                    <a:pt x="360188" y="198883"/>
                  </a:lnTo>
                  <a:lnTo>
                    <a:pt x="373348" y="205043"/>
                  </a:lnTo>
                  <a:lnTo>
                    <a:pt x="385628" y="210318"/>
                  </a:lnTo>
                  <a:lnTo>
                    <a:pt x="411737" y="222413"/>
                  </a:lnTo>
                  <a:lnTo>
                    <a:pt x="466587" y="249221"/>
                  </a:lnTo>
                  <a:lnTo>
                    <a:pt x="478171" y="256132"/>
                  </a:lnTo>
                  <a:lnTo>
                    <a:pt x="488231" y="263076"/>
                  </a:lnTo>
                  <a:lnTo>
                    <a:pt x="497275" y="270042"/>
                  </a:lnTo>
                  <a:lnTo>
                    <a:pt x="507979" y="277024"/>
                  </a:lnTo>
                  <a:lnTo>
                    <a:pt x="519789" y="284015"/>
                  </a:lnTo>
                  <a:lnTo>
                    <a:pt x="532337" y="291014"/>
                  </a:lnTo>
                  <a:lnTo>
                    <a:pt x="558745" y="305022"/>
                  </a:lnTo>
                  <a:lnTo>
                    <a:pt x="572331" y="312030"/>
                  </a:lnTo>
                  <a:lnTo>
                    <a:pt x="584895" y="319039"/>
                  </a:lnTo>
                  <a:lnTo>
                    <a:pt x="596776" y="326049"/>
                  </a:lnTo>
                  <a:lnTo>
                    <a:pt x="608203" y="333060"/>
                  </a:lnTo>
                  <a:lnTo>
                    <a:pt x="630248" y="343966"/>
                  </a:lnTo>
                  <a:lnTo>
                    <a:pt x="651732" y="352708"/>
                  </a:lnTo>
                  <a:lnTo>
                    <a:pt x="672967" y="360489"/>
                  </a:lnTo>
                  <a:lnTo>
                    <a:pt x="694091" y="370959"/>
                  </a:lnTo>
                  <a:lnTo>
                    <a:pt x="715166" y="382234"/>
                  </a:lnTo>
                  <a:lnTo>
                    <a:pt x="725694" y="386877"/>
                  </a:lnTo>
                  <a:lnTo>
                    <a:pt x="767785" y="39966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3628571" y="1556578"/>
              <a:ext cx="704680" cy="504846"/>
            </a:xfrm>
            <a:custGeom>
              <a:avLst/>
              <a:gdLst/>
              <a:ahLst/>
              <a:cxnLst/>
              <a:rect l="0" t="0" r="0" b="0"/>
              <a:pathLst>
                <a:path w="704680" h="504846">
                  <a:moveTo>
                    <a:pt x="0" y="504845"/>
                  </a:moveTo>
                  <a:lnTo>
                    <a:pt x="11167" y="493678"/>
                  </a:lnTo>
                  <a:lnTo>
                    <a:pt x="22882" y="478846"/>
                  </a:lnTo>
                  <a:lnTo>
                    <a:pt x="29278" y="469983"/>
                  </a:lnTo>
                  <a:lnTo>
                    <a:pt x="38217" y="461737"/>
                  </a:lnTo>
                  <a:lnTo>
                    <a:pt x="48850" y="453902"/>
                  </a:lnTo>
                  <a:lnTo>
                    <a:pt x="104684" y="417415"/>
                  </a:lnTo>
                  <a:lnTo>
                    <a:pt x="189297" y="361112"/>
                  </a:lnTo>
                  <a:lnTo>
                    <a:pt x="200990" y="354098"/>
                  </a:lnTo>
                  <a:lnTo>
                    <a:pt x="213459" y="347084"/>
                  </a:lnTo>
                  <a:lnTo>
                    <a:pt x="226447" y="340071"/>
                  </a:lnTo>
                  <a:lnTo>
                    <a:pt x="238611" y="333059"/>
                  </a:lnTo>
                  <a:lnTo>
                    <a:pt x="250227" y="326047"/>
                  </a:lnTo>
                  <a:lnTo>
                    <a:pt x="271313" y="312022"/>
                  </a:lnTo>
                  <a:lnTo>
                    <a:pt x="297493" y="290987"/>
                  </a:lnTo>
                  <a:lnTo>
                    <a:pt x="316862" y="276963"/>
                  </a:lnTo>
                  <a:lnTo>
                    <a:pt x="347476" y="255928"/>
                  </a:lnTo>
                  <a:lnTo>
                    <a:pt x="410221" y="213857"/>
                  </a:lnTo>
                  <a:lnTo>
                    <a:pt x="419558" y="205677"/>
                  </a:lnTo>
                  <a:lnTo>
                    <a:pt x="428120" y="196718"/>
                  </a:lnTo>
                  <a:lnTo>
                    <a:pt x="436166" y="187239"/>
                  </a:lnTo>
                  <a:lnTo>
                    <a:pt x="445035" y="178582"/>
                  </a:lnTo>
                  <a:lnTo>
                    <a:pt x="454454" y="170474"/>
                  </a:lnTo>
                  <a:lnTo>
                    <a:pt x="474269" y="155233"/>
                  </a:lnTo>
                  <a:lnTo>
                    <a:pt x="494761" y="140668"/>
                  </a:lnTo>
                  <a:lnTo>
                    <a:pt x="506302" y="133512"/>
                  </a:lnTo>
                  <a:lnTo>
                    <a:pt x="518671" y="126403"/>
                  </a:lnTo>
                  <a:lnTo>
                    <a:pt x="531592" y="119328"/>
                  </a:lnTo>
                  <a:lnTo>
                    <a:pt x="543711" y="112273"/>
                  </a:lnTo>
                  <a:lnTo>
                    <a:pt x="566526" y="98202"/>
                  </a:lnTo>
                  <a:lnTo>
                    <a:pt x="585236" y="84158"/>
                  </a:lnTo>
                  <a:lnTo>
                    <a:pt x="602511" y="71293"/>
                  </a:lnTo>
                  <a:lnTo>
                    <a:pt x="621875" y="61680"/>
                  </a:lnTo>
                  <a:lnTo>
                    <a:pt x="639052" y="50396"/>
                  </a:lnTo>
                  <a:lnTo>
                    <a:pt x="655645" y="37590"/>
                  </a:lnTo>
                  <a:lnTo>
                    <a:pt x="664978" y="30903"/>
                  </a:lnTo>
                  <a:lnTo>
                    <a:pt x="70467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Group 13"/>
          <p:cNvGrpSpPr/>
          <p:nvPr/>
        </p:nvGrpSpPr>
        <p:grpSpPr>
          <a:xfrm>
            <a:off x="2576811" y="2618855"/>
            <a:ext cx="1367289" cy="326047"/>
            <a:chOff x="2576811" y="2618855"/>
            <a:chExt cx="1367289" cy="326047"/>
          </a:xfrm>
        </p:grpSpPr>
        <p:sp>
          <p:nvSpPr>
            <p:cNvPr id="7" name="Freeform 6"/>
            <p:cNvSpPr/>
            <p:nvPr/>
          </p:nvSpPr>
          <p:spPr>
            <a:xfrm>
              <a:off x="2576811" y="2677742"/>
              <a:ext cx="161827" cy="246125"/>
            </a:xfrm>
            <a:custGeom>
              <a:avLst/>
              <a:gdLst/>
              <a:ahLst/>
              <a:cxnLst/>
              <a:rect l="0" t="0" r="0" b="0"/>
              <a:pathLst>
                <a:path w="161827" h="246125">
                  <a:moveTo>
                    <a:pt x="0" y="46289"/>
                  </a:moveTo>
                  <a:lnTo>
                    <a:pt x="11167" y="29539"/>
                  </a:lnTo>
                  <a:lnTo>
                    <a:pt x="17962" y="23436"/>
                  </a:lnTo>
                  <a:lnTo>
                    <a:pt x="25998" y="18199"/>
                  </a:lnTo>
                  <a:lnTo>
                    <a:pt x="34862" y="13539"/>
                  </a:lnTo>
                  <a:lnTo>
                    <a:pt x="44276" y="9264"/>
                  </a:lnTo>
                  <a:lnTo>
                    <a:pt x="54059" y="5245"/>
                  </a:lnTo>
                  <a:lnTo>
                    <a:pt x="64086" y="1397"/>
                  </a:lnTo>
                  <a:lnTo>
                    <a:pt x="75445" y="0"/>
                  </a:lnTo>
                  <a:lnTo>
                    <a:pt x="87693" y="238"/>
                  </a:lnTo>
                  <a:lnTo>
                    <a:pt x="100532" y="1565"/>
                  </a:lnTo>
                  <a:lnTo>
                    <a:pt x="111429" y="4787"/>
                  </a:lnTo>
                  <a:lnTo>
                    <a:pt x="121031" y="9272"/>
                  </a:lnTo>
                  <a:lnTo>
                    <a:pt x="129770" y="14599"/>
                  </a:lnTo>
                  <a:lnTo>
                    <a:pt x="136764" y="21657"/>
                  </a:lnTo>
                  <a:lnTo>
                    <a:pt x="142595" y="29868"/>
                  </a:lnTo>
                  <a:lnTo>
                    <a:pt x="147651" y="38847"/>
                  </a:lnTo>
                  <a:lnTo>
                    <a:pt x="152191" y="48340"/>
                  </a:lnTo>
                  <a:lnTo>
                    <a:pt x="156386" y="58174"/>
                  </a:lnTo>
                  <a:lnTo>
                    <a:pt x="160351" y="68236"/>
                  </a:lnTo>
                  <a:lnTo>
                    <a:pt x="161826" y="78450"/>
                  </a:lnTo>
                  <a:lnTo>
                    <a:pt x="161641" y="88765"/>
                  </a:lnTo>
                  <a:lnTo>
                    <a:pt x="160349" y="99147"/>
                  </a:lnTo>
                  <a:lnTo>
                    <a:pt x="158318" y="109575"/>
                  </a:lnTo>
                  <a:lnTo>
                    <a:pt x="155796" y="120032"/>
                  </a:lnTo>
                  <a:lnTo>
                    <a:pt x="152946" y="130510"/>
                  </a:lnTo>
                  <a:lnTo>
                    <a:pt x="148709" y="141001"/>
                  </a:lnTo>
                  <a:lnTo>
                    <a:pt x="143547" y="151501"/>
                  </a:lnTo>
                  <a:lnTo>
                    <a:pt x="137769" y="162006"/>
                  </a:lnTo>
                  <a:lnTo>
                    <a:pt x="130410" y="171348"/>
                  </a:lnTo>
                  <a:lnTo>
                    <a:pt x="121999" y="179912"/>
                  </a:lnTo>
                  <a:lnTo>
                    <a:pt x="112885" y="187959"/>
                  </a:lnTo>
                  <a:lnTo>
                    <a:pt x="103304" y="195661"/>
                  </a:lnTo>
                  <a:lnTo>
                    <a:pt x="93410" y="203133"/>
                  </a:lnTo>
                  <a:lnTo>
                    <a:pt x="83309" y="210452"/>
                  </a:lnTo>
                  <a:lnTo>
                    <a:pt x="71900" y="215331"/>
                  </a:lnTo>
                  <a:lnTo>
                    <a:pt x="59619" y="218583"/>
                  </a:lnTo>
                  <a:lnTo>
                    <a:pt x="46758" y="220752"/>
                  </a:lnTo>
                  <a:lnTo>
                    <a:pt x="35847" y="219860"/>
                  </a:lnTo>
                  <a:lnTo>
                    <a:pt x="26235" y="216928"/>
                  </a:lnTo>
                  <a:lnTo>
                    <a:pt x="17490" y="212637"/>
                  </a:lnTo>
                  <a:lnTo>
                    <a:pt x="12829" y="206270"/>
                  </a:lnTo>
                  <a:lnTo>
                    <a:pt x="10890" y="198519"/>
                  </a:lnTo>
                  <a:lnTo>
                    <a:pt x="10766" y="189846"/>
                  </a:lnTo>
                  <a:lnTo>
                    <a:pt x="13020" y="181727"/>
                  </a:lnTo>
                  <a:lnTo>
                    <a:pt x="16861" y="173977"/>
                  </a:lnTo>
                  <a:lnTo>
                    <a:pt x="21758" y="166473"/>
                  </a:lnTo>
                  <a:lnTo>
                    <a:pt x="28529" y="159133"/>
                  </a:lnTo>
                  <a:lnTo>
                    <a:pt x="36549" y="151903"/>
                  </a:lnTo>
                  <a:lnTo>
                    <a:pt x="45401" y="144745"/>
                  </a:lnTo>
                  <a:lnTo>
                    <a:pt x="54808" y="141142"/>
                  </a:lnTo>
                  <a:lnTo>
                    <a:pt x="64586" y="139909"/>
                  </a:lnTo>
                  <a:lnTo>
                    <a:pt x="74610" y="140255"/>
                  </a:lnTo>
                  <a:lnTo>
                    <a:pt x="83630" y="142823"/>
                  </a:lnTo>
                  <a:lnTo>
                    <a:pt x="91981" y="146872"/>
                  </a:lnTo>
                  <a:lnTo>
                    <a:pt x="99885" y="151909"/>
                  </a:lnTo>
                  <a:lnTo>
                    <a:pt x="105155" y="159942"/>
                  </a:lnTo>
                  <a:lnTo>
                    <a:pt x="108668" y="169971"/>
                  </a:lnTo>
                  <a:lnTo>
                    <a:pt x="111010" y="181332"/>
                  </a:lnTo>
                  <a:lnTo>
                    <a:pt x="114908" y="191243"/>
                  </a:lnTo>
                  <a:lnTo>
                    <a:pt x="119845" y="200187"/>
                  </a:lnTo>
                  <a:lnTo>
                    <a:pt x="147246" y="24612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2787163" y="2871278"/>
              <a:ext cx="10519" cy="31553"/>
            </a:xfrm>
            <a:custGeom>
              <a:avLst/>
              <a:gdLst/>
              <a:ahLst/>
              <a:cxnLst/>
              <a:rect l="0" t="0" r="0" b="0"/>
              <a:pathLst>
                <a:path w="10519" h="31553">
                  <a:moveTo>
                    <a:pt x="10518" y="0"/>
                  </a:moveTo>
                  <a:lnTo>
                    <a:pt x="0" y="3155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924789" y="2639113"/>
              <a:ext cx="212757" cy="295271"/>
            </a:xfrm>
            <a:custGeom>
              <a:avLst/>
              <a:gdLst/>
              <a:ahLst/>
              <a:cxnLst/>
              <a:rect l="0" t="0" r="0" b="0"/>
              <a:pathLst>
                <a:path w="212757" h="295271">
                  <a:moveTo>
                    <a:pt x="146349" y="777"/>
                  </a:moveTo>
                  <a:lnTo>
                    <a:pt x="129599" y="6361"/>
                  </a:lnTo>
                  <a:lnTo>
                    <a:pt x="119990" y="8006"/>
                  </a:lnTo>
                  <a:lnTo>
                    <a:pt x="108910" y="9102"/>
                  </a:lnTo>
                  <a:lnTo>
                    <a:pt x="96849" y="9833"/>
                  </a:lnTo>
                  <a:lnTo>
                    <a:pt x="70982" y="10645"/>
                  </a:lnTo>
                  <a:lnTo>
                    <a:pt x="57540" y="10862"/>
                  </a:lnTo>
                  <a:lnTo>
                    <a:pt x="46241" y="8669"/>
                  </a:lnTo>
                  <a:lnTo>
                    <a:pt x="36371" y="4870"/>
                  </a:lnTo>
                  <a:lnTo>
                    <a:pt x="27454" y="0"/>
                  </a:lnTo>
                  <a:lnTo>
                    <a:pt x="20341" y="259"/>
                  </a:lnTo>
                  <a:lnTo>
                    <a:pt x="14430" y="3938"/>
                  </a:lnTo>
                  <a:lnTo>
                    <a:pt x="9321" y="9896"/>
                  </a:lnTo>
                  <a:lnTo>
                    <a:pt x="5915" y="18543"/>
                  </a:lnTo>
                  <a:lnTo>
                    <a:pt x="3644" y="28982"/>
                  </a:lnTo>
                  <a:lnTo>
                    <a:pt x="2130" y="40615"/>
                  </a:lnTo>
                  <a:lnTo>
                    <a:pt x="1121" y="53046"/>
                  </a:lnTo>
                  <a:lnTo>
                    <a:pt x="449" y="66007"/>
                  </a:lnTo>
                  <a:lnTo>
                    <a:pt x="0" y="79323"/>
                  </a:lnTo>
                  <a:lnTo>
                    <a:pt x="3207" y="89368"/>
                  </a:lnTo>
                  <a:lnTo>
                    <a:pt x="8851" y="97234"/>
                  </a:lnTo>
                  <a:lnTo>
                    <a:pt x="16119" y="103646"/>
                  </a:lnTo>
                  <a:lnTo>
                    <a:pt x="23302" y="105584"/>
                  </a:lnTo>
                  <a:lnTo>
                    <a:pt x="30428" y="104538"/>
                  </a:lnTo>
                  <a:lnTo>
                    <a:pt x="37515" y="101504"/>
                  </a:lnTo>
                  <a:lnTo>
                    <a:pt x="46915" y="99482"/>
                  </a:lnTo>
                  <a:lnTo>
                    <a:pt x="57856" y="98133"/>
                  </a:lnTo>
                  <a:lnTo>
                    <a:pt x="69824" y="97234"/>
                  </a:lnTo>
                  <a:lnTo>
                    <a:pt x="83647" y="97803"/>
                  </a:lnTo>
                  <a:lnTo>
                    <a:pt x="98704" y="99351"/>
                  </a:lnTo>
                  <a:lnTo>
                    <a:pt x="114586" y="101552"/>
                  </a:lnTo>
                  <a:lnTo>
                    <a:pt x="127511" y="105356"/>
                  </a:lnTo>
                  <a:lnTo>
                    <a:pt x="138465" y="110230"/>
                  </a:lnTo>
                  <a:lnTo>
                    <a:pt x="148105" y="115816"/>
                  </a:lnTo>
                  <a:lnTo>
                    <a:pt x="156869" y="121877"/>
                  </a:lnTo>
                  <a:lnTo>
                    <a:pt x="165048" y="128256"/>
                  </a:lnTo>
                  <a:lnTo>
                    <a:pt x="172839" y="134845"/>
                  </a:lnTo>
                  <a:lnTo>
                    <a:pt x="180370" y="142744"/>
                  </a:lnTo>
                  <a:lnTo>
                    <a:pt x="187727" y="151515"/>
                  </a:lnTo>
                  <a:lnTo>
                    <a:pt x="194970" y="160869"/>
                  </a:lnTo>
                  <a:lnTo>
                    <a:pt x="200967" y="170611"/>
                  </a:lnTo>
                  <a:lnTo>
                    <a:pt x="206134" y="180611"/>
                  </a:lnTo>
                  <a:lnTo>
                    <a:pt x="210747" y="190784"/>
                  </a:lnTo>
                  <a:lnTo>
                    <a:pt x="212653" y="201072"/>
                  </a:lnTo>
                  <a:lnTo>
                    <a:pt x="212756" y="211436"/>
                  </a:lnTo>
                  <a:lnTo>
                    <a:pt x="211655" y="221851"/>
                  </a:lnTo>
                  <a:lnTo>
                    <a:pt x="207416" y="231132"/>
                  </a:lnTo>
                  <a:lnTo>
                    <a:pt x="201084" y="239657"/>
                  </a:lnTo>
                  <a:lnTo>
                    <a:pt x="193357" y="247677"/>
                  </a:lnTo>
                  <a:lnTo>
                    <a:pt x="184699" y="255361"/>
                  </a:lnTo>
                  <a:lnTo>
                    <a:pt x="175422" y="262821"/>
                  </a:lnTo>
                  <a:lnTo>
                    <a:pt x="165731" y="270131"/>
                  </a:lnTo>
                  <a:lnTo>
                    <a:pt x="155765" y="276174"/>
                  </a:lnTo>
                  <a:lnTo>
                    <a:pt x="145614" y="281370"/>
                  </a:lnTo>
                  <a:lnTo>
                    <a:pt x="114796" y="29527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334078" y="2618855"/>
              <a:ext cx="31554" cy="326047"/>
            </a:xfrm>
            <a:custGeom>
              <a:avLst/>
              <a:gdLst/>
              <a:ahLst/>
              <a:cxnLst/>
              <a:rect l="0" t="0" r="0" b="0"/>
              <a:pathLst>
                <a:path w="31554" h="326047">
                  <a:moveTo>
                    <a:pt x="0" y="0"/>
                  </a:moveTo>
                  <a:lnTo>
                    <a:pt x="5584" y="22334"/>
                  </a:lnTo>
                  <a:lnTo>
                    <a:pt x="7228" y="33587"/>
                  </a:lnTo>
                  <a:lnTo>
                    <a:pt x="8325" y="45764"/>
                  </a:lnTo>
                  <a:lnTo>
                    <a:pt x="9056" y="58556"/>
                  </a:lnTo>
                  <a:lnTo>
                    <a:pt x="10712" y="74096"/>
                  </a:lnTo>
                  <a:lnTo>
                    <a:pt x="15668" y="110061"/>
                  </a:lnTo>
                  <a:lnTo>
                    <a:pt x="17457" y="127131"/>
                  </a:lnTo>
                  <a:lnTo>
                    <a:pt x="18650" y="143185"/>
                  </a:lnTo>
                  <a:lnTo>
                    <a:pt x="19445" y="158562"/>
                  </a:lnTo>
                  <a:lnTo>
                    <a:pt x="20328" y="188113"/>
                  </a:lnTo>
                  <a:lnTo>
                    <a:pt x="20564" y="202538"/>
                  </a:lnTo>
                  <a:lnTo>
                    <a:pt x="21890" y="217998"/>
                  </a:lnTo>
                  <a:lnTo>
                    <a:pt x="23942" y="234147"/>
                  </a:lnTo>
                  <a:lnTo>
                    <a:pt x="26479" y="250757"/>
                  </a:lnTo>
                  <a:lnTo>
                    <a:pt x="28170" y="266504"/>
                  </a:lnTo>
                  <a:lnTo>
                    <a:pt x="29298" y="281677"/>
                  </a:lnTo>
                  <a:lnTo>
                    <a:pt x="31553" y="32604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344596" y="2790061"/>
              <a:ext cx="180416" cy="133806"/>
            </a:xfrm>
            <a:custGeom>
              <a:avLst/>
              <a:gdLst/>
              <a:ahLst/>
              <a:cxnLst/>
              <a:rect l="0" t="0" r="0" b="0"/>
              <a:pathLst>
                <a:path w="180416" h="133806">
                  <a:moveTo>
                    <a:pt x="21035" y="18111"/>
                  </a:moveTo>
                  <a:lnTo>
                    <a:pt x="32202" y="6944"/>
                  </a:lnTo>
                  <a:lnTo>
                    <a:pt x="40166" y="3655"/>
                  </a:lnTo>
                  <a:lnTo>
                    <a:pt x="50150" y="1462"/>
                  </a:lnTo>
                  <a:lnTo>
                    <a:pt x="61480" y="0"/>
                  </a:lnTo>
                  <a:lnTo>
                    <a:pt x="73708" y="194"/>
                  </a:lnTo>
                  <a:lnTo>
                    <a:pt x="86535" y="1492"/>
                  </a:lnTo>
                  <a:lnTo>
                    <a:pt x="99760" y="3526"/>
                  </a:lnTo>
                  <a:lnTo>
                    <a:pt x="112083" y="6050"/>
                  </a:lnTo>
                  <a:lnTo>
                    <a:pt x="123804" y="8902"/>
                  </a:lnTo>
                  <a:lnTo>
                    <a:pt x="135124" y="11972"/>
                  </a:lnTo>
                  <a:lnTo>
                    <a:pt x="145008" y="16355"/>
                  </a:lnTo>
                  <a:lnTo>
                    <a:pt x="153934" y="21615"/>
                  </a:lnTo>
                  <a:lnTo>
                    <a:pt x="162222" y="27459"/>
                  </a:lnTo>
                  <a:lnTo>
                    <a:pt x="168917" y="34860"/>
                  </a:lnTo>
                  <a:lnTo>
                    <a:pt x="174548" y="43301"/>
                  </a:lnTo>
                  <a:lnTo>
                    <a:pt x="179471" y="52433"/>
                  </a:lnTo>
                  <a:lnTo>
                    <a:pt x="180415" y="62028"/>
                  </a:lnTo>
                  <a:lnTo>
                    <a:pt x="178708" y="71930"/>
                  </a:lnTo>
                  <a:lnTo>
                    <a:pt x="175232" y="82037"/>
                  </a:lnTo>
                  <a:lnTo>
                    <a:pt x="168241" y="91113"/>
                  </a:lnTo>
                  <a:lnTo>
                    <a:pt x="158906" y="99500"/>
                  </a:lnTo>
                  <a:lnTo>
                    <a:pt x="148007" y="107429"/>
                  </a:lnTo>
                  <a:lnTo>
                    <a:pt x="134899" y="113884"/>
                  </a:lnTo>
                  <a:lnTo>
                    <a:pt x="120316" y="119355"/>
                  </a:lnTo>
                  <a:lnTo>
                    <a:pt x="104752" y="124172"/>
                  </a:lnTo>
                  <a:lnTo>
                    <a:pt x="89701" y="127383"/>
                  </a:lnTo>
                  <a:lnTo>
                    <a:pt x="74993" y="129523"/>
                  </a:lnTo>
                  <a:lnTo>
                    <a:pt x="60513" y="130950"/>
                  </a:lnTo>
                  <a:lnTo>
                    <a:pt x="46185" y="131902"/>
                  </a:lnTo>
                  <a:lnTo>
                    <a:pt x="0" y="13380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765300" y="2734549"/>
              <a:ext cx="178800" cy="10085"/>
            </a:xfrm>
            <a:custGeom>
              <a:avLst/>
              <a:gdLst/>
              <a:ahLst/>
              <a:cxnLst/>
              <a:rect l="0" t="0" r="0" b="0"/>
              <a:pathLst>
                <a:path w="178800" h="10085">
                  <a:moveTo>
                    <a:pt x="0" y="0"/>
                  </a:moveTo>
                  <a:lnTo>
                    <a:pt x="16750" y="5583"/>
                  </a:lnTo>
                  <a:lnTo>
                    <a:pt x="26359" y="7228"/>
                  </a:lnTo>
                  <a:lnTo>
                    <a:pt x="37439" y="8324"/>
                  </a:lnTo>
                  <a:lnTo>
                    <a:pt x="49500" y="9055"/>
                  </a:lnTo>
                  <a:lnTo>
                    <a:pt x="78483" y="9868"/>
                  </a:lnTo>
                  <a:lnTo>
                    <a:pt x="94392" y="10084"/>
                  </a:lnTo>
                  <a:lnTo>
                    <a:pt x="109673" y="9060"/>
                  </a:lnTo>
                  <a:lnTo>
                    <a:pt x="17879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817888" y="2776619"/>
              <a:ext cx="115694" cy="21036"/>
            </a:xfrm>
            <a:custGeom>
              <a:avLst/>
              <a:gdLst/>
              <a:ahLst/>
              <a:cxnLst/>
              <a:rect l="0" t="0" r="0" b="0"/>
              <a:pathLst>
                <a:path w="115694" h="21036">
                  <a:moveTo>
                    <a:pt x="0" y="21035"/>
                  </a:moveTo>
                  <a:lnTo>
                    <a:pt x="22333" y="21035"/>
                  </a:lnTo>
                  <a:lnTo>
                    <a:pt x="33587" y="19867"/>
                  </a:lnTo>
                  <a:lnTo>
                    <a:pt x="45764" y="17919"/>
                  </a:lnTo>
                  <a:lnTo>
                    <a:pt x="58556" y="15452"/>
                  </a:lnTo>
                  <a:lnTo>
                    <a:pt x="70590" y="12639"/>
                  </a:lnTo>
                  <a:lnTo>
                    <a:pt x="82119" y="9594"/>
                  </a:lnTo>
                  <a:lnTo>
                    <a:pt x="115693"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23"/>
          <p:cNvGrpSpPr/>
          <p:nvPr/>
        </p:nvGrpSpPr>
        <p:grpSpPr>
          <a:xfrm>
            <a:off x="3936479" y="2450574"/>
            <a:ext cx="2041779" cy="662609"/>
            <a:chOff x="3936479" y="2450574"/>
            <a:chExt cx="2041779" cy="662609"/>
          </a:xfrm>
        </p:grpSpPr>
        <p:sp>
          <p:nvSpPr>
            <p:cNvPr id="15" name="Freeform 14"/>
            <p:cNvSpPr/>
            <p:nvPr/>
          </p:nvSpPr>
          <p:spPr>
            <a:xfrm>
              <a:off x="4094989" y="2602289"/>
              <a:ext cx="236831" cy="285914"/>
            </a:xfrm>
            <a:custGeom>
              <a:avLst/>
              <a:gdLst/>
              <a:ahLst/>
              <a:cxnLst/>
              <a:rect l="0" t="0" r="0" b="0"/>
              <a:pathLst>
                <a:path w="236831" h="285914">
                  <a:moveTo>
                    <a:pt x="91015" y="27084"/>
                  </a:moveTo>
                  <a:lnTo>
                    <a:pt x="61737" y="56362"/>
                  </a:lnTo>
                  <a:lnTo>
                    <a:pt x="55135" y="64132"/>
                  </a:lnTo>
                  <a:lnTo>
                    <a:pt x="48397" y="72818"/>
                  </a:lnTo>
                  <a:lnTo>
                    <a:pt x="41568" y="82114"/>
                  </a:lnTo>
                  <a:lnTo>
                    <a:pt x="35846" y="91818"/>
                  </a:lnTo>
                  <a:lnTo>
                    <a:pt x="30863" y="101793"/>
                  </a:lnTo>
                  <a:lnTo>
                    <a:pt x="26373" y="111948"/>
                  </a:lnTo>
                  <a:lnTo>
                    <a:pt x="21042" y="122225"/>
                  </a:lnTo>
                  <a:lnTo>
                    <a:pt x="15151" y="132582"/>
                  </a:lnTo>
                  <a:lnTo>
                    <a:pt x="8886" y="142992"/>
                  </a:lnTo>
                  <a:lnTo>
                    <a:pt x="4709" y="155775"/>
                  </a:lnTo>
                  <a:lnTo>
                    <a:pt x="1925" y="170140"/>
                  </a:lnTo>
                  <a:lnTo>
                    <a:pt x="69" y="185561"/>
                  </a:lnTo>
                  <a:lnTo>
                    <a:pt x="0" y="199346"/>
                  </a:lnTo>
                  <a:lnTo>
                    <a:pt x="1123" y="212043"/>
                  </a:lnTo>
                  <a:lnTo>
                    <a:pt x="3040" y="224013"/>
                  </a:lnTo>
                  <a:lnTo>
                    <a:pt x="6655" y="234330"/>
                  </a:lnTo>
                  <a:lnTo>
                    <a:pt x="11403" y="243546"/>
                  </a:lnTo>
                  <a:lnTo>
                    <a:pt x="16905" y="252027"/>
                  </a:lnTo>
                  <a:lnTo>
                    <a:pt x="24079" y="260018"/>
                  </a:lnTo>
                  <a:lnTo>
                    <a:pt x="32367" y="267683"/>
                  </a:lnTo>
                  <a:lnTo>
                    <a:pt x="41399" y="275130"/>
                  </a:lnTo>
                  <a:lnTo>
                    <a:pt x="53263" y="280094"/>
                  </a:lnTo>
                  <a:lnTo>
                    <a:pt x="67015" y="283404"/>
                  </a:lnTo>
                  <a:lnTo>
                    <a:pt x="82027" y="285611"/>
                  </a:lnTo>
                  <a:lnTo>
                    <a:pt x="96709" y="285913"/>
                  </a:lnTo>
                  <a:lnTo>
                    <a:pt x="111172" y="284946"/>
                  </a:lnTo>
                  <a:lnTo>
                    <a:pt x="125488" y="283133"/>
                  </a:lnTo>
                  <a:lnTo>
                    <a:pt x="138538" y="278418"/>
                  </a:lnTo>
                  <a:lnTo>
                    <a:pt x="150744" y="271769"/>
                  </a:lnTo>
                  <a:lnTo>
                    <a:pt x="162387" y="263831"/>
                  </a:lnTo>
                  <a:lnTo>
                    <a:pt x="173655" y="255032"/>
                  </a:lnTo>
                  <a:lnTo>
                    <a:pt x="184673" y="245661"/>
                  </a:lnTo>
                  <a:lnTo>
                    <a:pt x="195524" y="235907"/>
                  </a:lnTo>
                  <a:lnTo>
                    <a:pt x="205095" y="224731"/>
                  </a:lnTo>
                  <a:lnTo>
                    <a:pt x="213813" y="212605"/>
                  </a:lnTo>
                  <a:lnTo>
                    <a:pt x="221963" y="199847"/>
                  </a:lnTo>
                  <a:lnTo>
                    <a:pt x="227396" y="186667"/>
                  </a:lnTo>
                  <a:lnTo>
                    <a:pt x="231017" y="173205"/>
                  </a:lnTo>
                  <a:lnTo>
                    <a:pt x="233432" y="159557"/>
                  </a:lnTo>
                  <a:lnTo>
                    <a:pt x="235042" y="145783"/>
                  </a:lnTo>
                  <a:lnTo>
                    <a:pt x="236115" y="131927"/>
                  </a:lnTo>
                  <a:lnTo>
                    <a:pt x="236830" y="118014"/>
                  </a:lnTo>
                  <a:lnTo>
                    <a:pt x="234970" y="104065"/>
                  </a:lnTo>
                  <a:lnTo>
                    <a:pt x="231393" y="90091"/>
                  </a:lnTo>
                  <a:lnTo>
                    <a:pt x="226670" y="76100"/>
                  </a:lnTo>
                  <a:lnTo>
                    <a:pt x="220016" y="63267"/>
                  </a:lnTo>
                  <a:lnTo>
                    <a:pt x="212074" y="51206"/>
                  </a:lnTo>
                  <a:lnTo>
                    <a:pt x="203274" y="39660"/>
                  </a:lnTo>
                  <a:lnTo>
                    <a:pt x="193901" y="29624"/>
                  </a:lnTo>
                  <a:lnTo>
                    <a:pt x="184147" y="20597"/>
                  </a:lnTo>
                  <a:lnTo>
                    <a:pt x="174138" y="12242"/>
                  </a:lnTo>
                  <a:lnTo>
                    <a:pt x="162791" y="6671"/>
                  </a:lnTo>
                  <a:lnTo>
                    <a:pt x="150551" y="2958"/>
                  </a:lnTo>
                  <a:lnTo>
                    <a:pt x="137718" y="482"/>
                  </a:lnTo>
                  <a:lnTo>
                    <a:pt x="125656" y="0"/>
                  </a:lnTo>
                  <a:lnTo>
                    <a:pt x="114109" y="848"/>
                  </a:lnTo>
                  <a:lnTo>
                    <a:pt x="102905" y="2582"/>
                  </a:lnTo>
                  <a:lnTo>
                    <a:pt x="93099" y="6074"/>
                  </a:lnTo>
                  <a:lnTo>
                    <a:pt x="84224" y="10740"/>
                  </a:lnTo>
                  <a:lnTo>
                    <a:pt x="48944" y="3760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4427908" y="2808172"/>
              <a:ext cx="10519" cy="31554"/>
            </a:xfrm>
            <a:custGeom>
              <a:avLst/>
              <a:gdLst/>
              <a:ahLst/>
              <a:cxnLst/>
              <a:rect l="0" t="0" r="0" b="0"/>
              <a:pathLst>
                <a:path w="10519" h="31554">
                  <a:moveTo>
                    <a:pt x="10518" y="0"/>
                  </a:moveTo>
                  <a:lnTo>
                    <a:pt x="0" y="3155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4577642" y="2576785"/>
              <a:ext cx="222581" cy="294494"/>
            </a:xfrm>
            <a:custGeom>
              <a:avLst/>
              <a:gdLst/>
              <a:ahLst/>
              <a:cxnLst/>
              <a:rect l="0" t="0" r="0" b="0"/>
              <a:pathLst>
                <a:path w="222581" h="294494">
                  <a:moveTo>
                    <a:pt x="165794" y="0"/>
                  </a:moveTo>
                  <a:lnTo>
                    <a:pt x="149044" y="5583"/>
                  </a:lnTo>
                  <a:lnTo>
                    <a:pt x="139435" y="7228"/>
                  </a:lnTo>
                  <a:lnTo>
                    <a:pt x="128355" y="8324"/>
                  </a:lnTo>
                  <a:lnTo>
                    <a:pt x="116294" y="9055"/>
                  </a:lnTo>
                  <a:lnTo>
                    <a:pt x="90427" y="9868"/>
                  </a:lnTo>
                  <a:lnTo>
                    <a:pt x="76985" y="10084"/>
                  </a:lnTo>
                  <a:lnTo>
                    <a:pt x="64518" y="11397"/>
                  </a:lnTo>
                  <a:lnTo>
                    <a:pt x="52700" y="13441"/>
                  </a:lnTo>
                  <a:lnTo>
                    <a:pt x="41316" y="15973"/>
                  </a:lnTo>
                  <a:lnTo>
                    <a:pt x="32558" y="21166"/>
                  </a:lnTo>
                  <a:lnTo>
                    <a:pt x="25551" y="28134"/>
                  </a:lnTo>
                  <a:lnTo>
                    <a:pt x="19711" y="36285"/>
                  </a:lnTo>
                  <a:lnTo>
                    <a:pt x="14649" y="45225"/>
                  </a:lnTo>
                  <a:lnTo>
                    <a:pt x="10105" y="54691"/>
                  </a:lnTo>
                  <a:lnTo>
                    <a:pt x="5908" y="64508"/>
                  </a:lnTo>
                  <a:lnTo>
                    <a:pt x="3110" y="75726"/>
                  </a:lnTo>
                  <a:lnTo>
                    <a:pt x="1244" y="87880"/>
                  </a:lnTo>
                  <a:lnTo>
                    <a:pt x="0" y="100657"/>
                  </a:lnTo>
                  <a:lnTo>
                    <a:pt x="2677" y="110344"/>
                  </a:lnTo>
                  <a:lnTo>
                    <a:pt x="7968" y="117970"/>
                  </a:lnTo>
                  <a:lnTo>
                    <a:pt x="15000" y="124223"/>
                  </a:lnTo>
                  <a:lnTo>
                    <a:pt x="23194" y="126054"/>
                  </a:lnTo>
                  <a:lnTo>
                    <a:pt x="32163" y="124938"/>
                  </a:lnTo>
                  <a:lnTo>
                    <a:pt x="41648" y="121856"/>
                  </a:lnTo>
                  <a:lnTo>
                    <a:pt x="50309" y="117465"/>
                  </a:lnTo>
                  <a:lnTo>
                    <a:pt x="58420" y="112200"/>
                  </a:lnTo>
                  <a:lnTo>
                    <a:pt x="66165" y="106353"/>
                  </a:lnTo>
                  <a:lnTo>
                    <a:pt x="76002" y="102454"/>
                  </a:lnTo>
                  <a:lnTo>
                    <a:pt x="87235" y="99856"/>
                  </a:lnTo>
                  <a:lnTo>
                    <a:pt x="99398" y="98123"/>
                  </a:lnTo>
                  <a:lnTo>
                    <a:pt x="112181" y="98137"/>
                  </a:lnTo>
                  <a:lnTo>
                    <a:pt x="125377" y="99315"/>
                  </a:lnTo>
                  <a:lnTo>
                    <a:pt x="138850" y="101268"/>
                  </a:lnTo>
                  <a:lnTo>
                    <a:pt x="150169" y="104908"/>
                  </a:lnTo>
                  <a:lnTo>
                    <a:pt x="160052" y="109672"/>
                  </a:lnTo>
                  <a:lnTo>
                    <a:pt x="168978" y="115185"/>
                  </a:lnTo>
                  <a:lnTo>
                    <a:pt x="177266" y="121197"/>
                  </a:lnTo>
                  <a:lnTo>
                    <a:pt x="185128" y="127543"/>
                  </a:lnTo>
                  <a:lnTo>
                    <a:pt x="192707" y="134111"/>
                  </a:lnTo>
                  <a:lnTo>
                    <a:pt x="198928" y="141995"/>
                  </a:lnTo>
                  <a:lnTo>
                    <a:pt x="204244" y="150757"/>
                  </a:lnTo>
                  <a:lnTo>
                    <a:pt x="208957" y="160104"/>
                  </a:lnTo>
                  <a:lnTo>
                    <a:pt x="213267" y="169842"/>
                  </a:lnTo>
                  <a:lnTo>
                    <a:pt x="217310" y="179839"/>
                  </a:lnTo>
                  <a:lnTo>
                    <a:pt x="221174" y="190010"/>
                  </a:lnTo>
                  <a:lnTo>
                    <a:pt x="222580" y="200297"/>
                  </a:lnTo>
                  <a:lnTo>
                    <a:pt x="222350" y="210660"/>
                  </a:lnTo>
                  <a:lnTo>
                    <a:pt x="221027" y="221075"/>
                  </a:lnTo>
                  <a:lnTo>
                    <a:pt x="218977" y="231524"/>
                  </a:lnTo>
                  <a:lnTo>
                    <a:pt x="216442" y="241996"/>
                  </a:lnTo>
                  <a:lnTo>
                    <a:pt x="213583" y="252483"/>
                  </a:lnTo>
                  <a:lnTo>
                    <a:pt x="207002" y="261812"/>
                  </a:lnTo>
                  <a:lnTo>
                    <a:pt x="197941" y="270368"/>
                  </a:lnTo>
                  <a:lnTo>
                    <a:pt x="187226" y="278409"/>
                  </a:lnTo>
                  <a:lnTo>
                    <a:pt x="175407" y="283771"/>
                  </a:lnTo>
                  <a:lnTo>
                    <a:pt x="162854" y="287344"/>
                  </a:lnTo>
                  <a:lnTo>
                    <a:pt x="149811" y="289727"/>
                  </a:lnTo>
                  <a:lnTo>
                    <a:pt x="136441" y="291316"/>
                  </a:lnTo>
                  <a:lnTo>
                    <a:pt x="122853" y="292375"/>
                  </a:lnTo>
                  <a:lnTo>
                    <a:pt x="60619" y="29449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3936479" y="2513679"/>
              <a:ext cx="186420" cy="462775"/>
            </a:xfrm>
            <a:custGeom>
              <a:avLst/>
              <a:gdLst/>
              <a:ahLst/>
              <a:cxnLst/>
              <a:rect l="0" t="0" r="0" b="0"/>
              <a:pathLst>
                <a:path w="186420" h="462775">
                  <a:moveTo>
                    <a:pt x="186419" y="0"/>
                  </a:moveTo>
                  <a:lnTo>
                    <a:pt x="175252" y="16750"/>
                  </a:lnTo>
                  <a:lnTo>
                    <a:pt x="169626" y="24022"/>
                  </a:lnTo>
                  <a:lnTo>
                    <a:pt x="163537" y="31207"/>
                  </a:lnTo>
                  <a:lnTo>
                    <a:pt x="157141" y="38334"/>
                  </a:lnTo>
                  <a:lnTo>
                    <a:pt x="143801" y="52486"/>
                  </a:lnTo>
                  <a:lnTo>
                    <a:pt x="136972" y="59532"/>
                  </a:lnTo>
                  <a:lnTo>
                    <a:pt x="130082" y="67735"/>
                  </a:lnTo>
                  <a:lnTo>
                    <a:pt x="123151" y="76709"/>
                  </a:lnTo>
                  <a:lnTo>
                    <a:pt x="116194" y="86198"/>
                  </a:lnTo>
                  <a:lnTo>
                    <a:pt x="106881" y="96030"/>
                  </a:lnTo>
                  <a:lnTo>
                    <a:pt x="95998" y="106090"/>
                  </a:lnTo>
                  <a:lnTo>
                    <a:pt x="84068" y="116303"/>
                  </a:lnTo>
                  <a:lnTo>
                    <a:pt x="72608" y="127786"/>
                  </a:lnTo>
                  <a:lnTo>
                    <a:pt x="61463" y="140116"/>
                  </a:lnTo>
                  <a:lnTo>
                    <a:pt x="50527" y="153011"/>
                  </a:lnTo>
                  <a:lnTo>
                    <a:pt x="40899" y="166281"/>
                  </a:lnTo>
                  <a:lnTo>
                    <a:pt x="32143" y="179803"/>
                  </a:lnTo>
                  <a:lnTo>
                    <a:pt x="23969" y="193492"/>
                  </a:lnTo>
                  <a:lnTo>
                    <a:pt x="17351" y="207292"/>
                  </a:lnTo>
                  <a:lnTo>
                    <a:pt x="11770" y="221167"/>
                  </a:lnTo>
                  <a:lnTo>
                    <a:pt x="6881" y="235091"/>
                  </a:lnTo>
                  <a:lnTo>
                    <a:pt x="3621" y="249049"/>
                  </a:lnTo>
                  <a:lnTo>
                    <a:pt x="1449" y="263028"/>
                  </a:lnTo>
                  <a:lnTo>
                    <a:pt x="0" y="277022"/>
                  </a:lnTo>
                  <a:lnTo>
                    <a:pt x="203" y="291026"/>
                  </a:lnTo>
                  <a:lnTo>
                    <a:pt x="1506" y="305037"/>
                  </a:lnTo>
                  <a:lnTo>
                    <a:pt x="3544" y="319051"/>
                  </a:lnTo>
                  <a:lnTo>
                    <a:pt x="7240" y="331900"/>
                  </a:lnTo>
                  <a:lnTo>
                    <a:pt x="12041" y="343972"/>
                  </a:lnTo>
                  <a:lnTo>
                    <a:pt x="17579" y="355526"/>
                  </a:lnTo>
                  <a:lnTo>
                    <a:pt x="24777" y="366735"/>
                  </a:lnTo>
                  <a:lnTo>
                    <a:pt x="33081" y="377713"/>
                  </a:lnTo>
                  <a:lnTo>
                    <a:pt x="42124" y="388537"/>
                  </a:lnTo>
                  <a:lnTo>
                    <a:pt x="52826" y="398091"/>
                  </a:lnTo>
                  <a:lnTo>
                    <a:pt x="64636" y="406797"/>
                  </a:lnTo>
                  <a:lnTo>
                    <a:pt x="111593" y="437564"/>
                  </a:lnTo>
                  <a:lnTo>
                    <a:pt x="122512" y="443630"/>
                  </a:lnTo>
                  <a:lnTo>
                    <a:pt x="133297" y="448843"/>
                  </a:lnTo>
                  <a:lnTo>
                    <a:pt x="175902" y="46277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4817060" y="2471609"/>
              <a:ext cx="225448" cy="515363"/>
            </a:xfrm>
            <a:custGeom>
              <a:avLst/>
              <a:gdLst/>
              <a:ahLst/>
              <a:cxnLst/>
              <a:rect l="0" t="0" r="0" b="0"/>
              <a:pathLst>
                <a:path w="225448" h="515363">
                  <a:moveTo>
                    <a:pt x="0" y="0"/>
                  </a:moveTo>
                  <a:lnTo>
                    <a:pt x="16750" y="11167"/>
                  </a:lnTo>
                  <a:lnTo>
                    <a:pt x="24022" y="16793"/>
                  </a:lnTo>
                  <a:lnTo>
                    <a:pt x="31206" y="22882"/>
                  </a:lnTo>
                  <a:lnTo>
                    <a:pt x="38333" y="29278"/>
                  </a:lnTo>
                  <a:lnTo>
                    <a:pt x="52485" y="42617"/>
                  </a:lnTo>
                  <a:lnTo>
                    <a:pt x="59531" y="49447"/>
                  </a:lnTo>
                  <a:lnTo>
                    <a:pt x="67734" y="58674"/>
                  </a:lnTo>
                  <a:lnTo>
                    <a:pt x="76709" y="69500"/>
                  </a:lnTo>
                  <a:lnTo>
                    <a:pt x="86198" y="81392"/>
                  </a:lnTo>
                  <a:lnTo>
                    <a:pt x="94861" y="91657"/>
                  </a:lnTo>
                  <a:lnTo>
                    <a:pt x="102973" y="100838"/>
                  </a:lnTo>
                  <a:lnTo>
                    <a:pt x="110719" y="109296"/>
                  </a:lnTo>
                  <a:lnTo>
                    <a:pt x="118220" y="118440"/>
                  </a:lnTo>
                  <a:lnTo>
                    <a:pt x="125558" y="128042"/>
                  </a:lnTo>
                  <a:lnTo>
                    <a:pt x="132788" y="137949"/>
                  </a:lnTo>
                  <a:lnTo>
                    <a:pt x="139944" y="146891"/>
                  </a:lnTo>
                  <a:lnTo>
                    <a:pt x="147053" y="155190"/>
                  </a:lnTo>
                  <a:lnTo>
                    <a:pt x="154129" y="163060"/>
                  </a:lnTo>
                  <a:lnTo>
                    <a:pt x="160015" y="171812"/>
                  </a:lnTo>
                  <a:lnTo>
                    <a:pt x="165108" y="181153"/>
                  </a:lnTo>
                  <a:lnTo>
                    <a:pt x="169672" y="190886"/>
                  </a:lnTo>
                  <a:lnTo>
                    <a:pt x="175051" y="199712"/>
                  </a:lnTo>
                  <a:lnTo>
                    <a:pt x="180975" y="207933"/>
                  </a:lnTo>
                  <a:lnTo>
                    <a:pt x="187261" y="215751"/>
                  </a:lnTo>
                  <a:lnTo>
                    <a:pt x="192621" y="224469"/>
                  </a:lnTo>
                  <a:lnTo>
                    <a:pt x="197362" y="233787"/>
                  </a:lnTo>
                  <a:lnTo>
                    <a:pt x="201692" y="243504"/>
                  </a:lnTo>
                  <a:lnTo>
                    <a:pt x="205747" y="255826"/>
                  </a:lnTo>
                  <a:lnTo>
                    <a:pt x="209619" y="269883"/>
                  </a:lnTo>
                  <a:lnTo>
                    <a:pt x="213369" y="285098"/>
                  </a:lnTo>
                  <a:lnTo>
                    <a:pt x="217038" y="298747"/>
                  </a:lnTo>
                  <a:lnTo>
                    <a:pt x="224231" y="323262"/>
                  </a:lnTo>
                  <a:lnTo>
                    <a:pt x="225447" y="335876"/>
                  </a:lnTo>
                  <a:lnTo>
                    <a:pt x="225090" y="348960"/>
                  </a:lnTo>
                  <a:lnTo>
                    <a:pt x="223683" y="362357"/>
                  </a:lnTo>
                  <a:lnTo>
                    <a:pt x="221577" y="375963"/>
                  </a:lnTo>
                  <a:lnTo>
                    <a:pt x="219003" y="389708"/>
                  </a:lnTo>
                  <a:lnTo>
                    <a:pt x="216119" y="403546"/>
                  </a:lnTo>
                  <a:lnTo>
                    <a:pt x="210691" y="416277"/>
                  </a:lnTo>
                  <a:lnTo>
                    <a:pt x="203566" y="428270"/>
                  </a:lnTo>
                  <a:lnTo>
                    <a:pt x="195310" y="439771"/>
                  </a:lnTo>
                  <a:lnTo>
                    <a:pt x="186301" y="450945"/>
                  </a:lnTo>
                  <a:lnTo>
                    <a:pt x="176788" y="461900"/>
                  </a:lnTo>
                  <a:lnTo>
                    <a:pt x="166941" y="472709"/>
                  </a:lnTo>
                  <a:lnTo>
                    <a:pt x="156870" y="481083"/>
                  </a:lnTo>
                  <a:lnTo>
                    <a:pt x="146650" y="487835"/>
                  </a:lnTo>
                  <a:lnTo>
                    <a:pt x="115693" y="51536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5154290" y="2492644"/>
              <a:ext cx="167616" cy="452258"/>
            </a:xfrm>
            <a:custGeom>
              <a:avLst/>
              <a:gdLst/>
              <a:ahLst/>
              <a:cxnLst/>
              <a:rect l="0" t="0" r="0" b="0"/>
              <a:pathLst>
                <a:path w="167616" h="452258">
                  <a:moveTo>
                    <a:pt x="83474" y="0"/>
                  </a:moveTo>
                  <a:lnTo>
                    <a:pt x="34027" y="74170"/>
                  </a:lnTo>
                  <a:lnTo>
                    <a:pt x="28305" y="85674"/>
                  </a:lnTo>
                  <a:lnTo>
                    <a:pt x="23322" y="98018"/>
                  </a:lnTo>
                  <a:lnTo>
                    <a:pt x="6928" y="145832"/>
                  </a:lnTo>
                  <a:lnTo>
                    <a:pt x="4397" y="157990"/>
                  </a:lnTo>
                  <a:lnTo>
                    <a:pt x="2709" y="170769"/>
                  </a:lnTo>
                  <a:lnTo>
                    <a:pt x="1584" y="183964"/>
                  </a:lnTo>
                  <a:lnTo>
                    <a:pt x="833" y="198603"/>
                  </a:lnTo>
                  <a:lnTo>
                    <a:pt x="0" y="230450"/>
                  </a:lnTo>
                  <a:lnTo>
                    <a:pt x="946" y="244786"/>
                  </a:lnTo>
                  <a:lnTo>
                    <a:pt x="2745" y="257849"/>
                  </a:lnTo>
                  <a:lnTo>
                    <a:pt x="5114" y="270064"/>
                  </a:lnTo>
                  <a:lnTo>
                    <a:pt x="9030" y="282881"/>
                  </a:lnTo>
                  <a:lnTo>
                    <a:pt x="13978" y="296101"/>
                  </a:lnTo>
                  <a:lnTo>
                    <a:pt x="19614" y="309588"/>
                  </a:lnTo>
                  <a:lnTo>
                    <a:pt x="25708" y="322086"/>
                  </a:lnTo>
                  <a:lnTo>
                    <a:pt x="32108" y="333923"/>
                  </a:lnTo>
                  <a:lnTo>
                    <a:pt x="38713" y="345321"/>
                  </a:lnTo>
                  <a:lnTo>
                    <a:pt x="46621" y="357594"/>
                  </a:lnTo>
                  <a:lnTo>
                    <a:pt x="55399" y="370450"/>
                  </a:lnTo>
                  <a:lnTo>
                    <a:pt x="64758" y="383696"/>
                  </a:lnTo>
                  <a:lnTo>
                    <a:pt x="74502" y="394863"/>
                  </a:lnTo>
                  <a:lnTo>
                    <a:pt x="84504" y="404645"/>
                  </a:lnTo>
                  <a:lnTo>
                    <a:pt x="94678" y="413504"/>
                  </a:lnTo>
                  <a:lnTo>
                    <a:pt x="106135" y="421747"/>
                  </a:lnTo>
                  <a:lnTo>
                    <a:pt x="118448" y="429580"/>
                  </a:lnTo>
                  <a:lnTo>
                    <a:pt x="167615" y="45225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5553292" y="2650408"/>
              <a:ext cx="10518" cy="21036"/>
            </a:xfrm>
            <a:custGeom>
              <a:avLst/>
              <a:gdLst/>
              <a:ahLst/>
              <a:cxnLst/>
              <a:rect l="0" t="0" r="0" b="0"/>
              <a:pathLst>
                <a:path w="10518" h="21036">
                  <a:moveTo>
                    <a:pt x="0" y="21035"/>
                  </a:moveTo>
                  <a:lnTo>
                    <a:pt x="10517"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5411126" y="2538699"/>
              <a:ext cx="184237" cy="364132"/>
            </a:xfrm>
            <a:custGeom>
              <a:avLst/>
              <a:gdLst/>
              <a:ahLst/>
              <a:cxnLst/>
              <a:rect l="0" t="0" r="0" b="0"/>
              <a:pathLst>
                <a:path w="184237" h="364132">
                  <a:moveTo>
                    <a:pt x="184236" y="48603"/>
                  </a:moveTo>
                  <a:lnTo>
                    <a:pt x="178652" y="31853"/>
                  </a:lnTo>
                  <a:lnTo>
                    <a:pt x="174670" y="24582"/>
                  </a:lnTo>
                  <a:lnTo>
                    <a:pt x="169679" y="17397"/>
                  </a:lnTo>
                  <a:lnTo>
                    <a:pt x="164013" y="10270"/>
                  </a:lnTo>
                  <a:lnTo>
                    <a:pt x="154393" y="5518"/>
                  </a:lnTo>
                  <a:lnTo>
                    <a:pt x="142137" y="2351"/>
                  </a:lnTo>
                  <a:lnTo>
                    <a:pt x="128123" y="239"/>
                  </a:lnTo>
                  <a:lnTo>
                    <a:pt x="112937" y="0"/>
                  </a:lnTo>
                  <a:lnTo>
                    <a:pt x="96970" y="1009"/>
                  </a:lnTo>
                  <a:lnTo>
                    <a:pt x="80482" y="2850"/>
                  </a:lnTo>
                  <a:lnTo>
                    <a:pt x="65985" y="6415"/>
                  </a:lnTo>
                  <a:lnTo>
                    <a:pt x="52814" y="11129"/>
                  </a:lnTo>
                  <a:lnTo>
                    <a:pt x="40527" y="16609"/>
                  </a:lnTo>
                  <a:lnTo>
                    <a:pt x="29999" y="23768"/>
                  </a:lnTo>
                  <a:lnTo>
                    <a:pt x="20643" y="32046"/>
                  </a:lnTo>
                  <a:lnTo>
                    <a:pt x="12068" y="41071"/>
                  </a:lnTo>
                  <a:lnTo>
                    <a:pt x="6352" y="52931"/>
                  </a:lnTo>
                  <a:lnTo>
                    <a:pt x="2541" y="66680"/>
                  </a:lnTo>
                  <a:lnTo>
                    <a:pt x="0" y="81690"/>
                  </a:lnTo>
                  <a:lnTo>
                    <a:pt x="644" y="95202"/>
                  </a:lnTo>
                  <a:lnTo>
                    <a:pt x="3410" y="107716"/>
                  </a:lnTo>
                  <a:lnTo>
                    <a:pt x="7592" y="119565"/>
                  </a:lnTo>
                  <a:lnTo>
                    <a:pt x="15054" y="127464"/>
                  </a:lnTo>
                  <a:lnTo>
                    <a:pt x="24703" y="132730"/>
                  </a:lnTo>
                  <a:lnTo>
                    <a:pt x="35810" y="136241"/>
                  </a:lnTo>
                  <a:lnTo>
                    <a:pt x="45552" y="136244"/>
                  </a:lnTo>
                  <a:lnTo>
                    <a:pt x="54384" y="133909"/>
                  </a:lnTo>
                  <a:lnTo>
                    <a:pt x="62610" y="130015"/>
                  </a:lnTo>
                  <a:lnTo>
                    <a:pt x="70430" y="125081"/>
                  </a:lnTo>
                  <a:lnTo>
                    <a:pt x="77981" y="119455"/>
                  </a:lnTo>
                  <a:lnTo>
                    <a:pt x="85353" y="113367"/>
                  </a:lnTo>
                  <a:lnTo>
                    <a:pt x="91436" y="105803"/>
                  </a:lnTo>
                  <a:lnTo>
                    <a:pt x="96659" y="97254"/>
                  </a:lnTo>
                  <a:lnTo>
                    <a:pt x="101311" y="88049"/>
                  </a:lnTo>
                  <a:lnTo>
                    <a:pt x="105580" y="78406"/>
                  </a:lnTo>
                  <a:lnTo>
                    <a:pt x="109595" y="68472"/>
                  </a:lnTo>
                  <a:lnTo>
                    <a:pt x="113440" y="58343"/>
                  </a:lnTo>
                  <a:lnTo>
                    <a:pt x="117172" y="56265"/>
                  </a:lnTo>
                  <a:lnTo>
                    <a:pt x="120829" y="59555"/>
                  </a:lnTo>
                  <a:lnTo>
                    <a:pt x="124435" y="66422"/>
                  </a:lnTo>
                  <a:lnTo>
                    <a:pt x="125671" y="75674"/>
                  </a:lnTo>
                  <a:lnTo>
                    <a:pt x="125326" y="86517"/>
                  </a:lnTo>
                  <a:lnTo>
                    <a:pt x="123928" y="98420"/>
                  </a:lnTo>
                  <a:lnTo>
                    <a:pt x="122995" y="112199"/>
                  </a:lnTo>
                  <a:lnTo>
                    <a:pt x="122373" y="127228"/>
                  </a:lnTo>
                  <a:lnTo>
                    <a:pt x="121499" y="173180"/>
                  </a:lnTo>
                  <a:lnTo>
                    <a:pt x="121376" y="187748"/>
                  </a:lnTo>
                  <a:lnTo>
                    <a:pt x="122463" y="202135"/>
                  </a:lnTo>
                  <a:lnTo>
                    <a:pt x="124356" y="216401"/>
                  </a:lnTo>
                  <a:lnTo>
                    <a:pt x="126787" y="230586"/>
                  </a:lnTo>
                  <a:lnTo>
                    <a:pt x="128407" y="245885"/>
                  </a:lnTo>
                  <a:lnTo>
                    <a:pt x="129487" y="261928"/>
                  </a:lnTo>
                  <a:lnTo>
                    <a:pt x="130207" y="278467"/>
                  </a:lnTo>
                  <a:lnTo>
                    <a:pt x="131856" y="294167"/>
                  </a:lnTo>
                  <a:lnTo>
                    <a:pt x="142166" y="36413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5679503" y="2450574"/>
              <a:ext cx="298755" cy="662609"/>
            </a:xfrm>
            <a:custGeom>
              <a:avLst/>
              <a:gdLst/>
              <a:ahLst/>
              <a:cxnLst/>
              <a:rect l="0" t="0" r="0" b="0"/>
              <a:pathLst>
                <a:path w="298755" h="662609">
                  <a:moveTo>
                    <a:pt x="0" y="0"/>
                  </a:moveTo>
                  <a:lnTo>
                    <a:pt x="34861" y="34861"/>
                  </a:lnTo>
                  <a:lnTo>
                    <a:pt x="44276" y="45444"/>
                  </a:lnTo>
                  <a:lnTo>
                    <a:pt x="54058" y="57174"/>
                  </a:lnTo>
                  <a:lnTo>
                    <a:pt x="64086" y="69669"/>
                  </a:lnTo>
                  <a:lnTo>
                    <a:pt x="73108" y="81504"/>
                  </a:lnTo>
                  <a:lnTo>
                    <a:pt x="89365" y="104004"/>
                  </a:lnTo>
                  <a:lnTo>
                    <a:pt x="111658" y="136381"/>
                  </a:lnTo>
                  <a:lnTo>
                    <a:pt x="133066" y="168178"/>
                  </a:lnTo>
                  <a:lnTo>
                    <a:pt x="140130" y="179899"/>
                  </a:lnTo>
                  <a:lnTo>
                    <a:pt x="147177" y="192387"/>
                  </a:lnTo>
                  <a:lnTo>
                    <a:pt x="154212" y="205387"/>
                  </a:lnTo>
                  <a:lnTo>
                    <a:pt x="162407" y="218728"/>
                  </a:lnTo>
                  <a:lnTo>
                    <a:pt x="171377" y="232297"/>
                  </a:lnTo>
                  <a:lnTo>
                    <a:pt x="180863" y="246017"/>
                  </a:lnTo>
                  <a:lnTo>
                    <a:pt x="189524" y="259838"/>
                  </a:lnTo>
                  <a:lnTo>
                    <a:pt x="197635" y="273727"/>
                  </a:lnTo>
                  <a:lnTo>
                    <a:pt x="205380" y="287660"/>
                  </a:lnTo>
                  <a:lnTo>
                    <a:pt x="220218" y="315608"/>
                  </a:lnTo>
                  <a:lnTo>
                    <a:pt x="269913" y="413697"/>
                  </a:lnTo>
                  <a:lnTo>
                    <a:pt x="275769" y="427718"/>
                  </a:lnTo>
                  <a:lnTo>
                    <a:pt x="280842" y="441741"/>
                  </a:lnTo>
                  <a:lnTo>
                    <a:pt x="297379" y="492250"/>
                  </a:lnTo>
                  <a:lnTo>
                    <a:pt x="298754" y="505797"/>
                  </a:lnTo>
                  <a:lnTo>
                    <a:pt x="298502" y="520671"/>
                  </a:lnTo>
                  <a:lnTo>
                    <a:pt x="297165" y="536431"/>
                  </a:lnTo>
                  <a:lnTo>
                    <a:pt x="293937" y="551612"/>
                  </a:lnTo>
                  <a:lnTo>
                    <a:pt x="289448" y="566407"/>
                  </a:lnTo>
                  <a:lnTo>
                    <a:pt x="284118" y="580945"/>
                  </a:lnTo>
                  <a:lnTo>
                    <a:pt x="277058" y="592974"/>
                  </a:lnTo>
                  <a:lnTo>
                    <a:pt x="268847" y="603330"/>
                  </a:lnTo>
                  <a:lnTo>
                    <a:pt x="259866" y="612572"/>
                  </a:lnTo>
                  <a:lnTo>
                    <a:pt x="250373" y="619902"/>
                  </a:lnTo>
                  <a:lnTo>
                    <a:pt x="240538" y="625957"/>
                  </a:lnTo>
                  <a:lnTo>
                    <a:pt x="230476" y="631162"/>
                  </a:lnTo>
                  <a:lnTo>
                    <a:pt x="217925" y="635801"/>
                  </a:lnTo>
                  <a:lnTo>
                    <a:pt x="203714" y="640062"/>
                  </a:lnTo>
                  <a:lnTo>
                    <a:pt x="188397" y="644072"/>
                  </a:lnTo>
                  <a:lnTo>
                    <a:pt x="155797" y="651643"/>
                  </a:lnTo>
                  <a:lnTo>
                    <a:pt x="138923" y="655298"/>
                  </a:lnTo>
                  <a:lnTo>
                    <a:pt x="121831" y="657735"/>
                  </a:lnTo>
                  <a:lnTo>
                    <a:pt x="104593" y="659359"/>
                  </a:lnTo>
                  <a:lnTo>
                    <a:pt x="87258" y="660442"/>
                  </a:lnTo>
                  <a:lnTo>
                    <a:pt x="55531" y="661646"/>
                  </a:lnTo>
                  <a:lnTo>
                    <a:pt x="0" y="66260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 name="Group 34"/>
          <p:cNvGrpSpPr/>
          <p:nvPr/>
        </p:nvGrpSpPr>
        <p:grpSpPr>
          <a:xfrm>
            <a:off x="2850269" y="3144735"/>
            <a:ext cx="2279566" cy="410187"/>
            <a:chOff x="2850269" y="3144735"/>
            <a:chExt cx="2279566" cy="410187"/>
          </a:xfrm>
        </p:grpSpPr>
        <p:sp>
          <p:nvSpPr>
            <p:cNvPr id="25" name="Freeform 24"/>
            <p:cNvSpPr/>
            <p:nvPr/>
          </p:nvSpPr>
          <p:spPr>
            <a:xfrm>
              <a:off x="2850269" y="3208402"/>
              <a:ext cx="195581" cy="230827"/>
            </a:xfrm>
            <a:custGeom>
              <a:avLst/>
              <a:gdLst/>
              <a:ahLst/>
              <a:cxnLst/>
              <a:rect l="0" t="0" r="0" b="0"/>
              <a:pathLst>
                <a:path w="195581" h="230827">
                  <a:moveTo>
                    <a:pt x="0" y="20474"/>
                  </a:moveTo>
                  <a:lnTo>
                    <a:pt x="43917" y="5835"/>
                  </a:lnTo>
                  <a:lnTo>
                    <a:pt x="54987" y="3703"/>
                  </a:lnTo>
                  <a:lnTo>
                    <a:pt x="67043" y="2281"/>
                  </a:lnTo>
                  <a:lnTo>
                    <a:pt x="79754" y="1334"/>
                  </a:lnTo>
                  <a:lnTo>
                    <a:pt x="94071" y="702"/>
                  </a:lnTo>
                  <a:lnTo>
                    <a:pt x="125560" y="0"/>
                  </a:lnTo>
                  <a:lnTo>
                    <a:pt x="138632" y="2150"/>
                  </a:lnTo>
                  <a:lnTo>
                    <a:pt x="149684" y="5921"/>
                  </a:lnTo>
                  <a:lnTo>
                    <a:pt x="159389" y="10772"/>
                  </a:lnTo>
                  <a:lnTo>
                    <a:pt x="168196" y="16343"/>
                  </a:lnTo>
                  <a:lnTo>
                    <a:pt x="176405" y="22395"/>
                  </a:lnTo>
                  <a:lnTo>
                    <a:pt x="184215" y="28766"/>
                  </a:lnTo>
                  <a:lnTo>
                    <a:pt x="189421" y="37688"/>
                  </a:lnTo>
                  <a:lnTo>
                    <a:pt x="192892" y="48311"/>
                  </a:lnTo>
                  <a:lnTo>
                    <a:pt x="195206" y="60067"/>
                  </a:lnTo>
                  <a:lnTo>
                    <a:pt x="195580" y="71410"/>
                  </a:lnTo>
                  <a:lnTo>
                    <a:pt x="194661" y="82478"/>
                  </a:lnTo>
                  <a:lnTo>
                    <a:pt x="192879" y="93363"/>
                  </a:lnTo>
                  <a:lnTo>
                    <a:pt x="190523" y="105294"/>
                  </a:lnTo>
                  <a:lnTo>
                    <a:pt x="184789" y="131016"/>
                  </a:lnTo>
                  <a:lnTo>
                    <a:pt x="178118" y="143251"/>
                  </a:lnTo>
                  <a:lnTo>
                    <a:pt x="168996" y="154913"/>
                  </a:lnTo>
                  <a:lnTo>
                    <a:pt x="158240" y="166194"/>
                  </a:lnTo>
                  <a:lnTo>
                    <a:pt x="147564" y="176051"/>
                  </a:lnTo>
                  <a:lnTo>
                    <a:pt x="136940" y="184961"/>
                  </a:lnTo>
                  <a:lnTo>
                    <a:pt x="126352" y="193238"/>
                  </a:lnTo>
                  <a:lnTo>
                    <a:pt x="114619" y="201092"/>
                  </a:lnTo>
                  <a:lnTo>
                    <a:pt x="102122" y="208666"/>
                  </a:lnTo>
                  <a:lnTo>
                    <a:pt x="89117" y="216053"/>
                  </a:lnTo>
                  <a:lnTo>
                    <a:pt x="75772" y="220977"/>
                  </a:lnTo>
                  <a:lnTo>
                    <a:pt x="62200" y="224260"/>
                  </a:lnTo>
                  <a:lnTo>
                    <a:pt x="48479" y="226449"/>
                  </a:lnTo>
                  <a:lnTo>
                    <a:pt x="35825" y="225571"/>
                  </a:lnTo>
                  <a:lnTo>
                    <a:pt x="23883" y="222648"/>
                  </a:lnTo>
                  <a:lnTo>
                    <a:pt x="12416" y="218362"/>
                  </a:lnTo>
                  <a:lnTo>
                    <a:pt x="5940" y="211999"/>
                  </a:lnTo>
                  <a:lnTo>
                    <a:pt x="2791" y="204252"/>
                  </a:lnTo>
                  <a:lnTo>
                    <a:pt x="1861" y="195580"/>
                  </a:lnTo>
                  <a:lnTo>
                    <a:pt x="4746" y="187462"/>
                  </a:lnTo>
                  <a:lnTo>
                    <a:pt x="10176" y="179713"/>
                  </a:lnTo>
                  <a:lnTo>
                    <a:pt x="17301" y="172210"/>
                  </a:lnTo>
                  <a:lnTo>
                    <a:pt x="25558" y="166039"/>
                  </a:lnTo>
                  <a:lnTo>
                    <a:pt x="34568" y="160756"/>
                  </a:lnTo>
                  <a:lnTo>
                    <a:pt x="44080" y="156066"/>
                  </a:lnTo>
                  <a:lnTo>
                    <a:pt x="55096" y="152939"/>
                  </a:lnTo>
                  <a:lnTo>
                    <a:pt x="67115" y="150854"/>
                  </a:lnTo>
                  <a:lnTo>
                    <a:pt x="79802" y="149465"/>
                  </a:lnTo>
                  <a:lnTo>
                    <a:pt x="90597" y="150875"/>
                  </a:lnTo>
                  <a:lnTo>
                    <a:pt x="100131" y="154153"/>
                  </a:lnTo>
                  <a:lnTo>
                    <a:pt x="108824" y="158675"/>
                  </a:lnTo>
                  <a:lnTo>
                    <a:pt x="116957" y="164027"/>
                  </a:lnTo>
                  <a:lnTo>
                    <a:pt x="124716" y="169933"/>
                  </a:lnTo>
                  <a:lnTo>
                    <a:pt x="132226" y="176207"/>
                  </a:lnTo>
                  <a:lnTo>
                    <a:pt x="138401" y="183895"/>
                  </a:lnTo>
                  <a:lnTo>
                    <a:pt x="143687" y="192527"/>
                  </a:lnTo>
                  <a:lnTo>
                    <a:pt x="168281" y="23082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3113209" y="3407675"/>
              <a:ext cx="10518" cy="10519"/>
            </a:xfrm>
            <a:custGeom>
              <a:avLst/>
              <a:gdLst/>
              <a:ahLst/>
              <a:cxnLst/>
              <a:rect l="0" t="0" r="0" b="0"/>
              <a:pathLst>
                <a:path w="10518" h="10519">
                  <a:moveTo>
                    <a:pt x="10517" y="0"/>
                  </a:moveTo>
                  <a:lnTo>
                    <a:pt x="0" y="1051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3192365" y="3155253"/>
              <a:ext cx="201118" cy="347082"/>
            </a:xfrm>
            <a:custGeom>
              <a:avLst/>
              <a:gdLst/>
              <a:ahLst/>
              <a:cxnLst/>
              <a:rect l="0" t="0" r="0" b="0"/>
              <a:pathLst>
                <a:path w="201118" h="347082">
                  <a:moveTo>
                    <a:pt x="173266" y="0"/>
                  </a:moveTo>
                  <a:lnTo>
                    <a:pt x="64288" y="0"/>
                  </a:lnTo>
                  <a:lnTo>
                    <a:pt x="51532" y="1169"/>
                  </a:lnTo>
                  <a:lnTo>
                    <a:pt x="39522" y="3116"/>
                  </a:lnTo>
                  <a:lnTo>
                    <a:pt x="28009" y="5583"/>
                  </a:lnTo>
                  <a:lnTo>
                    <a:pt x="20334" y="11903"/>
                  </a:lnTo>
                  <a:lnTo>
                    <a:pt x="15218" y="20790"/>
                  </a:lnTo>
                  <a:lnTo>
                    <a:pt x="11807" y="31389"/>
                  </a:lnTo>
                  <a:lnTo>
                    <a:pt x="9533" y="43130"/>
                  </a:lnTo>
                  <a:lnTo>
                    <a:pt x="8017" y="55631"/>
                  </a:lnTo>
                  <a:lnTo>
                    <a:pt x="7006" y="68640"/>
                  </a:lnTo>
                  <a:lnTo>
                    <a:pt x="5164" y="80819"/>
                  </a:lnTo>
                  <a:lnTo>
                    <a:pt x="2767" y="92444"/>
                  </a:lnTo>
                  <a:lnTo>
                    <a:pt x="0" y="103700"/>
                  </a:lnTo>
                  <a:lnTo>
                    <a:pt x="1662" y="110035"/>
                  </a:lnTo>
                  <a:lnTo>
                    <a:pt x="6275" y="113090"/>
                  </a:lnTo>
                  <a:lnTo>
                    <a:pt x="12857" y="113957"/>
                  </a:lnTo>
                  <a:lnTo>
                    <a:pt x="21919" y="112199"/>
                  </a:lnTo>
                  <a:lnTo>
                    <a:pt x="32635" y="108689"/>
                  </a:lnTo>
                  <a:lnTo>
                    <a:pt x="44453" y="104012"/>
                  </a:lnTo>
                  <a:lnTo>
                    <a:pt x="58175" y="102063"/>
                  </a:lnTo>
                  <a:lnTo>
                    <a:pt x="73167" y="101932"/>
                  </a:lnTo>
                  <a:lnTo>
                    <a:pt x="89004" y="103013"/>
                  </a:lnTo>
                  <a:lnTo>
                    <a:pt x="103067" y="104903"/>
                  </a:lnTo>
                  <a:lnTo>
                    <a:pt x="115949" y="107331"/>
                  </a:lnTo>
                  <a:lnTo>
                    <a:pt x="128043" y="110119"/>
                  </a:lnTo>
                  <a:lnTo>
                    <a:pt x="138443" y="115483"/>
                  </a:lnTo>
                  <a:lnTo>
                    <a:pt x="147713" y="122565"/>
                  </a:lnTo>
                  <a:lnTo>
                    <a:pt x="156230" y="130792"/>
                  </a:lnTo>
                  <a:lnTo>
                    <a:pt x="163078" y="139783"/>
                  </a:lnTo>
                  <a:lnTo>
                    <a:pt x="168811" y="149282"/>
                  </a:lnTo>
                  <a:lnTo>
                    <a:pt x="173802" y="159121"/>
                  </a:lnTo>
                  <a:lnTo>
                    <a:pt x="179466" y="169186"/>
                  </a:lnTo>
                  <a:lnTo>
                    <a:pt x="185580" y="179402"/>
                  </a:lnTo>
                  <a:lnTo>
                    <a:pt x="191993" y="189719"/>
                  </a:lnTo>
                  <a:lnTo>
                    <a:pt x="196268" y="202440"/>
                  </a:lnTo>
                  <a:lnTo>
                    <a:pt x="199119" y="216763"/>
                  </a:lnTo>
                  <a:lnTo>
                    <a:pt x="201018" y="232156"/>
                  </a:lnTo>
                  <a:lnTo>
                    <a:pt x="201117" y="247092"/>
                  </a:lnTo>
                  <a:lnTo>
                    <a:pt x="200013" y="261723"/>
                  </a:lnTo>
                  <a:lnTo>
                    <a:pt x="198109" y="276152"/>
                  </a:lnTo>
                  <a:lnTo>
                    <a:pt x="194503" y="288109"/>
                  </a:lnTo>
                  <a:lnTo>
                    <a:pt x="189761" y="298417"/>
                  </a:lnTo>
                  <a:lnTo>
                    <a:pt x="184263" y="307626"/>
                  </a:lnTo>
                  <a:lnTo>
                    <a:pt x="177091" y="314935"/>
                  </a:lnTo>
                  <a:lnTo>
                    <a:pt x="168805" y="320975"/>
                  </a:lnTo>
                  <a:lnTo>
                    <a:pt x="159774" y="326171"/>
                  </a:lnTo>
                  <a:lnTo>
                    <a:pt x="150248" y="330804"/>
                  </a:lnTo>
                  <a:lnTo>
                    <a:pt x="140391" y="335061"/>
                  </a:lnTo>
                  <a:lnTo>
                    <a:pt x="110160" y="34708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3554948" y="3197323"/>
              <a:ext cx="171515" cy="352264"/>
            </a:xfrm>
            <a:custGeom>
              <a:avLst/>
              <a:gdLst/>
              <a:ahLst/>
              <a:cxnLst/>
              <a:rect l="0" t="0" r="0" b="0"/>
              <a:pathLst>
                <a:path w="171515" h="352264">
                  <a:moveTo>
                    <a:pt x="0" y="0"/>
                  </a:moveTo>
                  <a:lnTo>
                    <a:pt x="0" y="202843"/>
                  </a:lnTo>
                  <a:lnTo>
                    <a:pt x="1168" y="215864"/>
                  </a:lnTo>
                  <a:lnTo>
                    <a:pt x="3116" y="228050"/>
                  </a:lnTo>
                  <a:lnTo>
                    <a:pt x="5583" y="239680"/>
                  </a:lnTo>
                  <a:lnTo>
                    <a:pt x="7228" y="252108"/>
                  </a:lnTo>
                  <a:lnTo>
                    <a:pt x="8324" y="265068"/>
                  </a:lnTo>
                  <a:lnTo>
                    <a:pt x="9055" y="278382"/>
                  </a:lnTo>
                  <a:lnTo>
                    <a:pt x="10711" y="282584"/>
                  </a:lnTo>
                  <a:lnTo>
                    <a:pt x="12984" y="280711"/>
                  </a:lnTo>
                  <a:lnTo>
                    <a:pt x="15668" y="274787"/>
                  </a:lnTo>
                  <a:lnTo>
                    <a:pt x="18626" y="267332"/>
                  </a:lnTo>
                  <a:lnTo>
                    <a:pt x="25028" y="249700"/>
                  </a:lnTo>
                  <a:lnTo>
                    <a:pt x="29540" y="240090"/>
                  </a:lnTo>
                  <a:lnTo>
                    <a:pt x="34885" y="230177"/>
                  </a:lnTo>
                  <a:lnTo>
                    <a:pt x="40786" y="220063"/>
                  </a:lnTo>
                  <a:lnTo>
                    <a:pt x="48226" y="210983"/>
                  </a:lnTo>
                  <a:lnTo>
                    <a:pt x="56692" y="202592"/>
                  </a:lnTo>
                  <a:lnTo>
                    <a:pt x="65841" y="194661"/>
                  </a:lnTo>
                  <a:lnTo>
                    <a:pt x="76615" y="189374"/>
                  </a:lnTo>
                  <a:lnTo>
                    <a:pt x="88473" y="185849"/>
                  </a:lnTo>
                  <a:lnTo>
                    <a:pt x="101052" y="183499"/>
                  </a:lnTo>
                  <a:lnTo>
                    <a:pt x="111776" y="184270"/>
                  </a:lnTo>
                  <a:lnTo>
                    <a:pt x="121262" y="187120"/>
                  </a:lnTo>
                  <a:lnTo>
                    <a:pt x="129923" y="191358"/>
                  </a:lnTo>
                  <a:lnTo>
                    <a:pt x="138035" y="197689"/>
                  </a:lnTo>
                  <a:lnTo>
                    <a:pt x="145779" y="205416"/>
                  </a:lnTo>
                  <a:lnTo>
                    <a:pt x="153280" y="214073"/>
                  </a:lnTo>
                  <a:lnTo>
                    <a:pt x="159449" y="223351"/>
                  </a:lnTo>
                  <a:lnTo>
                    <a:pt x="164730" y="233041"/>
                  </a:lnTo>
                  <a:lnTo>
                    <a:pt x="169420" y="243008"/>
                  </a:lnTo>
                  <a:lnTo>
                    <a:pt x="171378" y="255495"/>
                  </a:lnTo>
                  <a:lnTo>
                    <a:pt x="171514" y="269663"/>
                  </a:lnTo>
                  <a:lnTo>
                    <a:pt x="170437" y="284951"/>
                  </a:lnTo>
                  <a:lnTo>
                    <a:pt x="167381" y="298650"/>
                  </a:lnTo>
                  <a:lnTo>
                    <a:pt x="163006" y="311288"/>
                  </a:lnTo>
                  <a:lnTo>
                    <a:pt x="157753" y="323219"/>
                  </a:lnTo>
                  <a:lnTo>
                    <a:pt x="150745" y="332341"/>
                  </a:lnTo>
                  <a:lnTo>
                    <a:pt x="142567" y="339592"/>
                  </a:lnTo>
                  <a:lnTo>
                    <a:pt x="133609" y="345594"/>
                  </a:lnTo>
                  <a:lnTo>
                    <a:pt x="122963" y="349595"/>
                  </a:lnTo>
                  <a:lnTo>
                    <a:pt x="111191" y="352263"/>
                  </a:lnTo>
                  <a:lnTo>
                    <a:pt x="63105" y="34708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3880993" y="3334052"/>
              <a:ext cx="115695" cy="1"/>
            </a:xfrm>
            <a:custGeom>
              <a:avLst/>
              <a:gdLst/>
              <a:ahLst/>
              <a:cxnLst/>
              <a:rect l="0" t="0" r="0" b="0"/>
              <a:pathLst>
                <a:path w="115695" h="1">
                  <a:moveTo>
                    <a:pt x="0" y="0"/>
                  </a:moveTo>
                  <a:lnTo>
                    <a:pt x="115694"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3912546" y="3397157"/>
              <a:ext cx="147247" cy="1"/>
            </a:xfrm>
            <a:custGeom>
              <a:avLst/>
              <a:gdLst/>
              <a:ahLst/>
              <a:cxnLst/>
              <a:rect l="0" t="0" r="0" b="0"/>
              <a:pathLst>
                <a:path w="147247" h="1">
                  <a:moveTo>
                    <a:pt x="0" y="0"/>
                  </a:moveTo>
                  <a:lnTo>
                    <a:pt x="147246"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4445256" y="3144735"/>
              <a:ext cx="150935" cy="157765"/>
            </a:xfrm>
            <a:custGeom>
              <a:avLst/>
              <a:gdLst/>
              <a:ahLst/>
              <a:cxnLst/>
              <a:rect l="0" t="0" r="0" b="0"/>
              <a:pathLst>
                <a:path w="150935" h="157765">
                  <a:moveTo>
                    <a:pt x="24723" y="0"/>
                  </a:moveTo>
                  <a:lnTo>
                    <a:pt x="24723" y="22334"/>
                  </a:lnTo>
                  <a:lnTo>
                    <a:pt x="23554" y="33587"/>
                  </a:lnTo>
                  <a:lnTo>
                    <a:pt x="21607" y="45764"/>
                  </a:lnTo>
                  <a:lnTo>
                    <a:pt x="19139" y="58556"/>
                  </a:lnTo>
                  <a:lnTo>
                    <a:pt x="16326" y="70590"/>
                  </a:lnTo>
                  <a:lnTo>
                    <a:pt x="13282" y="82119"/>
                  </a:lnTo>
                  <a:lnTo>
                    <a:pt x="6783" y="104278"/>
                  </a:lnTo>
                  <a:lnTo>
                    <a:pt x="0" y="125812"/>
                  </a:lnTo>
                  <a:lnTo>
                    <a:pt x="2398" y="132957"/>
                  </a:lnTo>
                  <a:lnTo>
                    <a:pt x="8671" y="137720"/>
                  </a:lnTo>
                  <a:lnTo>
                    <a:pt x="17527" y="140896"/>
                  </a:lnTo>
                  <a:lnTo>
                    <a:pt x="26938" y="141844"/>
                  </a:lnTo>
                  <a:lnTo>
                    <a:pt x="36717" y="141307"/>
                  </a:lnTo>
                  <a:lnTo>
                    <a:pt x="46743" y="139781"/>
                  </a:lnTo>
                  <a:lnTo>
                    <a:pt x="56932" y="139933"/>
                  </a:lnTo>
                  <a:lnTo>
                    <a:pt x="67231" y="141202"/>
                  </a:lnTo>
                  <a:lnTo>
                    <a:pt x="77603" y="143217"/>
                  </a:lnTo>
                  <a:lnTo>
                    <a:pt x="101592" y="148572"/>
                  </a:lnTo>
                  <a:lnTo>
                    <a:pt x="150934" y="15776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4617825" y="3176288"/>
              <a:ext cx="30954" cy="357599"/>
            </a:xfrm>
            <a:custGeom>
              <a:avLst/>
              <a:gdLst/>
              <a:ahLst/>
              <a:cxnLst/>
              <a:rect l="0" t="0" r="0" b="0"/>
              <a:pathLst>
                <a:path w="30954" h="357599">
                  <a:moveTo>
                    <a:pt x="30953" y="0"/>
                  </a:moveTo>
                  <a:lnTo>
                    <a:pt x="30953" y="22334"/>
                  </a:lnTo>
                  <a:lnTo>
                    <a:pt x="29785" y="33587"/>
                  </a:lnTo>
                  <a:lnTo>
                    <a:pt x="27837" y="45764"/>
                  </a:lnTo>
                  <a:lnTo>
                    <a:pt x="25370" y="58556"/>
                  </a:lnTo>
                  <a:lnTo>
                    <a:pt x="19512" y="85235"/>
                  </a:lnTo>
                  <a:lnTo>
                    <a:pt x="13014" y="113842"/>
                  </a:lnTo>
                  <a:lnTo>
                    <a:pt x="6230" y="146034"/>
                  </a:lnTo>
                  <a:lnTo>
                    <a:pt x="3953" y="162799"/>
                  </a:lnTo>
                  <a:lnTo>
                    <a:pt x="2436" y="179818"/>
                  </a:lnTo>
                  <a:lnTo>
                    <a:pt x="1424" y="197008"/>
                  </a:lnTo>
                  <a:lnTo>
                    <a:pt x="300" y="228573"/>
                  </a:lnTo>
                  <a:lnTo>
                    <a:pt x="0" y="243534"/>
                  </a:lnTo>
                  <a:lnTo>
                    <a:pt x="969" y="258183"/>
                  </a:lnTo>
                  <a:lnTo>
                    <a:pt x="2783" y="272624"/>
                  </a:lnTo>
                  <a:lnTo>
                    <a:pt x="5161" y="286925"/>
                  </a:lnTo>
                  <a:lnTo>
                    <a:pt x="6747" y="301134"/>
                  </a:lnTo>
                  <a:lnTo>
                    <a:pt x="7804" y="315281"/>
                  </a:lnTo>
                  <a:lnTo>
                    <a:pt x="9918" y="35759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4722401" y="3470781"/>
              <a:ext cx="10519" cy="42071"/>
            </a:xfrm>
            <a:custGeom>
              <a:avLst/>
              <a:gdLst/>
              <a:ahLst/>
              <a:cxnLst/>
              <a:rect l="0" t="0" r="0" b="0"/>
              <a:pathLst>
                <a:path w="10519" h="42071">
                  <a:moveTo>
                    <a:pt x="0" y="0"/>
                  </a:moveTo>
                  <a:lnTo>
                    <a:pt x="3117" y="9349"/>
                  </a:lnTo>
                  <a:lnTo>
                    <a:pt x="10518" y="4207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4883855" y="3207841"/>
              <a:ext cx="245980" cy="347081"/>
            </a:xfrm>
            <a:custGeom>
              <a:avLst/>
              <a:gdLst/>
              <a:ahLst/>
              <a:cxnLst/>
              <a:rect l="0" t="0" r="0" b="0"/>
              <a:pathLst>
                <a:path w="245980" h="347081">
                  <a:moveTo>
                    <a:pt x="217180" y="0"/>
                  </a:moveTo>
                  <a:lnTo>
                    <a:pt x="206013" y="11167"/>
                  </a:lnTo>
                  <a:lnTo>
                    <a:pt x="198049" y="14456"/>
                  </a:lnTo>
                  <a:lnTo>
                    <a:pt x="188065" y="16649"/>
                  </a:lnTo>
                  <a:lnTo>
                    <a:pt x="176735" y="18111"/>
                  </a:lnTo>
                  <a:lnTo>
                    <a:pt x="165675" y="17917"/>
                  </a:lnTo>
                  <a:lnTo>
                    <a:pt x="154797" y="16619"/>
                  </a:lnTo>
                  <a:lnTo>
                    <a:pt x="144038" y="14585"/>
                  </a:lnTo>
                  <a:lnTo>
                    <a:pt x="132191" y="13229"/>
                  </a:lnTo>
                  <a:lnTo>
                    <a:pt x="119619" y="12326"/>
                  </a:lnTo>
                  <a:lnTo>
                    <a:pt x="106563" y="11723"/>
                  </a:lnTo>
                  <a:lnTo>
                    <a:pt x="94353" y="10152"/>
                  </a:lnTo>
                  <a:lnTo>
                    <a:pt x="82708" y="7937"/>
                  </a:lnTo>
                  <a:lnTo>
                    <a:pt x="71438" y="5291"/>
                  </a:lnTo>
                  <a:lnTo>
                    <a:pt x="59250" y="3527"/>
                  </a:lnTo>
                  <a:lnTo>
                    <a:pt x="46450" y="2351"/>
                  </a:lnTo>
                  <a:lnTo>
                    <a:pt x="33243" y="1567"/>
                  </a:lnTo>
                  <a:lnTo>
                    <a:pt x="23269" y="4551"/>
                  </a:lnTo>
                  <a:lnTo>
                    <a:pt x="15452" y="10045"/>
                  </a:lnTo>
                  <a:lnTo>
                    <a:pt x="9071" y="17215"/>
                  </a:lnTo>
                  <a:lnTo>
                    <a:pt x="4817" y="26668"/>
                  </a:lnTo>
                  <a:lnTo>
                    <a:pt x="1982" y="37645"/>
                  </a:lnTo>
                  <a:lnTo>
                    <a:pt x="91" y="49638"/>
                  </a:lnTo>
                  <a:lnTo>
                    <a:pt x="0" y="61139"/>
                  </a:lnTo>
                  <a:lnTo>
                    <a:pt x="1107" y="72312"/>
                  </a:lnTo>
                  <a:lnTo>
                    <a:pt x="3014" y="83267"/>
                  </a:lnTo>
                  <a:lnTo>
                    <a:pt x="5454" y="94075"/>
                  </a:lnTo>
                  <a:lnTo>
                    <a:pt x="8249" y="104787"/>
                  </a:lnTo>
                  <a:lnTo>
                    <a:pt x="11281" y="115434"/>
                  </a:lnTo>
                  <a:lnTo>
                    <a:pt x="16809" y="120195"/>
                  </a:lnTo>
                  <a:lnTo>
                    <a:pt x="23999" y="121032"/>
                  </a:lnTo>
                  <a:lnTo>
                    <a:pt x="32299" y="119252"/>
                  </a:lnTo>
                  <a:lnTo>
                    <a:pt x="41338" y="116897"/>
                  </a:lnTo>
                  <a:lnTo>
                    <a:pt x="50870" y="114159"/>
                  </a:lnTo>
                  <a:lnTo>
                    <a:pt x="60730" y="111164"/>
                  </a:lnTo>
                  <a:lnTo>
                    <a:pt x="73147" y="110337"/>
                  </a:lnTo>
                  <a:lnTo>
                    <a:pt x="87268" y="110954"/>
                  </a:lnTo>
                  <a:lnTo>
                    <a:pt x="102525" y="112533"/>
                  </a:lnTo>
                  <a:lnTo>
                    <a:pt x="116202" y="115924"/>
                  </a:lnTo>
                  <a:lnTo>
                    <a:pt x="128826" y="120522"/>
                  </a:lnTo>
                  <a:lnTo>
                    <a:pt x="140748" y="125924"/>
                  </a:lnTo>
                  <a:lnTo>
                    <a:pt x="152202" y="131863"/>
                  </a:lnTo>
                  <a:lnTo>
                    <a:pt x="163344" y="138159"/>
                  </a:lnTo>
                  <a:lnTo>
                    <a:pt x="174277" y="144694"/>
                  </a:lnTo>
                  <a:lnTo>
                    <a:pt x="183904" y="153725"/>
                  </a:lnTo>
                  <a:lnTo>
                    <a:pt x="192658" y="164420"/>
                  </a:lnTo>
                  <a:lnTo>
                    <a:pt x="200832" y="176225"/>
                  </a:lnTo>
                  <a:lnTo>
                    <a:pt x="208619" y="188769"/>
                  </a:lnTo>
                  <a:lnTo>
                    <a:pt x="216147" y="201806"/>
                  </a:lnTo>
                  <a:lnTo>
                    <a:pt x="223503" y="215172"/>
                  </a:lnTo>
                  <a:lnTo>
                    <a:pt x="229575" y="227589"/>
                  </a:lnTo>
                  <a:lnTo>
                    <a:pt x="234793" y="239373"/>
                  </a:lnTo>
                  <a:lnTo>
                    <a:pt x="239440" y="250734"/>
                  </a:lnTo>
                  <a:lnTo>
                    <a:pt x="242537" y="262983"/>
                  </a:lnTo>
                  <a:lnTo>
                    <a:pt x="244602" y="275823"/>
                  </a:lnTo>
                  <a:lnTo>
                    <a:pt x="245979" y="289058"/>
                  </a:lnTo>
                  <a:lnTo>
                    <a:pt x="244560" y="300219"/>
                  </a:lnTo>
                  <a:lnTo>
                    <a:pt x="241276" y="309996"/>
                  </a:lnTo>
                  <a:lnTo>
                    <a:pt x="236750" y="318852"/>
                  </a:lnTo>
                  <a:lnTo>
                    <a:pt x="230227" y="325924"/>
                  </a:lnTo>
                  <a:lnTo>
                    <a:pt x="222372" y="331808"/>
                  </a:lnTo>
                  <a:lnTo>
                    <a:pt x="213629" y="336898"/>
                  </a:lnTo>
                  <a:lnTo>
                    <a:pt x="203127" y="340292"/>
                  </a:lnTo>
                  <a:lnTo>
                    <a:pt x="191450" y="342555"/>
                  </a:lnTo>
                  <a:lnTo>
                    <a:pt x="178992" y="344063"/>
                  </a:lnTo>
                  <a:lnTo>
                    <a:pt x="164843" y="345069"/>
                  </a:lnTo>
                  <a:lnTo>
                    <a:pt x="149567" y="345739"/>
                  </a:lnTo>
                  <a:lnTo>
                    <a:pt x="80451" y="34708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6" name="Freeform 35"/>
          <p:cNvSpPr/>
          <p:nvPr/>
        </p:nvSpPr>
        <p:spPr>
          <a:xfrm>
            <a:off x="368115" y="7299187"/>
            <a:ext cx="15891" cy="115195"/>
          </a:xfrm>
          <a:custGeom>
            <a:avLst/>
            <a:gdLst/>
            <a:ahLst/>
            <a:cxnLst/>
            <a:rect l="0" t="0" r="0" b="0"/>
            <a:pathLst>
              <a:path w="15891" h="115195">
                <a:moveTo>
                  <a:pt x="10518" y="31553"/>
                </a:moveTo>
                <a:lnTo>
                  <a:pt x="4935" y="48303"/>
                </a:lnTo>
                <a:lnTo>
                  <a:pt x="4459" y="56743"/>
                </a:lnTo>
                <a:lnTo>
                  <a:pt x="5310" y="65875"/>
                </a:lnTo>
                <a:lnTo>
                  <a:pt x="7046" y="75469"/>
                </a:lnTo>
                <a:lnTo>
                  <a:pt x="8203" y="86540"/>
                </a:lnTo>
                <a:lnTo>
                  <a:pt x="8975" y="98595"/>
                </a:lnTo>
                <a:lnTo>
                  <a:pt x="9489" y="111306"/>
                </a:lnTo>
                <a:lnTo>
                  <a:pt x="9832" y="115106"/>
                </a:lnTo>
                <a:lnTo>
                  <a:pt x="10061" y="112965"/>
                </a:lnTo>
                <a:lnTo>
                  <a:pt x="10315" y="98120"/>
                </a:lnTo>
                <a:lnTo>
                  <a:pt x="10428" y="75941"/>
                </a:lnTo>
                <a:lnTo>
                  <a:pt x="9289" y="64651"/>
                </a:lnTo>
                <a:lnTo>
                  <a:pt x="7362" y="53618"/>
                </a:lnTo>
                <a:lnTo>
                  <a:pt x="4908" y="42757"/>
                </a:lnTo>
                <a:lnTo>
                  <a:pt x="4441" y="40191"/>
                </a:lnTo>
                <a:lnTo>
                  <a:pt x="5298" y="43154"/>
                </a:lnTo>
                <a:lnTo>
                  <a:pt x="7038" y="49804"/>
                </a:lnTo>
                <a:lnTo>
                  <a:pt x="9367" y="57744"/>
                </a:lnTo>
                <a:lnTo>
                  <a:pt x="15070" y="75914"/>
                </a:lnTo>
                <a:lnTo>
                  <a:pt x="15890" y="86837"/>
                </a:lnTo>
                <a:lnTo>
                  <a:pt x="15268" y="98793"/>
                </a:lnTo>
                <a:lnTo>
                  <a:pt x="13685" y="111438"/>
                </a:lnTo>
                <a:lnTo>
                  <a:pt x="12629" y="115194"/>
                </a:lnTo>
                <a:lnTo>
                  <a:pt x="11925" y="113023"/>
                </a:lnTo>
                <a:lnTo>
                  <a:pt x="11456" y="106902"/>
                </a:lnTo>
                <a:lnTo>
                  <a:pt x="11144" y="96977"/>
                </a:lnTo>
                <a:lnTo>
                  <a:pt x="10796" y="70368"/>
                </a:lnTo>
                <a:lnTo>
                  <a:pt x="9535" y="57429"/>
                </a:ln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3502360" y="3428710"/>
            <a:ext cx="10518" cy="21037"/>
          </a:xfrm>
          <a:custGeom>
            <a:avLst/>
            <a:gdLst/>
            <a:ahLst/>
            <a:cxnLst/>
            <a:rect l="0" t="0" r="0" b="0"/>
            <a:pathLst>
              <a:path w="10518" h="21037">
                <a:moveTo>
                  <a:pt x="10517" y="0"/>
                </a:moveTo>
                <a:lnTo>
                  <a:pt x="0" y="2103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8" name="Group 47"/>
          <p:cNvGrpSpPr/>
          <p:nvPr/>
        </p:nvGrpSpPr>
        <p:grpSpPr>
          <a:xfrm>
            <a:off x="7530600" y="1603254"/>
            <a:ext cx="1146419" cy="1415271"/>
            <a:chOff x="7530600" y="1603254"/>
            <a:chExt cx="1146419" cy="1415271"/>
          </a:xfrm>
        </p:grpSpPr>
        <p:sp>
          <p:nvSpPr>
            <p:cNvPr id="38" name="Freeform 37"/>
            <p:cNvSpPr/>
            <p:nvPr/>
          </p:nvSpPr>
          <p:spPr>
            <a:xfrm>
              <a:off x="8222409" y="1603254"/>
              <a:ext cx="217790" cy="384546"/>
            </a:xfrm>
            <a:custGeom>
              <a:avLst/>
              <a:gdLst/>
              <a:ahLst/>
              <a:cxnLst/>
              <a:rect l="0" t="0" r="0" b="0"/>
              <a:pathLst>
                <a:path w="217790" h="384546">
                  <a:moveTo>
                    <a:pt x="202187" y="121605"/>
                  </a:moveTo>
                  <a:lnTo>
                    <a:pt x="216826" y="77688"/>
                  </a:lnTo>
                  <a:lnTo>
                    <a:pt x="217789" y="66618"/>
                  </a:lnTo>
                  <a:lnTo>
                    <a:pt x="217263" y="54563"/>
                  </a:lnTo>
                  <a:lnTo>
                    <a:pt x="215743" y="41852"/>
                  </a:lnTo>
                  <a:lnTo>
                    <a:pt x="212393" y="31040"/>
                  </a:lnTo>
                  <a:lnTo>
                    <a:pt x="207822" y="21496"/>
                  </a:lnTo>
                  <a:lnTo>
                    <a:pt x="202438" y="12795"/>
                  </a:lnTo>
                  <a:lnTo>
                    <a:pt x="194174" y="6995"/>
                  </a:lnTo>
                  <a:lnTo>
                    <a:pt x="183990" y="3128"/>
                  </a:lnTo>
                  <a:lnTo>
                    <a:pt x="172526" y="550"/>
                  </a:lnTo>
                  <a:lnTo>
                    <a:pt x="160209" y="0"/>
                  </a:lnTo>
                  <a:lnTo>
                    <a:pt x="147323" y="802"/>
                  </a:lnTo>
                  <a:lnTo>
                    <a:pt x="134058" y="2505"/>
                  </a:lnTo>
                  <a:lnTo>
                    <a:pt x="120540" y="4809"/>
                  </a:lnTo>
                  <a:lnTo>
                    <a:pt x="106854" y="7514"/>
                  </a:lnTo>
                  <a:lnTo>
                    <a:pt x="93056" y="10486"/>
                  </a:lnTo>
                  <a:lnTo>
                    <a:pt x="81519" y="14804"/>
                  </a:lnTo>
                  <a:lnTo>
                    <a:pt x="71491" y="20020"/>
                  </a:lnTo>
                  <a:lnTo>
                    <a:pt x="62469" y="25835"/>
                  </a:lnTo>
                  <a:lnTo>
                    <a:pt x="52947" y="33218"/>
                  </a:lnTo>
                  <a:lnTo>
                    <a:pt x="43094" y="41645"/>
                  </a:lnTo>
                  <a:lnTo>
                    <a:pt x="33019" y="50769"/>
                  </a:lnTo>
                  <a:lnTo>
                    <a:pt x="25134" y="60358"/>
                  </a:lnTo>
                  <a:lnTo>
                    <a:pt x="18709" y="70256"/>
                  </a:lnTo>
                  <a:lnTo>
                    <a:pt x="13257" y="80361"/>
                  </a:lnTo>
                  <a:lnTo>
                    <a:pt x="8453" y="90603"/>
                  </a:lnTo>
                  <a:lnTo>
                    <a:pt x="4083" y="100937"/>
                  </a:lnTo>
                  <a:lnTo>
                    <a:pt x="0" y="111333"/>
                  </a:lnTo>
                  <a:lnTo>
                    <a:pt x="785" y="121769"/>
                  </a:lnTo>
                  <a:lnTo>
                    <a:pt x="4813" y="132232"/>
                  </a:lnTo>
                  <a:lnTo>
                    <a:pt x="11005" y="142713"/>
                  </a:lnTo>
                  <a:lnTo>
                    <a:pt x="18639" y="150869"/>
                  </a:lnTo>
                  <a:lnTo>
                    <a:pt x="27233" y="157475"/>
                  </a:lnTo>
                  <a:lnTo>
                    <a:pt x="36469" y="163048"/>
                  </a:lnTo>
                  <a:lnTo>
                    <a:pt x="46132" y="165594"/>
                  </a:lnTo>
                  <a:lnTo>
                    <a:pt x="56080" y="166124"/>
                  </a:lnTo>
                  <a:lnTo>
                    <a:pt x="66218" y="165308"/>
                  </a:lnTo>
                  <a:lnTo>
                    <a:pt x="76482" y="161258"/>
                  </a:lnTo>
                  <a:lnTo>
                    <a:pt x="86831" y="155052"/>
                  </a:lnTo>
                  <a:lnTo>
                    <a:pt x="97235" y="147409"/>
                  </a:lnTo>
                  <a:lnTo>
                    <a:pt x="118146" y="132684"/>
                  </a:lnTo>
                  <a:lnTo>
                    <a:pt x="128630" y="125485"/>
                  </a:lnTo>
                  <a:lnTo>
                    <a:pt x="137957" y="117180"/>
                  </a:lnTo>
                  <a:lnTo>
                    <a:pt x="146512" y="108138"/>
                  </a:lnTo>
                  <a:lnTo>
                    <a:pt x="154553" y="98603"/>
                  </a:lnTo>
                  <a:lnTo>
                    <a:pt x="159913" y="87573"/>
                  </a:lnTo>
                  <a:lnTo>
                    <a:pt x="163487" y="75545"/>
                  </a:lnTo>
                  <a:lnTo>
                    <a:pt x="165869" y="62851"/>
                  </a:lnTo>
                  <a:lnTo>
                    <a:pt x="166289" y="57895"/>
                  </a:lnTo>
                  <a:lnTo>
                    <a:pt x="165400" y="58096"/>
                  </a:lnTo>
                  <a:lnTo>
                    <a:pt x="161297" y="68838"/>
                  </a:lnTo>
                  <a:lnTo>
                    <a:pt x="158566" y="78247"/>
                  </a:lnTo>
                  <a:lnTo>
                    <a:pt x="149139" y="113822"/>
                  </a:lnTo>
                  <a:lnTo>
                    <a:pt x="145787" y="126934"/>
                  </a:lnTo>
                  <a:lnTo>
                    <a:pt x="143552" y="141519"/>
                  </a:lnTo>
                  <a:lnTo>
                    <a:pt x="142062" y="157085"/>
                  </a:lnTo>
                  <a:lnTo>
                    <a:pt x="141068" y="173305"/>
                  </a:lnTo>
                  <a:lnTo>
                    <a:pt x="139965" y="203793"/>
                  </a:lnTo>
                  <a:lnTo>
                    <a:pt x="139256" y="261454"/>
                  </a:lnTo>
                  <a:lnTo>
                    <a:pt x="139105" y="331906"/>
                  </a:lnTo>
                  <a:lnTo>
                    <a:pt x="128564" y="38454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8248086" y="2056338"/>
              <a:ext cx="218581" cy="382268"/>
            </a:xfrm>
            <a:custGeom>
              <a:avLst/>
              <a:gdLst/>
              <a:ahLst/>
              <a:cxnLst/>
              <a:rect l="0" t="0" r="0" b="0"/>
              <a:pathLst>
                <a:path w="218581" h="382268">
                  <a:moveTo>
                    <a:pt x="218580" y="15602"/>
                  </a:moveTo>
                  <a:lnTo>
                    <a:pt x="201830" y="10019"/>
                  </a:lnTo>
                  <a:lnTo>
                    <a:pt x="191053" y="7205"/>
                  </a:lnTo>
                  <a:lnTo>
                    <a:pt x="163496" y="963"/>
                  </a:lnTo>
                  <a:lnTo>
                    <a:pt x="150305" y="0"/>
                  </a:lnTo>
                  <a:lnTo>
                    <a:pt x="138005" y="526"/>
                  </a:lnTo>
                  <a:lnTo>
                    <a:pt x="126299" y="2046"/>
                  </a:lnTo>
                  <a:lnTo>
                    <a:pt x="113820" y="3058"/>
                  </a:lnTo>
                  <a:lnTo>
                    <a:pt x="100827" y="3734"/>
                  </a:lnTo>
                  <a:lnTo>
                    <a:pt x="87490" y="4184"/>
                  </a:lnTo>
                  <a:lnTo>
                    <a:pt x="76261" y="6821"/>
                  </a:lnTo>
                  <a:lnTo>
                    <a:pt x="66439" y="10917"/>
                  </a:lnTo>
                  <a:lnTo>
                    <a:pt x="57553" y="15985"/>
                  </a:lnTo>
                  <a:lnTo>
                    <a:pt x="49292" y="21700"/>
                  </a:lnTo>
                  <a:lnTo>
                    <a:pt x="41447" y="27848"/>
                  </a:lnTo>
                  <a:lnTo>
                    <a:pt x="33880" y="34284"/>
                  </a:lnTo>
                  <a:lnTo>
                    <a:pt x="27666" y="42080"/>
                  </a:lnTo>
                  <a:lnTo>
                    <a:pt x="22356" y="50783"/>
                  </a:lnTo>
                  <a:lnTo>
                    <a:pt x="17647" y="60091"/>
                  </a:lnTo>
                  <a:lnTo>
                    <a:pt x="13339" y="69803"/>
                  </a:lnTo>
                  <a:lnTo>
                    <a:pt x="9298" y="79783"/>
                  </a:lnTo>
                  <a:lnTo>
                    <a:pt x="5436" y="89942"/>
                  </a:lnTo>
                  <a:lnTo>
                    <a:pt x="2861" y="101389"/>
                  </a:lnTo>
                  <a:lnTo>
                    <a:pt x="1144" y="113696"/>
                  </a:lnTo>
                  <a:lnTo>
                    <a:pt x="0" y="126574"/>
                  </a:lnTo>
                  <a:lnTo>
                    <a:pt x="2742" y="133991"/>
                  </a:lnTo>
                  <a:lnTo>
                    <a:pt x="8077" y="137767"/>
                  </a:lnTo>
                  <a:lnTo>
                    <a:pt x="15139" y="139116"/>
                  </a:lnTo>
                  <a:lnTo>
                    <a:pt x="23353" y="138846"/>
                  </a:lnTo>
                  <a:lnTo>
                    <a:pt x="32335" y="137498"/>
                  </a:lnTo>
                  <a:lnTo>
                    <a:pt x="41828" y="135431"/>
                  </a:lnTo>
                  <a:lnTo>
                    <a:pt x="51663" y="136390"/>
                  </a:lnTo>
                  <a:lnTo>
                    <a:pt x="61726" y="139366"/>
                  </a:lnTo>
                  <a:lnTo>
                    <a:pt x="71941" y="143688"/>
                  </a:lnTo>
                  <a:lnTo>
                    <a:pt x="81087" y="148906"/>
                  </a:lnTo>
                  <a:lnTo>
                    <a:pt x="89522" y="154722"/>
                  </a:lnTo>
                  <a:lnTo>
                    <a:pt x="97483" y="160937"/>
                  </a:lnTo>
                  <a:lnTo>
                    <a:pt x="106296" y="168586"/>
                  </a:lnTo>
                  <a:lnTo>
                    <a:pt x="115677" y="177191"/>
                  </a:lnTo>
                  <a:lnTo>
                    <a:pt x="142515" y="202936"/>
                  </a:lnTo>
                  <a:lnTo>
                    <a:pt x="178105" y="238157"/>
                  </a:lnTo>
                  <a:lnTo>
                    <a:pt x="185754" y="248113"/>
                  </a:lnTo>
                  <a:lnTo>
                    <a:pt x="192022" y="258256"/>
                  </a:lnTo>
                  <a:lnTo>
                    <a:pt x="197369" y="268524"/>
                  </a:lnTo>
                  <a:lnTo>
                    <a:pt x="202102" y="280044"/>
                  </a:lnTo>
                  <a:lnTo>
                    <a:pt x="206426" y="292398"/>
                  </a:lnTo>
                  <a:lnTo>
                    <a:pt x="210477" y="305309"/>
                  </a:lnTo>
                  <a:lnTo>
                    <a:pt x="210841" y="317422"/>
                  </a:lnTo>
                  <a:lnTo>
                    <a:pt x="208746" y="329003"/>
                  </a:lnTo>
                  <a:lnTo>
                    <a:pt x="205013" y="340230"/>
                  </a:lnTo>
                  <a:lnTo>
                    <a:pt x="197849" y="350051"/>
                  </a:lnTo>
                  <a:lnTo>
                    <a:pt x="188399" y="358936"/>
                  </a:lnTo>
                  <a:lnTo>
                    <a:pt x="177424" y="367197"/>
                  </a:lnTo>
                  <a:lnTo>
                    <a:pt x="165433" y="372704"/>
                  </a:lnTo>
                  <a:lnTo>
                    <a:pt x="152765" y="376375"/>
                  </a:lnTo>
                  <a:lnTo>
                    <a:pt x="139645" y="378823"/>
                  </a:lnTo>
                  <a:lnTo>
                    <a:pt x="126224" y="380454"/>
                  </a:lnTo>
                  <a:lnTo>
                    <a:pt x="112602" y="381542"/>
                  </a:lnTo>
                  <a:lnTo>
                    <a:pt x="98845" y="382267"/>
                  </a:lnTo>
                  <a:lnTo>
                    <a:pt x="86169" y="381582"/>
                  </a:lnTo>
                  <a:lnTo>
                    <a:pt x="74212" y="379957"/>
                  </a:lnTo>
                  <a:lnTo>
                    <a:pt x="8228" y="37320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7627950" y="2103493"/>
              <a:ext cx="205012" cy="310768"/>
            </a:xfrm>
            <a:custGeom>
              <a:avLst/>
              <a:gdLst/>
              <a:ahLst/>
              <a:cxnLst/>
              <a:rect l="0" t="0" r="0" b="0"/>
              <a:pathLst>
                <a:path w="205012" h="310768">
                  <a:moveTo>
                    <a:pt x="134037" y="10517"/>
                  </a:moveTo>
                  <a:lnTo>
                    <a:pt x="122870" y="21684"/>
                  </a:lnTo>
                  <a:lnTo>
                    <a:pt x="117243" y="29648"/>
                  </a:lnTo>
                  <a:lnTo>
                    <a:pt x="111155" y="39632"/>
                  </a:lnTo>
                  <a:lnTo>
                    <a:pt x="104759" y="50962"/>
                  </a:lnTo>
                  <a:lnTo>
                    <a:pt x="98158" y="60853"/>
                  </a:lnTo>
                  <a:lnTo>
                    <a:pt x="91420" y="69784"/>
                  </a:lnTo>
                  <a:lnTo>
                    <a:pt x="84590" y="78076"/>
                  </a:lnTo>
                  <a:lnTo>
                    <a:pt x="77700" y="85940"/>
                  </a:lnTo>
                  <a:lnTo>
                    <a:pt x="70770" y="93521"/>
                  </a:lnTo>
                  <a:lnTo>
                    <a:pt x="63812" y="100912"/>
                  </a:lnTo>
                  <a:lnTo>
                    <a:pt x="56835" y="111682"/>
                  </a:lnTo>
                  <a:lnTo>
                    <a:pt x="49848" y="124705"/>
                  </a:lnTo>
                  <a:lnTo>
                    <a:pt x="21840" y="182007"/>
                  </a:lnTo>
                  <a:lnTo>
                    <a:pt x="16000" y="196130"/>
                  </a:lnTo>
                  <a:lnTo>
                    <a:pt x="10937" y="210220"/>
                  </a:lnTo>
                  <a:lnTo>
                    <a:pt x="6394" y="224287"/>
                  </a:lnTo>
                  <a:lnTo>
                    <a:pt x="3366" y="238340"/>
                  </a:lnTo>
                  <a:lnTo>
                    <a:pt x="1347" y="252383"/>
                  </a:lnTo>
                  <a:lnTo>
                    <a:pt x="0" y="266420"/>
                  </a:lnTo>
                  <a:lnTo>
                    <a:pt x="1440" y="278115"/>
                  </a:lnTo>
                  <a:lnTo>
                    <a:pt x="4737" y="288248"/>
                  </a:lnTo>
                  <a:lnTo>
                    <a:pt x="9272" y="297342"/>
                  </a:lnTo>
                  <a:lnTo>
                    <a:pt x="16970" y="303404"/>
                  </a:lnTo>
                  <a:lnTo>
                    <a:pt x="26778" y="307445"/>
                  </a:lnTo>
                  <a:lnTo>
                    <a:pt x="37989" y="310139"/>
                  </a:lnTo>
                  <a:lnTo>
                    <a:pt x="50139" y="310767"/>
                  </a:lnTo>
                  <a:lnTo>
                    <a:pt x="62913" y="310017"/>
                  </a:lnTo>
                  <a:lnTo>
                    <a:pt x="76103" y="308348"/>
                  </a:lnTo>
                  <a:lnTo>
                    <a:pt x="87234" y="304898"/>
                  </a:lnTo>
                  <a:lnTo>
                    <a:pt x="96993" y="300261"/>
                  </a:lnTo>
                  <a:lnTo>
                    <a:pt x="105835" y="294832"/>
                  </a:lnTo>
                  <a:lnTo>
                    <a:pt x="116405" y="287707"/>
                  </a:lnTo>
                  <a:lnTo>
                    <a:pt x="140613" y="270442"/>
                  </a:lnTo>
                  <a:lnTo>
                    <a:pt x="150107" y="260929"/>
                  </a:lnTo>
                  <a:lnTo>
                    <a:pt x="157605" y="251082"/>
                  </a:lnTo>
                  <a:lnTo>
                    <a:pt x="163773" y="241011"/>
                  </a:lnTo>
                  <a:lnTo>
                    <a:pt x="170222" y="229623"/>
                  </a:lnTo>
                  <a:lnTo>
                    <a:pt x="183619" y="204504"/>
                  </a:lnTo>
                  <a:lnTo>
                    <a:pt x="189296" y="192430"/>
                  </a:lnTo>
                  <a:lnTo>
                    <a:pt x="194248" y="180874"/>
                  </a:lnTo>
                  <a:lnTo>
                    <a:pt x="198719" y="169665"/>
                  </a:lnTo>
                  <a:lnTo>
                    <a:pt x="201699" y="156349"/>
                  </a:lnTo>
                  <a:lnTo>
                    <a:pt x="203686" y="141629"/>
                  </a:lnTo>
                  <a:lnTo>
                    <a:pt x="205011" y="125972"/>
                  </a:lnTo>
                  <a:lnTo>
                    <a:pt x="204726" y="110860"/>
                  </a:lnTo>
                  <a:lnTo>
                    <a:pt x="203366" y="96110"/>
                  </a:lnTo>
                  <a:lnTo>
                    <a:pt x="201292" y="81603"/>
                  </a:lnTo>
                  <a:lnTo>
                    <a:pt x="198740" y="68425"/>
                  </a:lnTo>
                  <a:lnTo>
                    <a:pt x="195870" y="56134"/>
                  </a:lnTo>
                  <a:lnTo>
                    <a:pt x="192788" y="44435"/>
                  </a:lnTo>
                  <a:lnTo>
                    <a:pt x="188397" y="34297"/>
                  </a:lnTo>
                  <a:lnTo>
                    <a:pt x="183132" y="25202"/>
                  </a:lnTo>
                  <a:lnTo>
                    <a:pt x="16559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7972339" y="2334880"/>
              <a:ext cx="10518" cy="21036"/>
            </a:xfrm>
            <a:custGeom>
              <a:avLst/>
              <a:gdLst/>
              <a:ahLst/>
              <a:cxnLst/>
              <a:rect l="0" t="0" r="0" b="0"/>
              <a:pathLst>
                <a:path w="10518" h="21036">
                  <a:moveTo>
                    <a:pt x="10517" y="21035"/>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7530600" y="2450574"/>
              <a:ext cx="1146419" cy="84141"/>
            </a:xfrm>
            <a:custGeom>
              <a:avLst/>
              <a:gdLst/>
              <a:ahLst/>
              <a:cxnLst/>
              <a:rect l="0" t="0" r="0" b="0"/>
              <a:pathLst>
                <a:path w="1146419" h="84141">
                  <a:moveTo>
                    <a:pt x="0" y="0"/>
                  </a:moveTo>
                  <a:lnTo>
                    <a:pt x="22334" y="5583"/>
                  </a:lnTo>
                  <a:lnTo>
                    <a:pt x="34756" y="7228"/>
                  </a:lnTo>
                  <a:lnTo>
                    <a:pt x="64140" y="9055"/>
                  </a:lnTo>
                  <a:lnTo>
                    <a:pt x="102909" y="9868"/>
                  </a:lnTo>
                  <a:lnTo>
                    <a:pt x="124700" y="10084"/>
                  </a:lnTo>
                  <a:lnTo>
                    <a:pt x="143901" y="11397"/>
                  </a:lnTo>
                  <a:lnTo>
                    <a:pt x="161377" y="13441"/>
                  </a:lnTo>
                  <a:lnTo>
                    <a:pt x="177702" y="15972"/>
                  </a:lnTo>
                  <a:lnTo>
                    <a:pt x="193260" y="17660"/>
                  </a:lnTo>
                  <a:lnTo>
                    <a:pt x="223011" y="19535"/>
                  </a:lnTo>
                  <a:lnTo>
                    <a:pt x="254932" y="20368"/>
                  </a:lnTo>
                  <a:lnTo>
                    <a:pt x="288597" y="21907"/>
                  </a:lnTo>
                  <a:lnTo>
                    <a:pt x="305755" y="23954"/>
                  </a:lnTo>
                  <a:lnTo>
                    <a:pt x="323036" y="26487"/>
                  </a:lnTo>
                  <a:lnTo>
                    <a:pt x="341569" y="28175"/>
                  </a:lnTo>
                  <a:lnTo>
                    <a:pt x="360935" y="29301"/>
                  </a:lnTo>
                  <a:lnTo>
                    <a:pt x="401152" y="30552"/>
                  </a:lnTo>
                  <a:lnTo>
                    <a:pt x="442398" y="31108"/>
                  </a:lnTo>
                  <a:lnTo>
                    <a:pt x="462045" y="32425"/>
                  </a:lnTo>
                  <a:lnTo>
                    <a:pt x="480986" y="34471"/>
                  </a:lnTo>
                  <a:lnTo>
                    <a:pt x="499457" y="37004"/>
                  </a:lnTo>
                  <a:lnTo>
                    <a:pt x="535561" y="42935"/>
                  </a:lnTo>
                  <a:lnTo>
                    <a:pt x="553369" y="46152"/>
                  </a:lnTo>
                  <a:lnTo>
                    <a:pt x="572253" y="48297"/>
                  </a:lnTo>
                  <a:lnTo>
                    <a:pt x="591854" y="49728"/>
                  </a:lnTo>
                  <a:lnTo>
                    <a:pt x="611933" y="50681"/>
                  </a:lnTo>
                  <a:lnTo>
                    <a:pt x="631163" y="52485"/>
                  </a:lnTo>
                  <a:lnTo>
                    <a:pt x="649825" y="54856"/>
                  </a:lnTo>
                  <a:lnTo>
                    <a:pt x="668110" y="57606"/>
                  </a:lnTo>
                  <a:lnTo>
                    <a:pt x="686143" y="59439"/>
                  </a:lnTo>
                  <a:lnTo>
                    <a:pt x="721761" y="61476"/>
                  </a:lnTo>
                  <a:lnTo>
                    <a:pt x="757068" y="62381"/>
                  </a:lnTo>
                  <a:lnTo>
                    <a:pt x="792237" y="63952"/>
                  </a:lnTo>
                  <a:lnTo>
                    <a:pt x="809796" y="66007"/>
                  </a:lnTo>
                  <a:lnTo>
                    <a:pt x="827345" y="68546"/>
                  </a:lnTo>
                  <a:lnTo>
                    <a:pt x="844887" y="70238"/>
                  </a:lnTo>
                  <a:lnTo>
                    <a:pt x="879961" y="72118"/>
                  </a:lnTo>
                  <a:lnTo>
                    <a:pt x="897494" y="73788"/>
                  </a:lnTo>
                  <a:lnTo>
                    <a:pt x="915027" y="76071"/>
                  </a:lnTo>
                  <a:lnTo>
                    <a:pt x="932557" y="78760"/>
                  </a:lnTo>
                  <a:lnTo>
                    <a:pt x="948919" y="80554"/>
                  </a:lnTo>
                  <a:lnTo>
                    <a:pt x="979565" y="82546"/>
                  </a:lnTo>
                  <a:lnTo>
                    <a:pt x="1008766" y="83432"/>
                  </a:lnTo>
                  <a:lnTo>
                    <a:pt x="1086913" y="84047"/>
                  </a:lnTo>
                  <a:lnTo>
                    <a:pt x="1146418" y="8414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7772566" y="2555750"/>
              <a:ext cx="252362" cy="176761"/>
            </a:xfrm>
            <a:custGeom>
              <a:avLst/>
              <a:gdLst/>
              <a:ahLst/>
              <a:cxnLst/>
              <a:rect l="0" t="0" r="0" b="0"/>
              <a:pathLst>
                <a:path w="252362" h="176761">
                  <a:moveTo>
                    <a:pt x="63044" y="0"/>
                  </a:moveTo>
                  <a:lnTo>
                    <a:pt x="57460" y="16750"/>
                  </a:lnTo>
                  <a:lnTo>
                    <a:pt x="54647" y="26359"/>
                  </a:lnTo>
                  <a:lnTo>
                    <a:pt x="48405" y="49500"/>
                  </a:lnTo>
                  <a:lnTo>
                    <a:pt x="43935" y="62215"/>
                  </a:lnTo>
                  <a:lnTo>
                    <a:pt x="38619" y="75367"/>
                  </a:lnTo>
                  <a:lnTo>
                    <a:pt x="32738" y="88809"/>
                  </a:lnTo>
                  <a:lnTo>
                    <a:pt x="27647" y="101276"/>
                  </a:lnTo>
                  <a:lnTo>
                    <a:pt x="23086" y="113094"/>
                  </a:lnTo>
                  <a:lnTo>
                    <a:pt x="18876" y="124478"/>
                  </a:lnTo>
                  <a:lnTo>
                    <a:pt x="13732" y="134404"/>
                  </a:lnTo>
                  <a:lnTo>
                    <a:pt x="7966" y="143360"/>
                  </a:lnTo>
                  <a:lnTo>
                    <a:pt x="1784" y="151667"/>
                  </a:lnTo>
                  <a:lnTo>
                    <a:pt x="0" y="153699"/>
                  </a:lnTo>
                  <a:lnTo>
                    <a:pt x="1148" y="151548"/>
                  </a:lnTo>
                  <a:lnTo>
                    <a:pt x="4251" y="146608"/>
                  </a:lnTo>
                  <a:lnTo>
                    <a:pt x="10994" y="144484"/>
                  </a:lnTo>
                  <a:lnTo>
                    <a:pt x="20164" y="144236"/>
                  </a:lnTo>
                  <a:lnTo>
                    <a:pt x="30951" y="145239"/>
                  </a:lnTo>
                  <a:lnTo>
                    <a:pt x="42818" y="147077"/>
                  </a:lnTo>
                  <a:lnTo>
                    <a:pt x="55403" y="149470"/>
                  </a:lnTo>
                  <a:lnTo>
                    <a:pt x="81853" y="155246"/>
                  </a:lnTo>
                  <a:lnTo>
                    <a:pt x="109189" y="161709"/>
                  </a:lnTo>
                  <a:lnTo>
                    <a:pt x="121854" y="165068"/>
                  </a:lnTo>
                  <a:lnTo>
                    <a:pt x="145276" y="171917"/>
                  </a:lnTo>
                  <a:lnTo>
                    <a:pt x="157598" y="174211"/>
                  </a:lnTo>
                  <a:lnTo>
                    <a:pt x="170487" y="175740"/>
                  </a:lnTo>
                  <a:lnTo>
                    <a:pt x="183755" y="176760"/>
                  </a:lnTo>
                  <a:lnTo>
                    <a:pt x="197275" y="176271"/>
                  </a:lnTo>
                  <a:lnTo>
                    <a:pt x="210962" y="174776"/>
                  </a:lnTo>
                  <a:lnTo>
                    <a:pt x="252361" y="16828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8014410" y="2618855"/>
              <a:ext cx="52589" cy="378635"/>
            </a:xfrm>
            <a:custGeom>
              <a:avLst/>
              <a:gdLst/>
              <a:ahLst/>
              <a:cxnLst/>
              <a:rect l="0" t="0" r="0" b="0"/>
              <a:pathLst>
                <a:path w="52589" h="378635">
                  <a:moveTo>
                    <a:pt x="52588" y="0"/>
                  </a:moveTo>
                  <a:lnTo>
                    <a:pt x="47004" y="16750"/>
                  </a:lnTo>
                  <a:lnTo>
                    <a:pt x="44191" y="26359"/>
                  </a:lnTo>
                  <a:lnTo>
                    <a:pt x="37948" y="49501"/>
                  </a:lnTo>
                  <a:lnTo>
                    <a:pt x="31279" y="78484"/>
                  </a:lnTo>
                  <a:lnTo>
                    <a:pt x="17475" y="144701"/>
                  </a:lnTo>
                  <a:lnTo>
                    <a:pt x="15156" y="163079"/>
                  </a:lnTo>
                  <a:lnTo>
                    <a:pt x="13610" y="182343"/>
                  </a:lnTo>
                  <a:lnTo>
                    <a:pt x="12579" y="202197"/>
                  </a:lnTo>
                  <a:lnTo>
                    <a:pt x="10724" y="218939"/>
                  </a:lnTo>
                  <a:lnTo>
                    <a:pt x="8318" y="233606"/>
                  </a:lnTo>
                  <a:lnTo>
                    <a:pt x="5545" y="246890"/>
                  </a:lnTo>
                  <a:lnTo>
                    <a:pt x="3696" y="261589"/>
                  </a:lnTo>
                  <a:lnTo>
                    <a:pt x="2464" y="277232"/>
                  </a:lnTo>
                  <a:lnTo>
                    <a:pt x="1642" y="293503"/>
                  </a:lnTo>
                  <a:lnTo>
                    <a:pt x="730" y="324048"/>
                  </a:lnTo>
                  <a:lnTo>
                    <a:pt x="0" y="37863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8309164" y="2672005"/>
              <a:ext cx="300560" cy="346520"/>
            </a:xfrm>
            <a:custGeom>
              <a:avLst/>
              <a:gdLst/>
              <a:ahLst/>
              <a:cxnLst/>
              <a:rect l="0" t="0" r="0" b="0"/>
              <a:pathLst>
                <a:path w="300560" h="346520">
                  <a:moveTo>
                    <a:pt x="241643" y="20473"/>
                  </a:moveTo>
                  <a:lnTo>
                    <a:pt x="213726" y="20473"/>
                  </a:lnTo>
                  <a:lnTo>
                    <a:pt x="200828" y="19305"/>
                  </a:lnTo>
                  <a:lnTo>
                    <a:pt x="187554" y="17357"/>
                  </a:lnTo>
                  <a:lnTo>
                    <a:pt x="174031" y="14890"/>
                  </a:lnTo>
                  <a:lnTo>
                    <a:pt x="160341" y="12077"/>
                  </a:lnTo>
                  <a:lnTo>
                    <a:pt x="132664" y="5834"/>
                  </a:lnTo>
                  <a:lnTo>
                    <a:pt x="118740" y="3702"/>
                  </a:lnTo>
                  <a:lnTo>
                    <a:pt x="104782" y="2281"/>
                  </a:lnTo>
                  <a:lnTo>
                    <a:pt x="90803" y="1333"/>
                  </a:lnTo>
                  <a:lnTo>
                    <a:pt x="75640" y="702"/>
                  </a:lnTo>
                  <a:lnTo>
                    <a:pt x="43211" y="0"/>
                  </a:lnTo>
                  <a:lnTo>
                    <a:pt x="29889" y="2150"/>
                  </a:lnTo>
                  <a:lnTo>
                    <a:pt x="18670" y="5920"/>
                  </a:lnTo>
                  <a:lnTo>
                    <a:pt x="8853" y="10771"/>
                  </a:lnTo>
                  <a:lnTo>
                    <a:pt x="3478" y="17511"/>
                  </a:lnTo>
                  <a:lnTo>
                    <a:pt x="1062" y="25510"/>
                  </a:lnTo>
                  <a:lnTo>
                    <a:pt x="621" y="34349"/>
                  </a:lnTo>
                  <a:lnTo>
                    <a:pt x="130" y="59751"/>
                  </a:lnTo>
                  <a:lnTo>
                    <a:pt x="0" y="74706"/>
                  </a:lnTo>
                  <a:lnTo>
                    <a:pt x="1081" y="88181"/>
                  </a:lnTo>
                  <a:lnTo>
                    <a:pt x="2970" y="100671"/>
                  </a:lnTo>
                  <a:lnTo>
                    <a:pt x="5399" y="112503"/>
                  </a:lnTo>
                  <a:lnTo>
                    <a:pt x="8186" y="116885"/>
                  </a:lnTo>
                  <a:lnTo>
                    <a:pt x="11213" y="116301"/>
                  </a:lnTo>
                  <a:lnTo>
                    <a:pt x="14400" y="112405"/>
                  </a:lnTo>
                  <a:lnTo>
                    <a:pt x="20030" y="108640"/>
                  </a:lnTo>
                  <a:lnTo>
                    <a:pt x="27290" y="104961"/>
                  </a:lnTo>
                  <a:lnTo>
                    <a:pt x="35635" y="101339"/>
                  </a:lnTo>
                  <a:lnTo>
                    <a:pt x="45874" y="98925"/>
                  </a:lnTo>
                  <a:lnTo>
                    <a:pt x="57374" y="97316"/>
                  </a:lnTo>
                  <a:lnTo>
                    <a:pt x="69715" y="96243"/>
                  </a:lnTo>
                  <a:lnTo>
                    <a:pt x="81448" y="96696"/>
                  </a:lnTo>
                  <a:lnTo>
                    <a:pt x="92775" y="98167"/>
                  </a:lnTo>
                  <a:lnTo>
                    <a:pt x="103834" y="100316"/>
                  </a:lnTo>
                  <a:lnTo>
                    <a:pt x="117048" y="104086"/>
                  </a:lnTo>
                  <a:lnTo>
                    <a:pt x="131702" y="108936"/>
                  </a:lnTo>
                  <a:lnTo>
                    <a:pt x="147314" y="114507"/>
                  </a:lnTo>
                  <a:lnTo>
                    <a:pt x="162397" y="121727"/>
                  </a:lnTo>
                  <a:lnTo>
                    <a:pt x="177126" y="130046"/>
                  </a:lnTo>
                  <a:lnTo>
                    <a:pt x="191620" y="139098"/>
                  </a:lnTo>
                  <a:lnTo>
                    <a:pt x="203620" y="147470"/>
                  </a:lnTo>
                  <a:lnTo>
                    <a:pt x="213957" y="155389"/>
                  </a:lnTo>
                  <a:lnTo>
                    <a:pt x="223186" y="163005"/>
                  </a:lnTo>
                  <a:lnTo>
                    <a:pt x="231675" y="170420"/>
                  </a:lnTo>
                  <a:lnTo>
                    <a:pt x="239673" y="177700"/>
                  </a:lnTo>
                  <a:lnTo>
                    <a:pt x="247341" y="184891"/>
                  </a:lnTo>
                  <a:lnTo>
                    <a:pt x="254790" y="194359"/>
                  </a:lnTo>
                  <a:lnTo>
                    <a:pt x="262094" y="205346"/>
                  </a:lnTo>
                  <a:lnTo>
                    <a:pt x="269301" y="217345"/>
                  </a:lnTo>
                  <a:lnTo>
                    <a:pt x="283540" y="240026"/>
                  </a:lnTo>
                  <a:lnTo>
                    <a:pt x="290610" y="250983"/>
                  </a:lnTo>
                  <a:lnTo>
                    <a:pt x="295323" y="264130"/>
                  </a:lnTo>
                  <a:lnTo>
                    <a:pt x="298464" y="278738"/>
                  </a:lnTo>
                  <a:lnTo>
                    <a:pt x="300559" y="294320"/>
                  </a:lnTo>
                  <a:lnTo>
                    <a:pt x="298450" y="305877"/>
                  </a:lnTo>
                  <a:lnTo>
                    <a:pt x="293538" y="314750"/>
                  </a:lnTo>
                  <a:lnTo>
                    <a:pt x="286757" y="321834"/>
                  </a:lnTo>
                  <a:lnTo>
                    <a:pt x="277562" y="327725"/>
                  </a:lnTo>
                  <a:lnTo>
                    <a:pt x="266758" y="332821"/>
                  </a:lnTo>
                  <a:lnTo>
                    <a:pt x="254880" y="337387"/>
                  </a:lnTo>
                  <a:lnTo>
                    <a:pt x="242288" y="340431"/>
                  </a:lnTo>
                  <a:lnTo>
                    <a:pt x="229218" y="342460"/>
                  </a:lnTo>
                  <a:lnTo>
                    <a:pt x="215831" y="343813"/>
                  </a:lnTo>
                  <a:lnTo>
                    <a:pt x="202231" y="344715"/>
                  </a:lnTo>
                  <a:lnTo>
                    <a:pt x="188490" y="345316"/>
                  </a:lnTo>
                  <a:lnTo>
                    <a:pt x="146984" y="34651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8024927" y="2387468"/>
              <a:ext cx="1" cy="10519"/>
            </a:xfrm>
            <a:custGeom>
              <a:avLst/>
              <a:gdLst/>
              <a:ahLst/>
              <a:cxnLst/>
              <a:rect l="0" t="0" r="0" b="0"/>
              <a:pathLst>
                <a:path w="1" h="10519">
                  <a:moveTo>
                    <a:pt x="0" y="0"/>
                  </a:moveTo>
                  <a:lnTo>
                    <a:pt x="0" y="1051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8214244" y="2949359"/>
              <a:ext cx="18180" cy="16578"/>
            </a:xfrm>
            <a:custGeom>
              <a:avLst/>
              <a:gdLst/>
              <a:ahLst/>
              <a:cxnLst/>
              <a:rect l="0" t="0" r="0" b="0"/>
              <a:pathLst>
                <a:path w="18180" h="16578">
                  <a:moveTo>
                    <a:pt x="0" y="6059"/>
                  </a:moveTo>
                  <a:lnTo>
                    <a:pt x="18179" y="0"/>
                  </a:lnTo>
                  <a:lnTo>
                    <a:pt x="15625" y="851"/>
                  </a:lnTo>
                  <a:lnTo>
                    <a:pt x="0" y="1657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 name="Group 58"/>
          <p:cNvGrpSpPr/>
          <p:nvPr/>
        </p:nvGrpSpPr>
        <p:grpSpPr>
          <a:xfrm>
            <a:off x="2766128" y="3586476"/>
            <a:ext cx="2526870" cy="433403"/>
            <a:chOff x="2766128" y="3586476"/>
            <a:chExt cx="2526870" cy="433403"/>
          </a:xfrm>
        </p:grpSpPr>
        <p:sp>
          <p:nvSpPr>
            <p:cNvPr id="49" name="Freeform 48"/>
            <p:cNvSpPr/>
            <p:nvPr/>
          </p:nvSpPr>
          <p:spPr>
            <a:xfrm>
              <a:off x="2766128" y="3628737"/>
              <a:ext cx="967620" cy="73432"/>
            </a:xfrm>
            <a:custGeom>
              <a:avLst/>
              <a:gdLst/>
              <a:ahLst/>
              <a:cxnLst/>
              <a:rect l="0" t="0" r="0" b="0"/>
              <a:pathLst>
                <a:path w="967620" h="73432">
                  <a:moveTo>
                    <a:pt x="0" y="10325"/>
                  </a:moveTo>
                  <a:lnTo>
                    <a:pt x="67612" y="10325"/>
                  </a:lnTo>
                  <a:lnTo>
                    <a:pt x="83639" y="9156"/>
                  </a:lnTo>
                  <a:lnTo>
                    <a:pt x="101336" y="7209"/>
                  </a:lnTo>
                  <a:lnTo>
                    <a:pt x="120145" y="4741"/>
                  </a:lnTo>
                  <a:lnTo>
                    <a:pt x="139696" y="3097"/>
                  </a:lnTo>
                  <a:lnTo>
                    <a:pt x="159743" y="2001"/>
                  </a:lnTo>
                  <a:lnTo>
                    <a:pt x="198376" y="782"/>
                  </a:lnTo>
                  <a:lnTo>
                    <a:pt x="261267" y="0"/>
                  </a:lnTo>
                  <a:lnTo>
                    <a:pt x="290243" y="1062"/>
                  </a:lnTo>
                  <a:lnTo>
                    <a:pt x="304514" y="2981"/>
                  </a:lnTo>
                  <a:lnTo>
                    <a:pt x="318703" y="5429"/>
                  </a:lnTo>
                  <a:lnTo>
                    <a:pt x="332837" y="7061"/>
                  </a:lnTo>
                  <a:lnTo>
                    <a:pt x="361006" y="8875"/>
                  </a:lnTo>
                  <a:lnTo>
                    <a:pt x="392224" y="9681"/>
                  </a:lnTo>
                  <a:lnTo>
                    <a:pt x="408729" y="9895"/>
                  </a:lnTo>
                  <a:lnTo>
                    <a:pt x="424407" y="11207"/>
                  </a:lnTo>
                  <a:lnTo>
                    <a:pt x="439533" y="13251"/>
                  </a:lnTo>
                  <a:lnTo>
                    <a:pt x="454292" y="15782"/>
                  </a:lnTo>
                  <a:lnTo>
                    <a:pt x="469974" y="17469"/>
                  </a:lnTo>
                  <a:lnTo>
                    <a:pt x="486272" y="18593"/>
                  </a:lnTo>
                  <a:lnTo>
                    <a:pt x="502980" y="19343"/>
                  </a:lnTo>
                  <a:lnTo>
                    <a:pt x="537127" y="20176"/>
                  </a:lnTo>
                  <a:lnTo>
                    <a:pt x="554413" y="20399"/>
                  </a:lnTo>
                  <a:lnTo>
                    <a:pt x="570612" y="21715"/>
                  </a:lnTo>
                  <a:lnTo>
                    <a:pt x="586085" y="23762"/>
                  </a:lnTo>
                  <a:lnTo>
                    <a:pt x="616912" y="29152"/>
                  </a:lnTo>
                  <a:lnTo>
                    <a:pt x="650090" y="35443"/>
                  </a:lnTo>
                  <a:lnTo>
                    <a:pt x="665949" y="37588"/>
                  </a:lnTo>
                  <a:lnTo>
                    <a:pt x="681196" y="39018"/>
                  </a:lnTo>
                  <a:lnTo>
                    <a:pt x="696036" y="39972"/>
                  </a:lnTo>
                  <a:lnTo>
                    <a:pt x="710603" y="41776"/>
                  </a:lnTo>
                  <a:lnTo>
                    <a:pt x="724989" y="44147"/>
                  </a:lnTo>
                  <a:lnTo>
                    <a:pt x="739254" y="46897"/>
                  </a:lnTo>
                  <a:lnTo>
                    <a:pt x="753439" y="48730"/>
                  </a:lnTo>
                  <a:lnTo>
                    <a:pt x="781665" y="50767"/>
                  </a:lnTo>
                  <a:lnTo>
                    <a:pt x="794567" y="52478"/>
                  </a:lnTo>
                  <a:lnTo>
                    <a:pt x="806675" y="54788"/>
                  </a:lnTo>
                  <a:lnTo>
                    <a:pt x="818253" y="57496"/>
                  </a:lnTo>
                  <a:lnTo>
                    <a:pt x="832983" y="59302"/>
                  </a:lnTo>
                  <a:lnTo>
                    <a:pt x="849814" y="60506"/>
                  </a:lnTo>
                  <a:lnTo>
                    <a:pt x="868047" y="61308"/>
                  </a:lnTo>
                  <a:lnTo>
                    <a:pt x="884877" y="63012"/>
                  </a:lnTo>
                  <a:lnTo>
                    <a:pt x="900772" y="65316"/>
                  </a:lnTo>
                  <a:lnTo>
                    <a:pt x="967619" y="7343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3102691" y="3725531"/>
              <a:ext cx="189318" cy="281648"/>
            </a:xfrm>
            <a:custGeom>
              <a:avLst/>
              <a:gdLst/>
              <a:ahLst/>
              <a:cxnLst/>
              <a:rect l="0" t="0" r="0" b="0"/>
              <a:pathLst>
                <a:path w="189318" h="281648">
                  <a:moveTo>
                    <a:pt x="0" y="29225"/>
                  </a:moveTo>
                  <a:lnTo>
                    <a:pt x="11167" y="18057"/>
                  </a:lnTo>
                  <a:lnTo>
                    <a:pt x="17962" y="13600"/>
                  </a:lnTo>
                  <a:lnTo>
                    <a:pt x="25998" y="9459"/>
                  </a:lnTo>
                  <a:lnTo>
                    <a:pt x="34861" y="5530"/>
                  </a:lnTo>
                  <a:lnTo>
                    <a:pt x="45445" y="2911"/>
                  </a:lnTo>
                  <a:lnTo>
                    <a:pt x="57175" y="1164"/>
                  </a:lnTo>
                  <a:lnTo>
                    <a:pt x="69670" y="0"/>
                  </a:lnTo>
                  <a:lnTo>
                    <a:pt x="82674" y="393"/>
                  </a:lnTo>
                  <a:lnTo>
                    <a:pt x="96018" y="1823"/>
                  </a:lnTo>
                  <a:lnTo>
                    <a:pt x="109588" y="3945"/>
                  </a:lnTo>
                  <a:lnTo>
                    <a:pt x="122141" y="7697"/>
                  </a:lnTo>
                  <a:lnTo>
                    <a:pt x="134015" y="12536"/>
                  </a:lnTo>
                  <a:lnTo>
                    <a:pt x="145437" y="18099"/>
                  </a:lnTo>
                  <a:lnTo>
                    <a:pt x="154221" y="25313"/>
                  </a:lnTo>
                  <a:lnTo>
                    <a:pt x="161245" y="33629"/>
                  </a:lnTo>
                  <a:lnTo>
                    <a:pt x="167097" y="42678"/>
                  </a:lnTo>
                  <a:lnTo>
                    <a:pt x="169829" y="54554"/>
                  </a:lnTo>
                  <a:lnTo>
                    <a:pt x="170482" y="68315"/>
                  </a:lnTo>
                  <a:lnTo>
                    <a:pt x="169748" y="83332"/>
                  </a:lnTo>
                  <a:lnTo>
                    <a:pt x="168091" y="96849"/>
                  </a:lnTo>
                  <a:lnTo>
                    <a:pt x="165818" y="109366"/>
                  </a:lnTo>
                  <a:lnTo>
                    <a:pt x="163133" y="121217"/>
                  </a:lnTo>
                  <a:lnTo>
                    <a:pt x="159006" y="132623"/>
                  </a:lnTo>
                  <a:lnTo>
                    <a:pt x="153917" y="143733"/>
                  </a:lnTo>
                  <a:lnTo>
                    <a:pt x="135589" y="179236"/>
                  </a:lnTo>
                  <a:lnTo>
                    <a:pt x="128957" y="192338"/>
                  </a:lnTo>
                  <a:lnTo>
                    <a:pt x="121030" y="203410"/>
                  </a:lnTo>
                  <a:lnTo>
                    <a:pt x="112240" y="213128"/>
                  </a:lnTo>
                  <a:lnTo>
                    <a:pt x="102873" y="221945"/>
                  </a:lnTo>
                  <a:lnTo>
                    <a:pt x="91955" y="227822"/>
                  </a:lnTo>
                  <a:lnTo>
                    <a:pt x="80001" y="231741"/>
                  </a:lnTo>
                  <a:lnTo>
                    <a:pt x="67358" y="234353"/>
                  </a:lnTo>
                  <a:lnTo>
                    <a:pt x="56591" y="233757"/>
                  </a:lnTo>
                  <a:lnTo>
                    <a:pt x="47077" y="231022"/>
                  </a:lnTo>
                  <a:lnTo>
                    <a:pt x="38396" y="226862"/>
                  </a:lnTo>
                  <a:lnTo>
                    <a:pt x="30272" y="219414"/>
                  </a:lnTo>
                  <a:lnTo>
                    <a:pt x="22519" y="209774"/>
                  </a:lnTo>
                  <a:lnTo>
                    <a:pt x="15012" y="198674"/>
                  </a:lnTo>
                  <a:lnTo>
                    <a:pt x="13514" y="190104"/>
                  </a:lnTo>
                  <a:lnTo>
                    <a:pt x="16021" y="183223"/>
                  </a:lnTo>
                  <a:lnTo>
                    <a:pt x="21198" y="177466"/>
                  </a:lnTo>
                  <a:lnTo>
                    <a:pt x="29324" y="174797"/>
                  </a:lnTo>
                  <a:lnTo>
                    <a:pt x="39417" y="174187"/>
                  </a:lnTo>
                  <a:lnTo>
                    <a:pt x="50819" y="174948"/>
                  </a:lnTo>
                  <a:lnTo>
                    <a:pt x="65432" y="177793"/>
                  </a:lnTo>
                  <a:lnTo>
                    <a:pt x="82186" y="182027"/>
                  </a:lnTo>
                  <a:lnTo>
                    <a:pt x="100367" y="187187"/>
                  </a:lnTo>
                  <a:lnTo>
                    <a:pt x="114825" y="194133"/>
                  </a:lnTo>
                  <a:lnTo>
                    <a:pt x="126801" y="202269"/>
                  </a:lnTo>
                  <a:lnTo>
                    <a:pt x="137122" y="211199"/>
                  </a:lnTo>
                  <a:lnTo>
                    <a:pt x="146340" y="219490"/>
                  </a:lnTo>
                  <a:lnTo>
                    <a:pt x="162815" y="234934"/>
                  </a:lnTo>
                  <a:lnTo>
                    <a:pt x="169311" y="243494"/>
                  </a:lnTo>
                  <a:lnTo>
                    <a:pt x="174812" y="252706"/>
                  </a:lnTo>
                  <a:lnTo>
                    <a:pt x="189317" y="28164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3292008" y="4007178"/>
              <a:ext cx="12701" cy="12701"/>
            </a:xfrm>
            <a:custGeom>
              <a:avLst/>
              <a:gdLst/>
              <a:ahLst/>
              <a:cxnLst/>
              <a:rect l="0" t="0" r="0" b="0"/>
              <a:pathLst>
                <a:path w="12701" h="12701">
                  <a:moveTo>
                    <a:pt x="0" y="0"/>
                  </a:moveTo>
                  <a:lnTo>
                    <a:pt x="12700" y="1270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3365631" y="3954590"/>
              <a:ext cx="1" cy="21036"/>
            </a:xfrm>
            <a:custGeom>
              <a:avLst/>
              <a:gdLst/>
              <a:ahLst/>
              <a:cxnLst/>
              <a:rect l="0" t="0" r="0" b="0"/>
              <a:pathLst>
                <a:path w="1" h="21036">
                  <a:moveTo>
                    <a:pt x="0" y="0"/>
                  </a:moveTo>
                  <a:lnTo>
                    <a:pt x="0" y="2103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3430773" y="3739442"/>
              <a:ext cx="220884" cy="278255"/>
            </a:xfrm>
            <a:custGeom>
              <a:avLst/>
              <a:gdLst/>
              <a:ahLst/>
              <a:cxnLst/>
              <a:rect l="0" t="0" r="0" b="0"/>
              <a:pathLst>
                <a:path w="220884" h="278255">
                  <a:moveTo>
                    <a:pt x="155728" y="25832"/>
                  </a:moveTo>
                  <a:lnTo>
                    <a:pt x="138977" y="20248"/>
                  </a:lnTo>
                  <a:lnTo>
                    <a:pt x="128200" y="17435"/>
                  </a:lnTo>
                  <a:lnTo>
                    <a:pt x="57863" y="1108"/>
                  </a:lnTo>
                  <a:lnTo>
                    <a:pt x="44908" y="0"/>
                  </a:lnTo>
                  <a:lnTo>
                    <a:pt x="32765" y="430"/>
                  </a:lnTo>
                  <a:lnTo>
                    <a:pt x="21165" y="1886"/>
                  </a:lnTo>
                  <a:lnTo>
                    <a:pt x="13431" y="7530"/>
                  </a:lnTo>
                  <a:lnTo>
                    <a:pt x="8275" y="15968"/>
                  </a:lnTo>
                  <a:lnTo>
                    <a:pt x="4838" y="26268"/>
                  </a:lnTo>
                  <a:lnTo>
                    <a:pt x="2547" y="37808"/>
                  </a:lnTo>
                  <a:lnTo>
                    <a:pt x="1019" y="50177"/>
                  </a:lnTo>
                  <a:lnTo>
                    <a:pt x="0" y="63097"/>
                  </a:lnTo>
                  <a:lnTo>
                    <a:pt x="3996" y="71710"/>
                  </a:lnTo>
                  <a:lnTo>
                    <a:pt x="11334" y="77452"/>
                  </a:lnTo>
                  <a:lnTo>
                    <a:pt x="20901" y="81281"/>
                  </a:lnTo>
                  <a:lnTo>
                    <a:pt x="30785" y="82664"/>
                  </a:lnTo>
                  <a:lnTo>
                    <a:pt x="40880" y="82418"/>
                  </a:lnTo>
                  <a:lnTo>
                    <a:pt x="51115" y="81085"/>
                  </a:lnTo>
                  <a:lnTo>
                    <a:pt x="62614" y="81365"/>
                  </a:lnTo>
                  <a:lnTo>
                    <a:pt x="74954" y="82720"/>
                  </a:lnTo>
                  <a:lnTo>
                    <a:pt x="87855" y="84793"/>
                  </a:lnTo>
                  <a:lnTo>
                    <a:pt x="98793" y="88511"/>
                  </a:lnTo>
                  <a:lnTo>
                    <a:pt x="108422" y="93328"/>
                  </a:lnTo>
                  <a:lnTo>
                    <a:pt x="117179" y="98876"/>
                  </a:lnTo>
                  <a:lnTo>
                    <a:pt x="125354" y="104912"/>
                  </a:lnTo>
                  <a:lnTo>
                    <a:pt x="133141" y="111273"/>
                  </a:lnTo>
                  <a:lnTo>
                    <a:pt x="140670" y="117851"/>
                  </a:lnTo>
                  <a:lnTo>
                    <a:pt x="148027" y="124574"/>
                  </a:lnTo>
                  <a:lnTo>
                    <a:pt x="162433" y="138276"/>
                  </a:lnTo>
                  <a:lnTo>
                    <a:pt x="171884" y="146371"/>
                  </a:lnTo>
                  <a:lnTo>
                    <a:pt x="182859" y="155273"/>
                  </a:lnTo>
                  <a:lnTo>
                    <a:pt x="194851" y="164714"/>
                  </a:lnTo>
                  <a:lnTo>
                    <a:pt x="204014" y="174514"/>
                  </a:lnTo>
                  <a:lnTo>
                    <a:pt x="211291" y="184552"/>
                  </a:lnTo>
                  <a:lnTo>
                    <a:pt x="217310" y="194751"/>
                  </a:lnTo>
                  <a:lnTo>
                    <a:pt x="220155" y="206225"/>
                  </a:lnTo>
                  <a:lnTo>
                    <a:pt x="220883" y="218548"/>
                  </a:lnTo>
                  <a:lnTo>
                    <a:pt x="220200" y="231438"/>
                  </a:lnTo>
                  <a:lnTo>
                    <a:pt x="217407" y="242369"/>
                  </a:lnTo>
                  <a:lnTo>
                    <a:pt x="213208" y="251993"/>
                  </a:lnTo>
                  <a:lnTo>
                    <a:pt x="208071" y="260747"/>
                  </a:lnTo>
                  <a:lnTo>
                    <a:pt x="199972" y="266582"/>
                  </a:lnTo>
                  <a:lnTo>
                    <a:pt x="189899" y="270473"/>
                  </a:lnTo>
                  <a:lnTo>
                    <a:pt x="178509" y="273066"/>
                  </a:lnTo>
                  <a:lnTo>
                    <a:pt x="166240" y="274795"/>
                  </a:lnTo>
                  <a:lnTo>
                    <a:pt x="153387" y="275948"/>
                  </a:lnTo>
                  <a:lnTo>
                    <a:pt x="140144" y="276717"/>
                  </a:lnTo>
                  <a:lnTo>
                    <a:pt x="109847" y="277570"/>
                  </a:lnTo>
                  <a:lnTo>
                    <a:pt x="61069" y="27825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4312215" y="3628545"/>
              <a:ext cx="10519" cy="1"/>
            </a:xfrm>
            <a:custGeom>
              <a:avLst/>
              <a:gdLst/>
              <a:ahLst/>
              <a:cxnLst/>
              <a:rect l="0" t="0" r="0" b="0"/>
              <a:pathLst>
                <a:path w="10519" h="1">
                  <a:moveTo>
                    <a:pt x="0" y="0"/>
                  </a:moveTo>
                  <a:lnTo>
                    <a:pt x="1051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4375320" y="3586476"/>
              <a:ext cx="725716" cy="21035"/>
            </a:xfrm>
            <a:custGeom>
              <a:avLst/>
              <a:gdLst/>
              <a:ahLst/>
              <a:cxnLst/>
              <a:rect l="0" t="0" r="0" b="0"/>
              <a:pathLst>
                <a:path w="725716" h="21035">
                  <a:moveTo>
                    <a:pt x="0" y="21034"/>
                  </a:moveTo>
                  <a:lnTo>
                    <a:pt x="58557" y="21034"/>
                  </a:lnTo>
                  <a:lnTo>
                    <a:pt x="74097" y="19865"/>
                  </a:lnTo>
                  <a:lnTo>
                    <a:pt x="91468" y="17917"/>
                  </a:lnTo>
                  <a:lnTo>
                    <a:pt x="110061" y="15450"/>
                  </a:lnTo>
                  <a:lnTo>
                    <a:pt x="130637" y="13805"/>
                  </a:lnTo>
                  <a:lnTo>
                    <a:pt x="152534" y="12709"/>
                  </a:lnTo>
                  <a:lnTo>
                    <a:pt x="175313" y="11978"/>
                  </a:lnTo>
                  <a:lnTo>
                    <a:pt x="197510" y="10322"/>
                  </a:lnTo>
                  <a:lnTo>
                    <a:pt x="219320" y="8049"/>
                  </a:lnTo>
                  <a:lnTo>
                    <a:pt x="240872" y="5366"/>
                  </a:lnTo>
                  <a:lnTo>
                    <a:pt x="259914" y="3576"/>
                  </a:lnTo>
                  <a:lnTo>
                    <a:pt x="277284" y="2384"/>
                  </a:lnTo>
                  <a:lnTo>
                    <a:pt x="293538" y="1589"/>
                  </a:lnTo>
                  <a:lnTo>
                    <a:pt x="333412" y="705"/>
                  </a:lnTo>
                  <a:lnTo>
                    <a:pt x="648794" y="0"/>
                  </a:lnTo>
                  <a:lnTo>
                    <a:pt x="665085" y="1168"/>
                  </a:lnTo>
                  <a:lnTo>
                    <a:pt x="680621" y="3115"/>
                  </a:lnTo>
                  <a:lnTo>
                    <a:pt x="725715" y="1051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4627743" y="3724665"/>
              <a:ext cx="241906" cy="261479"/>
            </a:xfrm>
            <a:custGeom>
              <a:avLst/>
              <a:gdLst/>
              <a:ahLst/>
              <a:cxnLst/>
              <a:rect l="0" t="0" r="0" b="0"/>
              <a:pathLst>
                <a:path w="241906" h="261479">
                  <a:moveTo>
                    <a:pt x="0" y="9055"/>
                  </a:moveTo>
                  <a:lnTo>
                    <a:pt x="16750" y="3472"/>
                  </a:lnTo>
                  <a:lnTo>
                    <a:pt x="26359" y="1828"/>
                  </a:lnTo>
                  <a:lnTo>
                    <a:pt x="37439" y="731"/>
                  </a:lnTo>
                  <a:lnTo>
                    <a:pt x="49500" y="0"/>
                  </a:lnTo>
                  <a:lnTo>
                    <a:pt x="63384" y="681"/>
                  </a:lnTo>
                  <a:lnTo>
                    <a:pt x="78483" y="2304"/>
                  </a:lnTo>
                  <a:lnTo>
                    <a:pt x="94393" y="4555"/>
                  </a:lnTo>
                  <a:lnTo>
                    <a:pt x="109673" y="7223"/>
                  </a:lnTo>
                  <a:lnTo>
                    <a:pt x="124535" y="10172"/>
                  </a:lnTo>
                  <a:lnTo>
                    <a:pt x="139117" y="13306"/>
                  </a:lnTo>
                  <a:lnTo>
                    <a:pt x="153513" y="17732"/>
                  </a:lnTo>
                  <a:lnTo>
                    <a:pt x="167785" y="23020"/>
                  </a:lnTo>
                  <a:lnTo>
                    <a:pt x="181974" y="28883"/>
                  </a:lnTo>
                  <a:lnTo>
                    <a:pt x="193770" y="36298"/>
                  </a:lnTo>
                  <a:lnTo>
                    <a:pt x="203972" y="44746"/>
                  </a:lnTo>
                  <a:lnTo>
                    <a:pt x="213110" y="53884"/>
                  </a:lnTo>
                  <a:lnTo>
                    <a:pt x="220371" y="63483"/>
                  </a:lnTo>
                  <a:lnTo>
                    <a:pt x="226380" y="73387"/>
                  </a:lnTo>
                  <a:lnTo>
                    <a:pt x="231555" y="83496"/>
                  </a:lnTo>
                  <a:lnTo>
                    <a:pt x="233836" y="94910"/>
                  </a:lnTo>
                  <a:lnTo>
                    <a:pt x="234188" y="107194"/>
                  </a:lnTo>
                  <a:lnTo>
                    <a:pt x="233255" y="120057"/>
                  </a:lnTo>
                  <a:lnTo>
                    <a:pt x="230295" y="130970"/>
                  </a:lnTo>
                  <a:lnTo>
                    <a:pt x="225984" y="140582"/>
                  </a:lnTo>
                  <a:lnTo>
                    <a:pt x="220773" y="149328"/>
                  </a:lnTo>
                  <a:lnTo>
                    <a:pt x="208751" y="168395"/>
                  </a:lnTo>
                  <a:lnTo>
                    <a:pt x="202273" y="178387"/>
                  </a:lnTo>
                  <a:lnTo>
                    <a:pt x="193280" y="187386"/>
                  </a:lnTo>
                  <a:lnTo>
                    <a:pt x="182609" y="195723"/>
                  </a:lnTo>
                  <a:lnTo>
                    <a:pt x="170822" y="203618"/>
                  </a:lnTo>
                  <a:lnTo>
                    <a:pt x="158289" y="210049"/>
                  </a:lnTo>
                  <a:lnTo>
                    <a:pt x="145259" y="215506"/>
                  </a:lnTo>
                  <a:lnTo>
                    <a:pt x="131898" y="220312"/>
                  </a:lnTo>
                  <a:lnTo>
                    <a:pt x="118316" y="223517"/>
                  </a:lnTo>
                  <a:lnTo>
                    <a:pt x="104587" y="225653"/>
                  </a:lnTo>
                  <a:lnTo>
                    <a:pt x="90760" y="227077"/>
                  </a:lnTo>
                  <a:lnTo>
                    <a:pt x="78036" y="226858"/>
                  </a:lnTo>
                  <a:lnTo>
                    <a:pt x="66048" y="225543"/>
                  </a:lnTo>
                  <a:lnTo>
                    <a:pt x="54549" y="223498"/>
                  </a:lnTo>
                  <a:lnTo>
                    <a:pt x="44547" y="218629"/>
                  </a:lnTo>
                  <a:lnTo>
                    <a:pt x="35541" y="211877"/>
                  </a:lnTo>
                  <a:lnTo>
                    <a:pt x="27200" y="203870"/>
                  </a:lnTo>
                  <a:lnTo>
                    <a:pt x="25145" y="196194"/>
                  </a:lnTo>
                  <a:lnTo>
                    <a:pt x="27281" y="188740"/>
                  </a:lnTo>
                  <a:lnTo>
                    <a:pt x="32211" y="181433"/>
                  </a:lnTo>
                  <a:lnTo>
                    <a:pt x="40172" y="176562"/>
                  </a:lnTo>
                  <a:lnTo>
                    <a:pt x="50154" y="173314"/>
                  </a:lnTo>
                  <a:lnTo>
                    <a:pt x="61483" y="171149"/>
                  </a:lnTo>
                  <a:lnTo>
                    <a:pt x="74878" y="170875"/>
                  </a:lnTo>
                  <a:lnTo>
                    <a:pt x="89652" y="171860"/>
                  </a:lnTo>
                  <a:lnTo>
                    <a:pt x="105344" y="173686"/>
                  </a:lnTo>
                  <a:lnTo>
                    <a:pt x="119311" y="176072"/>
                  </a:lnTo>
                  <a:lnTo>
                    <a:pt x="132129" y="178831"/>
                  </a:lnTo>
                  <a:lnTo>
                    <a:pt x="144180" y="181839"/>
                  </a:lnTo>
                  <a:lnTo>
                    <a:pt x="155720" y="185013"/>
                  </a:lnTo>
                  <a:lnTo>
                    <a:pt x="177890" y="191656"/>
                  </a:lnTo>
                  <a:lnTo>
                    <a:pt x="187542" y="197401"/>
                  </a:lnTo>
                  <a:lnTo>
                    <a:pt x="196314" y="204737"/>
                  </a:lnTo>
                  <a:lnTo>
                    <a:pt x="219826" y="228695"/>
                  </a:lnTo>
                  <a:lnTo>
                    <a:pt x="241905" y="26147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4953788" y="3954590"/>
              <a:ext cx="1" cy="21036"/>
            </a:xfrm>
            <a:custGeom>
              <a:avLst/>
              <a:gdLst/>
              <a:ahLst/>
              <a:cxnLst/>
              <a:rect l="0" t="0" r="0" b="0"/>
              <a:pathLst>
                <a:path w="1" h="21036">
                  <a:moveTo>
                    <a:pt x="0" y="0"/>
                  </a:moveTo>
                  <a:lnTo>
                    <a:pt x="0" y="2103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5059081" y="3698570"/>
              <a:ext cx="233917" cy="298092"/>
            </a:xfrm>
            <a:custGeom>
              <a:avLst/>
              <a:gdLst/>
              <a:ahLst/>
              <a:cxnLst/>
              <a:rect l="0" t="0" r="0" b="0"/>
              <a:pathLst>
                <a:path w="233917" h="298092">
                  <a:moveTo>
                    <a:pt x="168165" y="24633"/>
                  </a:moveTo>
                  <a:lnTo>
                    <a:pt x="145831" y="30216"/>
                  </a:lnTo>
                  <a:lnTo>
                    <a:pt x="134578" y="30692"/>
                  </a:lnTo>
                  <a:lnTo>
                    <a:pt x="122401" y="29841"/>
                  </a:lnTo>
                  <a:lnTo>
                    <a:pt x="109609" y="28105"/>
                  </a:lnTo>
                  <a:lnTo>
                    <a:pt x="97575" y="25779"/>
                  </a:lnTo>
                  <a:lnTo>
                    <a:pt x="86046" y="23060"/>
                  </a:lnTo>
                  <a:lnTo>
                    <a:pt x="74854" y="20078"/>
                  </a:lnTo>
                  <a:lnTo>
                    <a:pt x="53070" y="13649"/>
                  </a:lnTo>
                  <a:lnTo>
                    <a:pt x="10519" y="0"/>
                  </a:lnTo>
                  <a:lnTo>
                    <a:pt x="4637" y="2368"/>
                  </a:lnTo>
                  <a:lnTo>
                    <a:pt x="1884" y="8621"/>
                  </a:lnTo>
                  <a:lnTo>
                    <a:pt x="1217" y="17464"/>
                  </a:lnTo>
                  <a:lnTo>
                    <a:pt x="772" y="28034"/>
                  </a:lnTo>
                  <a:lnTo>
                    <a:pt x="278" y="52244"/>
                  </a:lnTo>
                  <a:lnTo>
                    <a:pt x="0" y="92154"/>
                  </a:lnTo>
                  <a:lnTo>
                    <a:pt x="3467" y="102368"/>
                  </a:lnTo>
                  <a:lnTo>
                    <a:pt x="9284" y="110347"/>
                  </a:lnTo>
                  <a:lnTo>
                    <a:pt x="16668" y="116834"/>
                  </a:lnTo>
                  <a:lnTo>
                    <a:pt x="25097" y="119991"/>
                  </a:lnTo>
                  <a:lnTo>
                    <a:pt x="34222" y="120926"/>
                  </a:lnTo>
                  <a:lnTo>
                    <a:pt x="43811" y="120381"/>
                  </a:lnTo>
                  <a:lnTo>
                    <a:pt x="70047" y="119776"/>
                  </a:lnTo>
                  <a:lnTo>
                    <a:pt x="85223" y="119615"/>
                  </a:lnTo>
                  <a:lnTo>
                    <a:pt x="100016" y="120675"/>
                  </a:lnTo>
                  <a:lnTo>
                    <a:pt x="114552" y="122551"/>
                  </a:lnTo>
                  <a:lnTo>
                    <a:pt x="128917" y="124971"/>
                  </a:lnTo>
                  <a:lnTo>
                    <a:pt x="141999" y="128921"/>
                  </a:lnTo>
                  <a:lnTo>
                    <a:pt x="154227" y="133891"/>
                  </a:lnTo>
                  <a:lnTo>
                    <a:pt x="165885" y="139542"/>
                  </a:lnTo>
                  <a:lnTo>
                    <a:pt x="177162" y="146815"/>
                  </a:lnTo>
                  <a:lnTo>
                    <a:pt x="188187" y="155170"/>
                  </a:lnTo>
                  <a:lnTo>
                    <a:pt x="199042" y="164246"/>
                  </a:lnTo>
                  <a:lnTo>
                    <a:pt x="207447" y="173802"/>
                  </a:lnTo>
                  <a:lnTo>
                    <a:pt x="214220" y="183679"/>
                  </a:lnTo>
                  <a:lnTo>
                    <a:pt x="219903" y="193769"/>
                  </a:lnTo>
                  <a:lnTo>
                    <a:pt x="224861" y="205170"/>
                  </a:lnTo>
                  <a:lnTo>
                    <a:pt x="229335" y="217446"/>
                  </a:lnTo>
                  <a:lnTo>
                    <a:pt x="233486" y="230304"/>
                  </a:lnTo>
                  <a:lnTo>
                    <a:pt x="233916" y="242382"/>
                  </a:lnTo>
                  <a:lnTo>
                    <a:pt x="231865" y="253940"/>
                  </a:lnTo>
                  <a:lnTo>
                    <a:pt x="228161" y="265151"/>
                  </a:lnTo>
                  <a:lnTo>
                    <a:pt x="222186" y="273794"/>
                  </a:lnTo>
                  <a:lnTo>
                    <a:pt x="214697" y="280724"/>
                  </a:lnTo>
                  <a:lnTo>
                    <a:pt x="206198" y="286513"/>
                  </a:lnTo>
                  <a:lnTo>
                    <a:pt x="195857" y="290372"/>
                  </a:lnTo>
                  <a:lnTo>
                    <a:pt x="184290" y="292945"/>
                  </a:lnTo>
                  <a:lnTo>
                    <a:pt x="126095" y="29809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 name="Group 63"/>
          <p:cNvGrpSpPr/>
          <p:nvPr/>
        </p:nvGrpSpPr>
        <p:grpSpPr>
          <a:xfrm>
            <a:off x="3618053" y="4312189"/>
            <a:ext cx="536399" cy="460209"/>
            <a:chOff x="3618053" y="4312189"/>
            <a:chExt cx="536399" cy="460209"/>
          </a:xfrm>
        </p:grpSpPr>
        <p:sp>
          <p:nvSpPr>
            <p:cNvPr id="60" name="Freeform 59"/>
            <p:cNvSpPr/>
            <p:nvPr/>
          </p:nvSpPr>
          <p:spPr>
            <a:xfrm>
              <a:off x="3628571" y="4312189"/>
              <a:ext cx="31554" cy="420704"/>
            </a:xfrm>
            <a:custGeom>
              <a:avLst/>
              <a:gdLst/>
              <a:ahLst/>
              <a:cxnLst/>
              <a:rect l="0" t="0" r="0" b="0"/>
              <a:pathLst>
                <a:path w="31554" h="420704">
                  <a:moveTo>
                    <a:pt x="0" y="0"/>
                  </a:moveTo>
                  <a:lnTo>
                    <a:pt x="0" y="185648"/>
                  </a:lnTo>
                  <a:lnTo>
                    <a:pt x="1169" y="203231"/>
                  </a:lnTo>
                  <a:lnTo>
                    <a:pt x="3117" y="220797"/>
                  </a:lnTo>
                  <a:lnTo>
                    <a:pt x="5583" y="238350"/>
                  </a:lnTo>
                  <a:lnTo>
                    <a:pt x="7228" y="255895"/>
                  </a:lnTo>
                  <a:lnTo>
                    <a:pt x="8325" y="273436"/>
                  </a:lnTo>
                  <a:lnTo>
                    <a:pt x="9056" y="290972"/>
                  </a:lnTo>
                  <a:lnTo>
                    <a:pt x="10712" y="307337"/>
                  </a:lnTo>
                  <a:lnTo>
                    <a:pt x="12985" y="322922"/>
                  </a:lnTo>
                  <a:lnTo>
                    <a:pt x="15668" y="337987"/>
                  </a:lnTo>
                  <a:lnTo>
                    <a:pt x="18626" y="351536"/>
                  </a:lnTo>
                  <a:lnTo>
                    <a:pt x="21766" y="364074"/>
                  </a:lnTo>
                  <a:lnTo>
                    <a:pt x="31553" y="42070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3618053" y="4564611"/>
              <a:ext cx="202676" cy="207787"/>
            </a:xfrm>
            <a:custGeom>
              <a:avLst/>
              <a:gdLst/>
              <a:ahLst/>
              <a:cxnLst/>
              <a:rect l="0" t="0" r="0" b="0"/>
              <a:pathLst>
                <a:path w="202676" h="207787">
                  <a:moveTo>
                    <a:pt x="0" y="0"/>
                  </a:moveTo>
                  <a:lnTo>
                    <a:pt x="16751" y="5583"/>
                  </a:lnTo>
                  <a:lnTo>
                    <a:pt x="25191" y="9565"/>
                  </a:lnTo>
                  <a:lnTo>
                    <a:pt x="34324" y="14557"/>
                  </a:lnTo>
                  <a:lnTo>
                    <a:pt x="43918" y="20223"/>
                  </a:lnTo>
                  <a:lnTo>
                    <a:pt x="53820" y="25168"/>
                  </a:lnTo>
                  <a:lnTo>
                    <a:pt x="63927" y="29634"/>
                  </a:lnTo>
                  <a:lnTo>
                    <a:pt x="74171" y="33779"/>
                  </a:lnTo>
                  <a:lnTo>
                    <a:pt x="85675" y="38880"/>
                  </a:lnTo>
                  <a:lnTo>
                    <a:pt x="110922" y="50781"/>
                  </a:lnTo>
                  <a:lnTo>
                    <a:pt x="151416" y="70621"/>
                  </a:lnTo>
                  <a:lnTo>
                    <a:pt x="162881" y="78633"/>
                  </a:lnTo>
                  <a:lnTo>
                    <a:pt x="172862" y="87481"/>
                  </a:lnTo>
                  <a:lnTo>
                    <a:pt x="181853" y="96885"/>
                  </a:lnTo>
                  <a:lnTo>
                    <a:pt x="189015" y="106660"/>
                  </a:lnTo>
                  <a:lnTo>
                    <a:pt x="194959" y="116683"/>
                  </a:lnTo>
                  <a:lnTo>
                    <a:pt x="200090" y="126871"/>
                  </a:lnTo>
                  <a:lnTo>
                    <a:pt x="202342" y="138337"/>
                  </a:lnTo>
                  <a:lnTo>
                    <a:pt x="202675" y="150656"/>
                  </a:lnTo>
                  <a:lnTo>
                    <a:pt x="201728" y="163543"/>
                  </a:lnTo>
                  <a:lnTo>
                    <a:pt x="196423" y="173303"/>
                  </a:lnTo>
                  <a:lnTo>
                    <a:pt x="188211" y="180978"/>
                  </a:lnTo>
                  <a:lnTo>
                    <a:pt x="178062" y="187264"/>
                  </a:lnTo>
                  <a:lnTo>
                    <a:pt x="167791" y="192623"/>
                  </a:lnTo>
                  <a:lnTo>
                    <a:pt x="157437" y="197364"/>
                  </a:lnTo>
                  <a:lnTo>
                    <a:pt x="147028" y="201693"/>
                  </a:lnTo>
                  <a:lnTo>
                    <a:pt x="135415" y="204580"/>
                  </a:lnTo>
                  <a:lnTo>
                    <a:pt x="122998" y="206503"/>
                  </a:lnTo>
                  <a:lnTo>
                    <a:pt x="110046" y="207786"/>
                  </a:lnTo>
                  <a:lnTo>
                    <a:pt x="96736" y="207473"/>
                  </a:lnTo>
                  <a:lnTo>
                    <a:pt x="83189" y="206095"/>
                  </a:lnTo>
                  <a:lnTo>
                    <a:pt x="69483" y="204009"/>
                  </a:lnTo>
                  <a:lnTo>
                    <a:pt x="56840" y="201448"/>
                  </a:lnTo>
                  <a:lnTo>
                    <a:pt x="44905" y="198573"/>
                  </a:lnTo>
                  <a:lnTo>
                    <a:pt x="10518" y="18931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3996687" y="4548034"/>
              <a:ext cx="94660" cy="6060"/>
            </a:xfrm>
            <a:custGeom>
              <a:avLst/>
              <a:gdLst/>
              <a:ahLst/>
              <a:cxnLst/>
              <a:rect l="0" t="0" r="0" b="0"/>
              <a:pathLst>
                <a:path w="94660" h="6060">
                  <a:moveTo>
                    <a:pt x="0" y="6059"/>
                  </a:moveTo>
                  <a:lnTo>
                    <a:pt x="16750" y="476"/>
                  </a:lnTo>
                  <a:lnTo>
                    <a:pt x="26359" y="0"/>
                  </a:lnTo>
                  <a:lnTo>
                    <a:pt x="94659" y="605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4028240" y="4585646"/>
              <a:ext cx="126212" cy="21036"/>
            </a:xfrm>
            <a:custGeom>
              <a:avLst/>
              <a:gdLst/>
              <a:ahLst/>
              <a:cxnLst/>
              <a:rect l="0" t="0" r="0" b="0"/>
              <a:pathLst>
                <a:path w="126212" h="21036">
                  <a:moveTo>
                    <a:pt x="0" y="0"/>
                  </a:moveTo>
                  <a:lnTo>
                    <a:pt x="11166" y="11167"/>
                  </a:lnTo>
                  <a:lnTo>
                    <a:pt x="20299" y="14456"/>
                  </a:lnTo>
                  <a:lnTo>
                    <a:pt x="32231" y="16650"/>
                  </a:lnTo>
                  <a:lnTo>
                    <a:pt x="46028" y="18112"/>
                  </a:lnTo>
                  <a:lnTo>
                    <a:pt x="59901" y="19086"/>
                  </a:lnTo>
                  <a:lnTo>
                    <a:pt x="73824" y="19736"/>
                  </a:lnTo>
                  <a:lnTo>
                    <a:pt x="126211" y="2103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3" name="Group 72"/>
          <p:cNvGrpSpPr/>
          <p:nvPr/>
        </p:nvGrpSpPr>
        <p:grpSpPr>
          <a:xfrm>
            <a:off x="7194037" y="3523369"/>
            <a:ext cx="1966792" cy="525880"/>
            <a:chOff x="7194037" y="3523369"/>
            <a:chExt cx="1966792" cy="525880"/>
          </a:xfrm>
        </p:grpSpPr>
        <p:sp>
          <p:nvSpPr>
            <p:cNvPr id="65" name="Freeform 64"/>
            <p:cNvSpPr/>
            <p:nvPr/>
          </p:nvSpPr>
          <p:spPr>
            <a:xfrm>
              <a:off x="7194037" y="3642419"/>
              <a:ext cx="216512" cy="322690"/>
            </a:xfrm>
            <a:custGeom>
              <a:avLst/>
              <a:gdLst/>
              <a:ahLst/>
              <a:cxnLst/>
              <a:rect l="0" t="0" r="0" b="0"/>
              <a:pathLst>
                <a:path w="216512" h="322690">
                  <a:moveTo>
                    <a:pt x="0" y="28196"/>
                  </a:moveTo>
                  <a:lnTo>
                    <a:pt x="16750" y="22613"/>
                  </a:lnTo>
                  <a:lnTo>
                    <a:pt x="25190" y="18631"/>
                  </a:lnTo>
                  <a:lnTo>
                    <a:pt x="34323" y="13639"/>
                  </a:lnTo>
                  <a:lnTo>
                    <a:pt x="43917" y="7974"/>
                  </a:lnTo>
                  <a:lnTo>
                    <a:pt x="56156" y="4197"/>
                  </a:lnTo>
                  <a:lnTo>
                    <a:pt x="70159" y="1679"/>
                  </a:lnTo>
                  <a:lnTo>
                    <a:pt x="85338" y="0"/>
                  </a:lnTo>
                  <a:lnTo>
                    <a:pt x="98962" y="50"/>
                  </a:lnTo>
                  <a:lnTo>
                    <a:pt x="111551" y="1252"/>
                  </a:lnTo>
                  <a:lnTo>
                    <a:pt x="123449" y="3222"/>
                  </a:lnTo>
                  <a:lnTo>
                    <a:pt x="134887" y="6872"/>
                  </a:lnTo>
                  <a:lnTo>
                    <a:pt x="146019" y="11643"/>
                  </a:lnTo>
                  <a:lnTo>
                    <a:pt x="156946" y="17161"/>
                  </a:lnTo>
                  <a:lnTo>
                    <a:pt x="166567" y="24345"/>
                  </a:lnTo>
                  <a:lnTo>
                    <a:pt x="175320" y="32640"/>
                  </a:lnTo>
                  <a:lnTo>
                    <a:pt x="183491" y="41677"/>
                  </a:lnTo>
                  <a:lnTo>
                    <a:pt x="191276" y="52375"/>
                  </a:lnTo>
                  <a:lnTo>
                    <a:pt x="198803" y="64182"/>
                  </a:lnTo>
                  <a:lnTo>
                    <a:pt x="206159" y="76728"/>
                  </a:lnTo>
                  <a:lnTo>
                    <a:pt x="211062" y="90935"/>
                  </a:lnTo>
                  <a:lnTo>
                    <a:pt x="214332" y="106249"/>
                  </a:lnTo>
                  <a:lnTo>
                    <a:pt x="216511" y="122302"/>
                  </a:lnTo>
                  <a:lnTo>
                    <a:pt x="215627" y="137678"/>
                  </a:lnTo>
                  <a:lnTo>
                    <a:pt x="212700" y="152603"/>
                  </a:lnTo>
                  <a:lnTo>
                    <a:pt x="204384" y="180484"/>
                  </a:lnTo>
                  <a:lnTo>
                    <a:pt x="196792" y="204561"/>
                  </a:lnTo>
                  <a:lnTo>
                    <a:pt x="190794" y="215890"/>
                  </a:lnTo>
                  <a:lnTo>
                    <a:pt x="183290" y="226949"/>
                  </a:lnTo>
                  <a:lnTo>
                    <a:pt x="174781" y="237827"/>
                  </a:lnTo>
                  <a:lnTo>
                    <a:pt x="164434" y="247416"/>
                  </a:lnTo>
                  <a:lnTo>
                    <a:pt x="152862" y="256147"/>
                  </a:lnTo>
                  <a:lnTo>
                    <a:pt x="140473" y="264304"/>
                  </a:lnTo>
                  <a:lnTo>
                    <a:pt x="127539" y="272080"/>
                  </a:lnTo>
                  <a:lnTo>
                    <a:pt x="114241" y="279600"/>
                  </a:lnTo>
                  <a:lnTo>
                    <a:pt x="100702" y="286952"/>
                  </a:lnTo>
                  <a:lnTo>
                    <a:pt x="87001" y="290683"/>
                  </a:lnTo>
                  <a:lnTo>
                    <a:pt x="73193" y="292003"/>
                  </a:lnTo>
                  <a:lnTo>
                    <a:pt x="59313" y="291714"/>
                  </a:lnTo>
                  <a:lnTo>
                    <a:pt x="52397" y="289184"/>
                  </a:lnTo>
                  <a:lnTo>
                    <a:pt x="50123" y="285160"/>
                  </a:lnTo>
                  <a:lnTo>
                    <a:pt x="50945" y="280140"/>
                  </a:lnTo>
                  <a:lnTo>
                    <a:pt x="52661" y="272119"/>
                  </a:lnTo>
                  <a:lnTo>
                    <a:pt x="57684" y="250742"/>
                  </a:lnTo>
                  <a:lnTo>
                    <a:pt x="62997" y="242003"/>
                  </a:lnTo>
                  <a:lnTo>
                    <a:pt x="70045" y="235008"/>
                  </a:lnTo>
                  <a:lnTo>
                    <a:pt x="78250" y="229176"/>
                  </a:lnTo>
                  <a:lnTo>
                    <a:pt x="89562" y="226457"/>
                  </a:lnTo>
                  <a:lnTo>
                    <a:pt x="102947" y="225813"/>
                  </a:lnTo>
                  <a:lnTo>
                    <a:pt x="117713" y="226552"/>
                  </a:lnTo>
                  <a:lnTo>
                    <a:pt x="129895" y="229382"/>
                  </a:lnTo>
                  <a:lnTo>
                    <a:pt x="140353" y="233606"/>
                  </a:lnTo>
                  <a:lnTo>
                    <a:pt x="149662" y="238759"/>
                  </a:lnTo>
                  <a:lnTo>
                    <a:pt x="153531" y="245700"/>
                  </a:lnTo>
                  <a:lnTo>
                    <a:pt x="153774" y="253834"/>
                  </a:lnTo>
                  <a:lnTo>
                    <a:pt x="151598" y="262762"/>
                  </a:lnTo>
                  <a:lnTo>
                    <a:pt x="150148" y="273389"/>
                  </a:lnTo>
                  <a:lnTo>
                    <a:pt x="149180" y="285147"/>
                  </a:lnTo>
                  <a:lnTo>
                    <a:pt x="147246" y="32268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7509565" y="3923038"/>
              <a:ext cx="1" cy="10518"/>
            </a:xfrm>
            <a:custGeom>
              <a:avLst/>
              <a:gdLst/>
              <a:ahLst/>
              <a:cxnLst/>
              <a:rect l="0" t="0" r="0" b="0"/>
              <a:pathLst>
                <a:path w="1" h="10518">
                  <a:moveTo>
                    <a:pt x="0" y="0"/>
                  </a:moveTo>
                  <a:lnTo>
                    <a:pt x="0" y="1051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7614741" y="3628545"/>
              <a:ext cx="231388" cy="336564"/>
            </a:xfrm>
            <a:custGeom>
              <a:avLst/>
              <a:gdLst/>
              <a:ahLst/>
              <a:cxnLst/>
              <a:rect l="0" t="0" r="0" b="0"/>
              <a:pathLst>
                <a:path w="231388" h="336564">
                  <a:moveTo>
                    <a:pt x="231387" y="0"/>
                  </a:moveTo>
                  <a:lnTo>
                    <a:pt x="214637" y="11167"/>
                  </a:lnTo>
                  <a:lnTo>
                    <a:pt x="203860" y="16793"/>
                  </a:lnTo>
                  <a:lnTo>
                    <a:pt x="190832" y="22882"/>
                  </a:lnTo>
                  <a:lnTo>
                    <a:pt x="176303" y="29278"/>
                  </a:lnTo>
                  <a:lnTo>
                    <a:pt x="147696" y="42617"/>
                  </a:lnTo>
                  <a:lnTo>
                    <a:pt x="133522" y="49447"/>
                  </a:lnTo>
                  <a:lnTo>
                    <a:pt x="118231" y="53999"/>
                  </a:lnTo>
                  <a:lnTo>
                    <a:pt x="102192" y="57035"/>
                  </a:lnTo>
                  <a:lnTo>
                    <a:pt x="85657" y="59058"/>
                  </a:lnTo>
                  <a:lnTo>
                    <a:pt x="69960" y="59239"/>
                  </a:lnTo>
                  <a:lnTo>
                    <a:pt x="54821" y="58190"/>
                  </a:lnTo>
                  <a:lnTo>
                    <a:pt x="40053" y="56323"/>
                  </a:lnTo>
                  <a:lnTo>
                    <a:pt x="30207" y="59752"/>
                  </a:lnTo>
                  <a:lnTo>
                    <a:pt x="23644" y="66713"/>
                  </a:lnTo>
                  <a:lnTo>
                    <a:pt x="19268" y="76028"/>
                  </a:lnTo>
                  <a:lnTo>
                    <a:pt x="16352" y="86913"/>
                  </a:lnTo>
                  <a:lnTo>
                    <a:pt x="14407" y="98844"/>
                  </a:lnTo>
                  <a:lnTo>
                    <a:pt x="13110" y="111472"/>
                  </a:lnTo>
                  <a:lnTo>
                    <a:pt x="16921" y="119891"/>
                  </a:lnTo>
                  <a:lnTo>
                    <a:pt x="24135" y="125503"/>
                  </a:lnTo>
                  <a:lnTo>
                    <a:pt x="33620" y="129245"/>
                  </a:lnTo>
                  <a:lnTo>
                    <a:pt x="44617" y="131740"/>
                  </a:lnTo>
                  <a:lnTo>
                    <a:pt x="56623" y="133403"/>
                  </a:lnTo>
                  <a:lnTo>
                    <a:pt x="69301" y="134511"/>
                  </a:lnTo>
                  <a:lnTo>
                    <a:pt x="81260" y="137587"/>
                  </a:lnTo>
                  <a:lnTo>
                    <a:pt x="92738" y="141976"/>
                  </a:lnTo>
                  <a:lnTo>
                    <a:pt x="103895" y="147238"/>
                  </a:lnTo>
                  <a:lnTo>
                    <a:pt x="113671" y="153084"/>
                  </a:lnTo>
                  <a:lnTo>
                    <a:pt x="122526" y="159318"/>
                  </a:lnTo>
                  <a:lnTo>
                    <a:pt x="130766" y="165812"/>
                  </a:lnTo>
                  <a:lnTo>
                    <a:pt x="137428" y="173647"/>
                  </a:lnTo>
                  <a:lnTo>
                    <a:pt x="143038" y="182376"/>
                  </a:lnTo>
                  <a:lnTo>
                    <a:pt x="147947" y="191701"/>
                  </a:lnTo>
                  <a:lnTo>
                    <a:pt x="152388" y="201424"/>
                  </a:lnTo>
                  <a:lnTo>
                    <a:pt x="156517" y="211411"/>
                  </a:lnTo>
                  <a:lnTo>
                    <a:pt x="160438" y="221576"/>
                  </a:lnTo>
                  <a:lnTo>
                    <a:pt x="163053" y="233026"/>
                  </a:lnTo>
                  <a:lnTo>
                    <a:pt x="164795" y="245334"/>
                  </a:lnTo>
                  <a:lnTo>
                    <a:pt x="165957" y="258215"/>
                  </a:lnTo>
                  <a:lnTo>
                    <a:pt x="162057" y="267970"/>
                  </a:lnTo>
                  <a:lnTo>
                    <a:pt x="154783" y="275642"/>
                  </a:lnTo>
                  <a:lnTo>
                    <a:pt x="115105" y="301936"/>
                  </a:lnTo>
                  <a:lnTo>
                    <a:pt x="104783" y="307635"/>
                  </a:lnTo>
                  <a:lnTo>
                    <a:pt x="94397" y="312603"/>
                  </a:lnTo>
                  <a:lnTo>
                    <a:pt x="83966" y="317084"/>
                  </a:lnTo>
                  <a:lnTo>
                    <a:pt x="72338" y="320071"/>
                  </a:lnTo>
                  <a:lnTo>
                    <a:pt x="59912" y="322062"/>
                  </a:lnTo>
                  <a:lnTo>
                    <a:pt x="0" y="33656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7826554" y="3523369"/>
              <a:ext cx="1334275" cy="525880"/>
            </a:xfrm>
            <a:custGeom>
              <a:avLst/>
              <a:gdLst/>
              <a:ahLst/>
              <a:cxnLst/>
              <a:rect l="0" t="0" r="0" b="0"/>
              <a:pathLst>
                <a:path w="1334275" h="525880">
                  <a:moveTo>
                    <a:pt x="9056" y="525879"/>
                  </a:moveTo>
                  <a:lnTo>
                    <a:pt x="3472" y="509129"/>
                  </a:lnTo>
                  <a:lnTo>
                    <a:pt x="1828" y="498352"/>
                  </a:lnTo>
                  <a:lnTo>
                    <a:pt x="731" y="485324"/>
                  </a:lnTo>
                  <a:lnTo>
                    <a:pt x="0" y="470796"/>
                  </a:lnTo>
                  <a:lnTo>
                    <a:pt x="1851" y="455267"/>
                  </a:lnTo>
                  <a:lnTo>
                    <a:pt x="5421" y="439072"/>
                  </a:lnTo>
                  <a:lnTo>
                    <a:pt x="10138" y="422431"/>
                  </a:lnTo>
                  <a:lnTo>
                    <a:pt x="13284" y="405495"/>
                  </a:lnTo>
                  <a:lnTo>
                    <a:pt x="15381" y="388360"/>
                  </a:lnTo>
                  <a:lnTo>
                    <a:pt x="16778" y="371095"/>
                  </a:lnTo>
                  <a:lnTo>
                    <a:pt x="18879" y="352572"/>
                  </a:lnTo>
                  <a:lnTo>
                    <a:pt x="24329" y="313294"/>
                  </a:lnTo>
                  <a:lnTo>
                    <a:pt x="26250" y="295340"/>
                  </a:lnTo>
                  <a:lnTo>
                    <a:pt x="27530" y="278697"/>
                  </a:lnTo>
                  <a:lnTo>
                    <a:pt x="28385" y="262927"/>
                  </a:lnTo>
                  <a:lnTo>
                    <a:pt x="30123" y="248908"/>
                  </a:lnTo>
                  <a:lnTo>
                    <a:pt x="32450" y="236056"/>
                  </a:lnTo>
                  <a:lnTo>
                    <a:pt x="41309" y="198101"/>
                  </a:lnTo>
                  <a:lnTo>
                    <a:pt x="54771" y="143398"/>
                  </a:lnTo>
                  <a:lnTo>
                    <a:pt x="60568" y="135332"/>
                  </a:lnTo>
                  <a:lnTo>
                    <a:pt x="67939" y="131123"/>
                  </a:lnTo>
                  <a:lnTo>
                    <a:pt x="101295" y="127666"/>
                  </a:lnTo>
                  <a:lnTo>
                    <a:pt x="131855" y="126858"/>
                  </a:lnTo>
                  <a:lnTo>
                    <a:pt x="221960" y="126296"/>
                  </a:lnTo>
                  <a:lnTo>
                    <a:pt x="253264" y="123132"/>
                  </a:lnTo>
                  <a:lnTo>
                    <a:pt x="281200" y="119000"/>
                  </a:lnTo>
                  <a:lnTo>
                    <a:pt x="313093" y="117163"/>
                  </a:lnTo>
                  <a:lnTo>
                    <a:pt x="343629" y="113230"/>
                  </a:lnTo>
                  <a:lnTo>
                    <a:pt x="423871" y="97839"/>
                  </a:lnTo>
                  <a:lnTo>
                    <a:pt x="458306" y="91008"/>
                  </a:lnTo>
                  <a:lnTo>
                    <a:pt x="493087" y="87193"/>
                  </a:lnTo>
                  <a:lnTo>
                    <a:pt x="528023" y="84329"/>
                  </a:lnTo>
                  <a:lnTo>
                    <a:pt x="563027" y="79160"/>
                  </a:lnTo>
                  <a:lnTo>
                    <a:pt x="640338" y="66320"/>
                  </a:lnTo>
                  <a:lnTo>
                    <a:pt x="677219" y="59470"/>
                  </a:lnTo>
                  <a:lnTo>
                    <a:pt x="713088" y="55646"/>
                  </a:lnTo>
                  <a:lnTo>
                    <a:pt x="749675" y="52778"/>
                  </a:lnTo>
                  <a:lnTo>
                    <a:pt x="789308" y="47608"/>
                  </a:lnTo>
                  <a:lnTo>
                    <a:pt x="851042" y="38127"/>
                  </a:lnTo>
                  <a:lnTo>
                    <a:pt x="889675" y="34475"/>
                  </a:lnTo>
                  <a:lnTo>
                    <a:pt x="927491" y="31682"/>
                  </a:lnTo>
                  <a:lnTo>
                    <a:pt x="967670" y="26546"/>
                  </a:lnTo>
                  <a:lnTo>
                    <a:pt x="1005784" y="23485"/>
                  </a:lnTo>
                  <a:lnTo>
                    <a:pt x="1042200" y="20955"/>
                  </a:lnTo>
                  <a:lnTo>
                    <a:pt x="1077862" y="15935"/>
                  </a:lnTo>
                  <a:lnTo>
                    <a:pt x="1116307" y="12925"/>
                  </a:lnTo>
                  <a:lnTo>
                    <a:pt x="1154428" y="10419"/>
                  </a:lnTo>
                  <a:lnTo>
                    <a:pt x="1186951" y="5410"/>
                  </a:lnTo>
                  <a:lnTo>
                    <a:pt x="1216988" y="2404"/>
                  </a:lnTo>
                  <a:lnTo>
                    <a:pt x="1248257" y="1068"/>
                  </a:lnTo>
                  <a:lnTo>
                    <a:pt x="1334274"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8076974" y="3712685"/>
              <a:ext cx="179341" cy="128563"/>
            </a:xfrm>
            <a:custGeom>
              <a:avLst/>
              <a:gdLst/>
              <a:ahLst/>
              <a:cxnLst/>
              <a:rect l="0" t="0" r="0" b="0"/>
              <a:pathLst>
                <a:path w="179341" h="128563">
                  <a:moveTo>
                    <a:pt x="32094" y="0"/>
                  </a:moveTo>
                  <a:lnTo>
                    <a:pt x="26511" y="16750"/>
                  </a:lnTo>
                  <a:lnTo>
                    <a:pt x="24866" y="26360"/>
                  </a:lnTo>
                  <a:lnTo>
                    <a:pt x="23769" y="37440"/>
                  </a:lnTo>
                  <a:lnTo>
                    <a:pt x="23038" y="49501"/>
                  </a:lnTo>
                  <a:lnTo>
                    <a:pt x="21382" y="62216"/>
                  </a:lnTo>
                  <a:lnTo>
                    <a:pt x="19110" y="75368"/>
                  </a:lnTo>
                  <a:lnTo>
                    <a:pt x="16426" y="88810"/>
                  </a:lnTo>
                  <a:lnTo>
                    <a:pt x="12300" y="101277"/>
                  </a:lnTo>
                  <a:lnTo>
                    <a:pt x="7211" y="113095"/>
                  </a:lnTo>
                  <a:lnTo>
                    <a:pt x="1482" y="124479"/>
                  </a:lnTo>
                  <a:lnTo>
                    <a:pt x="0" y="128562"/>
                  </a:lnTo>
                  <a:lnTo>
                    <a:pt x="1349" y="127779"/>
                  </a:lnTo>
                  <a:lnTo>
                    <a:pt x="4586" y="123750"/>
                  </a:lnTo>
                  <a:lnTo>
                    <a:pt x="11418" y="121065"/>
                  </a:lnTo>
                  <a:lnTo>
                    <a:pt x="20648" y="119274"/>
                  </a:lnTo>
                  <a:lnTo>
                    <a:pt x="31475" y="118081"/>
                  </a:lnTo>
                  <a:lnTo>
                    <a:pt x="43367" y="117285"/>
                  </a:lnTo>
                  <a:lnTo>
                    <a:pt x="55971" y="116755"/>
                  </a:lnTo>
                  <a:lnTo>
                    <a:pt x="69047" y="116401"/>
                  </a:lnTo>
                  <a:lnTo>
                    <a:pt x="81270" y="117334"/>
                  </a:lnTo>
                  <a:lnTo>
                    <a:pt x="92925" y="119125"/>
                  </a:lnTo>
                  <a:lnTo>
                    <a:pt x="104201" y="121487"/>
                  </a:lnTo>
                  <a:lnTo>
                    <a:pt x="116393" y="123062"/>
                  </a:lnTo>
                  <a:lnTo>
                    <a:pt x="129195" y="124112"/>
                  </a:lnTo>
                  <a:lnTo>
                    <a:pt x="179340" y="11569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8235279" y="3733720"/>
              <a:ext cx="42071" cy="273459"/>
            </a:xfrm>
            <a:custGeom>
              <a:avLst/>
              <a:gdLst/>
              <a:ahLst/>
              <a:cxnLst/>
              <a:rect l="0" t="0" r="0" b="0"/>
              <a:pathLst>
                <a:path w="42071" h="273459">
                  <a:moveTo>
                    <a:pt x="42070" y="0"/>
                  </a:moveTo>
                  <a:lnTo>
                    <a:pt x="30904" y="16751"/>
                  </a:lnTo>
                  <a:lnTo>
                    <a:pt x="28783" y="26359"/>
                  </a:lnTo>
                  <a:lnTo>
                    <a:pt x="28537" y="37440"/>
                  </a:lnTo>
                  <a:lnTo>
                    <a:pt x="29542" y="49501"/>
                  </a:lnTo>
                  <a:lnTo>
                    <a:pt x="31381" y="62217"/>
                  </a:lnTo>
                  <a:lnTo>
                    <a:pt x="33775" y="75368"/>
                  </a:lnTo>
                  <a:lnTo>
                    <a:pt x="36540" y="88810"/>
                  </a:lnTo>
                  <a:lnTo>
                    <a:pt x="38384" y="102446"/>
                  </a:lnTo>
                  <a:lnTo>
                    <a:pt x="39612" y="116211"/>
                  </a:lnTo>
                  <a:lnTo>
                    <a:pt x="40432" y="130062"/>
                  </a:lnTo>
                  <a:lnTo>
                    <a:pt x="38640" y="142802"/>
                  </a:lnTo>
                  <a:lnTo>
                    <a:pt x="35109" y="154801"/>
                  </a:lnTo>
                  <a:lnTo>
                    <a:pt x="30418" y="166307"/>
                  </a:lnTo>
                  <a:lnTo>
                    <a:pt x="26122" y="177483"/>
                  </a:lnTo>
                  <a:lnTo>
                    <a:pt x="18231" y="199250"/>
                  </a:lnTo>
                  <a:lnTo>
                    <a:pt x="10830" y="220610"/>
                  </a:lnTo>
                  <a:lnTo>
                    <a:pt x="0" y="27345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8382526" y="3923038"/>
              <a:ext cx="21036" cy="21036"/>
            </a:xfrm>
            <a:custGeom>
              <a:avLst/>
              <a:gdLst/>
              <a:ahLst/>
              <a:cxnLst/>
              <a:rect l="0" t="0" r="0" b="0"/>
              <a:pathLst>
                <a:path w="21036" h="21036">
                  <a:moveTo>
                    <a:pt x="21035" y="0"/>
                  </a:moveTo>
                  <a:lnTo>
                    <a:pt x="0" y="2103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8533027" y="3649580"/>
              <a:ext cx="259686" cy="336564"/>
            </a:xfrm>
            <a:custGeom>
              <a:avLst/>
              <a:gdLst/>
              <a:ahLst/>
              <a:cxnLst/>
              <a:rect l="0" t="0" r="0" b="0"/>
              <a:pathLst>
                <a:path w="259686" h="336564">
                  <a:moveTo>
                    <a:pt x="259685" y="0"/>
                  </a:moveTo>
                  <a:lnTo>
                    <a:pt x="248517" y="11167"/>
                  </a:lnTo>
                  <a:lnTo>
                    <a:pt x="240553" y="15625"/>
                  </a:lnTo>
                  <a:lnTo>
                    <a:pt x="230570" y="19766"/>
                  </a:lnTo>
                  <a:lnTo>
                    <a:pt x="219240" y="23695"/>
                  </a:lnTo>
                  <a:lnTo>
                    <a:pt x="191069" y="34293"/>
                  </a:lnTo>
                  <a:lnTo>
                    <a:pt x="175377" y="40391"/>
                  </a:lnTo>
                  <a:lnTo>
                    <a:pt x="160240" y="45625"/>
                  </a:lnTo>
                  <a:lnTo>
                    <a:pt x="145475" y="50284"/>
                  </a:lnTo>
                  <a:lnTo>
                    <a:pt x="117772" y="58575"/>
                  </a:lnTo>
                  <a:lnTo>
                    <a:pt x="93774" y="66156"/>
                  </a:lnTo>
                  <a:lnTo>
                    <a:pt x="81297" y="68645"/>
                  </a:lnTo>
                  <a:lnTo>
                    <a:pt x="68305" y="70304"/>
                  </a:lnTo>
                  <a:lnTo>
                    <a:pt x="54969" y="71411"/>
                  </a:lnTo>
                  <a:lnTo>
                    <a:pt x="41404" y="72148"/>
                  </a:lnTo>
                  <a:lnTo>
                    <a:pt x="13867" y="72967"/>
                  </a:lnTo>
                  <a:lnTo>
                    <a:pt x="5823" y="76692"/>
                  </a:lnTo>
                  <a:lnTo>
                    <a:pt x="1628" y="82680"/>
                  </a:lnTo>
                  <a:lnTo>
                    <a:pt x="0" y="90179"/>
                  </a:lnTo>
                  <a:lnTo>
                    <a:pt x="84" y="98684"/>
                  </a:lnTo>
                  <a:lnTo>
                    <a:pt x="1308" y="107860"/>
                  </a:lnTo>
                  <a:lnTo>
                    <a:pt x="3293" y="117483"/>
                  </a:lnTo>
                  <a:lnTo>
                    <a:pt x="8122" y="122729"/>
                  </a:lnTo>
                  <a:lnTo>
                    <a:pt x="14848" y="125058"/>
                  </a:lnTo>
                  <a:lnTo>
                    <a:pt x="22837" y="125443"/>
                  </a:lnTo>
                  <a:lnTo>
                    <a:pt x="31669" y="124530"/>
                  </a:lnTo>
                  <a:lnTo>
                    <a:pt x="41063" y="122753"/>
                  </a:lnTo>
                  <a:lnTo>
                    <a:pt x="50831" y="120400"/>
                  </a:lnTo>
                  <a:lnTo>
                    <a:pt x="62018" y="118831"/>
                  </a:lnTo>
                  <a:lnTo>
                    <a:pt x="74150" y="117785"/>
                  </a:lnTo>
                  <a:lnTo>
                    <a:pt x="86913" y="117088"/>
                  </a:lnTo>
                  <a:lnTo>
                    <a:pt x="98927" y="117792"/>
                  </a:lnTo>
                  <a:lnTo>
                    <a:pt x="110443" y="119430"/>
                  </a:lnTo>
                  <a:lnTo>
                    <a:pt x="121626" y="121690"/>
                  </a:lnTo>
                  <a:lnTo>
                    <a:pt x="132587" y="125534"/>
                  </a:lnTo>
                  <a:lnTo>
                    <a:pt x="143400" y="130435"/>
                  </a:lnTo>
                  <a:lnTo>
                    <a:pt x="154114" y="136038"/>
                  </a:lnTo>
                  <a:lnTo>
                    <a:pt x="163595" y="143280"/>
                  </a:lnTo>
                  <a:lnTo>
                    <a:pt x="172253" y="151614"/>
                  </a:lnTo>
                  <a:lnTo>
                    <a:pt x="180362" y="160676"/>
                  </a:lnTo>
                  <a:lnTo>
                    <a:pt x="188105" y="170223"/>
                  </a:lnTo>
                  <a:lnTo>
                    <a:pt x="195604" y="180093"/>
                  </a:lnTo>
                  <a:lnTo>
                    <a:pt x="202941" y="190179"/>
                  </a:lnTo>
                  <a:lnTo>
                    <a:pt x="209001" y="200409"/>
                  </a:lnTo>
                  <a:lnTo>
                    <a:pt x="214209" y="210735"/>
                  </a:lnTo>
                  <a:lnTo>
                    <a:pt x="218850" y="221125"/>
                  </a:lnTo>
                  <a:lnTo>
                    <a:pt x="217269" y="231557"/>
                  </a:lnTo>
                  <a:lnTo>
                    <a:pt x="211541" y="242018"/>
                  </a:lnTo>
                  <a:lnTo>
                    <a:pt x="203048" y="252498"/>
                  </a:lnTo>
                  <a:lnTo>
                    <a:pt x="195049" y="262990"/>
                  </a:lnTo>
                  <a:lnTo>
                    <a:pt x="179928" y="283997"/>
                  </a:lnTo>
                  <a:lnTo>
                    <a:pt x="171455" y="293339"/>
                  </a:lnTo>
                  <a:lnTo>
                    <a:pt x="162301" y="301904"/>
                  </a:lnTo>
                  <a:lnTo>
                    <a:pt x="152692" y="309951"/>
                  </a:lnTo>
                  <a:lnTo>
                    <a:pt x="142780" y="316484"/>
                  </a:lnTo>
                  <a:lnTo>
                    <a:pt x="132666" y="322008"/>
                  </a:lnTo>
                  <a:lnTo>
                    <a:pt x="122417" y="326860"/>
                  </a:lnTo>
                  <a:lnTo>
                    <a:pt x="110911" y="330094"/>
                  </a:lnTo>
                  <a:lnTo>
                    <a:pt x="98565" y="332250"/>
                  </a:lnTo>
                  <a:lnTo>
                    <a:pt x="38815" y="33656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 name="Group 77"/>
          <p:cNvGrpSpPr/>
          <p:nvPr/>
        </p:nvGrpSpPr>
        <p:grpSpPr>
          <a:xfrm>
            <a:off x="7446459" y="3891484"/>
            <a:ext cx="1514536" cy="240663"/>
            <a:chOff x="7446459" y="3891484"/>
            <a:chExt cx="1514536" cy="240663"/>
          </a:xfrm>
        </p:grpSpPr>
        <p:sp>
          <p:nvSpPr>
            <p:cNvPr id="74" name="Freeform 73"/>
            <p:cNvSpPr/>
            <p:nvPr/>
          </p:nvSpPr>
          <p:spPr>
            <a:xfrm>
              <a:off x="7446459" y="3923038"/>
              <a:ext cx="294494" cy="156391"/>
            </a:xfrm>
            <a:custGeom>
              <a:avLst/>
              <a:gdLst/>
              <a:ahLst/>
              <a:cxnLst/>
              <a:rect l="0" t="0" r="0" b="0"/>
              <a:pathLst>
                <a:path w="294494" h="156391">
                  <a:moveTo>
                    <a:pt x="0" y="0"/>
                  </a:moveTo>
                  <a:lnTo>
                    <a:pt x="11167" y="11166"/>
                  </a:lnTo>
                  <a:lnTo>
                    <a:pt x="16793" y="17962"/>
                  </a:lnTo>
                  <a:lnTo>
                    <a:pt x="22882" y="25998"/>
                  </a:lnTo>
                  <a:lnTo>
                    <a:pt x="35880" y="44276"/>
                  </a:lnTo>
                  <a:lnTo>
                    <a:pt x="49447" y="64085"/>
                  </a:lnTo>
                  <a:lnTo>
                    <a:pt x="56338" y="73108"/>
                  </a:lnTo>
                  <a:lnTo>
                    <a:pt x="63268" y="81460"/>
                  </a:lnTo>
                  <a:lnTo>
                    <a:pt x="70226" y="89365"/>
                  </a:lnTo>
                  <a:lnTo>
                    <a:pt x="77202" y="98141"/>
                  </a:lnTo>
                  <a:lnTo>
                    <a:pt x="84190" y="107497"/>
                  </a:lnTo>
                  <a:lnTo>
                    <a:pt x="91186" y="117241"/>
                  </a:lnTo>
                  <a:lnTo>
                    <a:pt x="99355" y="126074"/>
                  </a:lnTo>
                  <a:lnTo>
                    <a:pt x="108307" y="134300"/>
                  </a:lnTo>
                  <a:lnTo>
                    <a:pt x="117781" y="142121"/>
                  </a:lnTo>
                  <a:lnTo>
                    <a:pt x="128771" y="147335"/>
                  </a:lnTo>
                  <a:lnTo>
                    <a:pt x="140773" y="150811"/>
                  </a:lnTo>
                  <a:lnTo>
                    <a:pt x="153448" y="153129"/>
                  </a:lnTo>
                  <a:lnTo>
                    <a:pt x="166573" y="154674"/>
                  </a:lnTo>
                  <a:lnTo>
                    <a:pt x="179997" y="155704"/>
                  </a:lnTo>
                  <a:lnTo>
                    <a:pt x="193621" y="156390"/>
                  </a:lnTo>
                  <a:lnTo>
                    <a:pt x="206210" y="155680"/>
                  </a:lnTo>
                  <a:lnTo>
                    <a:pt x="218108" y="154037"/>
                  </a:lnTo>
                  <a:lnTo>
                    <a:pt x="229546" y="151773"/>
                  </a:lnTo>
                  <a:lnTo>
                    <a:pt x="239509" y="147927"/>
                  </a:lnTo>
                  <a:lnTo>
                    <a:pt x="248488" y="143025"/>
                  </a:lnTo>
                  <a:lnTo>
                    <a:pt x="256811" y="137420"/>
                  </a:lnTo>
                  <a:lnTo>
                    <a:pt x="264698" y="131347"/>
                  </a:lnTo>
                  <a:lnTo>
                    <a:pt x="272292" y="124960"/>
                  </a:lnTo>
                  <a:lnTo>
                    <a:pt x="294493" y="9465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7751470" y="3986143"/>
              <a:ext cx="10518" cy="19348"/>
            </a:xfrm>
            <a:custGeom>
              <a:avLst/>
              <a:gdLst/>
              <a:ahLst/>
              <a:cxnLst/>
              <a:rect l="0" t="0" r="0" b="0"/>
              <a:pathLst>
                <a:path w="10518" h="19348">
                  <a:moveTo>
                    <a:pt x="10517" y="0"/>
                  </a:moveTo>
                  <a:lnTo>
                    <a:pt x="4934" y="16750"/>
                  </a:lnTo>
                  <a:lnTo>
                    <a:pt x="3289" y="19347"/>
                  </a:lnTo>
                  <a:lnTo>
                    <a:pt x="2193" y="18741"/>
                  </a:lnTo>
                  <a:lnTo>
                    <a:pt x="0" y="1051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8368993" y="3891484"/>
              <a:ext cx="507861" cy="240663"/>
            </a:xfrm>
            <a:custGeom>
              <a:avLst/>
              <a:gdLst/>
              <a:ahLst/>
              <a:cxnLst/>
              <a:rect l="0" t="0" r="0" b="0"/>
              <a:pathLst>
                <a:path w="507861" h="240663">
                  <a:moveTo>
                    <a:pt x="13533" y="0"/>
                  </a:moveTo>
                  <a:lnTo>
                    <a:pt x="2366" y="16751"/>
                  </a:lnTo>
                  <a:lnTo>
                    <a:pt x="245" y="25191"/>
                  </a:lnTo>
                  <a:lnTo>
                    <a:pt x="0" y="34324"/>
                  </a:lnTo>
                  <a:lnTo>
                    <a:pt x="1005" y="43918"/>
                  </a:lnTo>
                  <a:lnTo>
                    <a:pt x="4012" y="53820"/>
                  </a:lnTo>
                  <a:lnTo>
                    <a:pt x="8354" y="63927"/>
                  </a:lnTo>
                  <a:lnTo>
                    <a:pt x="13586" y="74171"/>
                  </a:lnTo>
                  <a:lnTo>
                    <a:pt x="18243" y="84506"/>
                  </a:lnTo>
                  <a:lnTo>
                    <a:pt x="22516" y="94902"/>
                  </a:lnTo>
                  <a:lnTo>
                    <a:pt x="26533" y="105339"/>
                  </a:lnTo>
                  <a:lnTo>
                    <a:pt x="31549" y="114634"/>
                  </a:lnTo>
                  <a:lnTo>
                    <a:pt x="37230" y="123168"/>
                  </a:lnTo>
                  <a:lnTo>
                    <a:pt x="43354" y="131194"/>
                  </a:lnTo>
                  <a:lnTo>
                    <a:pt x="49774" y="140051"/>
                  </a:lnTo>
                  <a:lnTo>
                    <a:pt x="63141" y="159241"/>
                  </a:lnTo>
                  <a:lnTo>
                    <a:pt x="71146" y="168098"/>
                  </a:lnTo>
                  <a:lnTo>
                    <a:pt x="79988" y="176340"/>
                  </a:lnTo>
                  <a:lnTo>
                    <a:pt x="89389" y="184171"/>
                  </a:lnTo>
                  <a:lnTo>
                    <a:pt x="99162" y="191730"/>
                  </a:lnTo>
                  <a:lnTo>
                    <a:pt x="109184" y="199106"/>
                  </a:lnTo>
                  <a:lnTo>
                    <a:pt x="129668" y="213535"/>
                  </a:lnTo>
                  <a:lnTo>
                    <a:pt x="150458" y="227738"/>
                  </a:lnTo>
                  <a:lnTo>
                    <a:pt x="162079" y="232461"/>
                  </a:lnTo>
                  <a:lnTo>
                    <a:pt x="174501" y="235609"/>
                  </a:lnTo>
                  <a:lnTo>
                    <a:pt x="187456" y="237708"/>
                  </a:lnTo>
                  <a:lnTo>
                    <a:pt x="200767" y="239107"/>
                  </a:lnTo>
                  <a:lnTo>
                    <a:pt x="214316" y="240040"/>
                  </a:lnTo>
                  <a:lnTo>
                    <a:pt x="228023" y="240662"/>
                  </a:lnTo>
                  <a:lnTo>
                    <a:pt x="241836" y="239908"/>
                  </a:lnTo>
                  <a:lnTo>
                    <a:pt x="255718" y="238237"/>
                  </a:lnTo>
                  <a:lnTo>
                    <a:pt x="269648" y="235954"/>
                  </a:lnTo>
                  <a:lnTo>
                    <a:pt x="282440" y="233263"/>
                  </a:lnTo>
                  <a:lnTo>
                    <a:pt x="294475" y="230301"/>
                  </a:lnTo>
                  <a:lnTo>
                    <a:pt x="306003" y="227157"/>
                  </a:lnTo>
                  <a:lnTo>
                    <a:pt x="328162" y="220548"/>
                  </a:lnTo>
                  <a:lnTo>
                    <a:pt x="338979" y="217150"/>
                  </a:lnTo>
                  <a:lnTo>
                    <a:pt x="349696" y="212547"/>
                  </a:lnTo>
                  <a:lnTo>
                    <a:pt x="360347" y="207141"/>
                  </a:lnTo>
                  <a:lnTo>
                    <a:pt x="370954" y="201200"/>
                  </a:lnTo>
                  <a:lnTo>
                    <a:pt x="381531" y="194902"/>
                  </a:lnTo>
                  <a:lnTo>
                    <a:pt x="402631" y="181671"/>
                  </a:lnTo>
                  <a:lnTo>
                    <a:pt x="411997" y="174871"/>
                  </a:lnTo>
                  <a:lnTo>
                    <a:pt x="420579" y="168000"/>
                  </a:lnTo>
                  <a:lnTo>
                    <a:pt x="428638" y="161082"/>
                  </a:lnTo>
                  <a:lnTo>
                    <a:pt x="436347" y="152965"/>
                  </a:lnTo>
                  <a:lnTo>
                    <a:pt x="443824" y="144047"/>
                  </a:lnTo>
                  <a:lnTo>
                    <a:pt x="451146" y="134596"/>
                  </a:lnTo>
                  <a:lnTo>
                    <a:pt x="458364" y="124790"/>
                  </a:lnTo>
                  <a:lnTo>
                    <a:pt x="472617" y="104544"/>
                  </a:lnTo>
                  <a:lnTo>
                    <a:pt x="479690" y="95406"/>
                  </a:lnTo>
                  <a:lnTo>
                    <a:pt x="486743" y="86977"/>
                  </a:lnTo>
                  <a:lnTo>
                    <a:pt x="507860" y="6310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8823776" y="3904470"/>
              <a:ext cx="137219" cy="113227"/>
            </a:xfrm>
            <a:custGeom>
              <a:avLst/>
              <a:gdLst/>
              <a:ahLst/>
              <a:cxnLst/>
              <a:rect l="0" t="0" r="0" b="0"/>
              <a:pathLst>
                <a:path w="137219" h="113227">
                  <a:moveTo>
                    <a:pt x="74112" y="29085"/>
                  </a:moveTo>
                  <a:lnTo>
                    <a:pt x="30195" y="43724"/>
                  </a:lnTo>
                  <a:lnTo>
                    <a:pt x="21461" y="48193"/>
                  </a:lnTo>
                  <a:lnTo>
                    <a:pt x="13302" y="53510"/>
                  </a:lnTo>
                  <a:lnTo>
                    <a:pt x="5525" y="59392"/>
                  </a:lnTo>
                  <a:lnTo>
                    <a:pt x="1509" y="58639"/>
                  </a:lnTo>
                  <a:lnTo>
                    <a:pt x="0" y="53462"/>
                  </a:lnTo>
                  <a:lnTo>
                    <a:pt x="163" y="45336"/>
                  </a:lnTo>
                  <a:lnTo>
                    <a:pt x="6115" y="37582"/>
                  </a:lnTo>
                  <a:lnTo>
                    <a:pt x="15926" y="30075"/>
                  </a:lnTo>
                  <a:lnTo>
                    <a:pt x="28310" y="22733"/>
                  </a:lnTo>
                  <a:lnTo>
                    <a:pt x="51418" y="8343"/>
                  </a:lnTo>
                  <a:lnTo>
                    <a:pt x="62488" y="1234"/>
                  </a:lnTo>
                  <a:lnTo>
                    <a:pt x="68700" y="0"/>
                  </a:lnTo>
                  <a:lnTo>
                    <a:pt x="71673" y="2683"/>
                  </a:lnTo>
                  <a:lnTo>
                    <a:pt x="72486" y="7978"/>
                  </a:lnTo>
                  <a:lnTo>
                    <a:pt x="75366" y="15014"/>
                  </a:lnTo>
                  <a:lnTo>
                    <a:pt x="79622" y="23210"/>
                  </a:lnTo>
                  <a:lnTo>
                    <a:pt x="84797" y="32180"/>
                  </a:lnTo>
                  <a:lnTo>
                    <a:pt x="90584" y="41666"/>
                  </a:lnTo>
                  <a:lnTo>
                    <a:pt x="103247" y="61555"/>
                  </a:lnTo>
                  <a:lnTo>
                    <a:pt x="137218" y="11322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9" name="Freeform 78"/>
          <p:cNvSpPr/>
          <p:nvPr/>
        </p:nvSpPr>
        <p:spPr>
          <a:xfrm>
            <a:off x="8682054" y="3228876"/>
            <a:ext cx="26518" cy="199835"/>
          </a:xfrm>
          <a:custGeom>
            <a:avLst/>
            <a:gdLst/>
            <a:ahLst/>
            <a:cxnLst/>
            <a:rect l="0" t="0" r="0" b="0"/>
            <a:pathLst>
              <a:path w="26518" h="199835">
                <a:moveTo>
                  <a:pt x="26517" y="0"/>
                </a:moveTo>
                <a:lnTo>
                  <a:pt x="15350" y="11167"/>
                </a:lnTo>
                <a:lnTo>
                  <a:pt x="12061" y="19131"/>
                </a:lnTo>
                <a:lnTo>
                  <a:pt x="9868" y="29115"/>
                </a:lnTo>
                <a:lnTo>
                  <a:pt x="8406" y="40445"/>
                </a:lnTo>
                <a:lnTo>
                  <a:pt x="6262" y="51504"/>
                </a:lnTo>
                <a:lnTo>
                  <a:pt x="3665" y="62383"/>
                </a:lnTo>
                <a:lnTo>
                  <a:pt x="765" y="73141"/>
                </a:lnTo>
                <a:lnTo>
                  <a:pt x="0" y="83819"/>
                </a:lnTo>
                <a:lnTo>
                  <a:pt x="659" y="94444"/>
                </a:lnTo>
                <a:lnTo>
                  <a:pt x="2267" y="105033"/>
                </a:lnTo>
                <a:lnTo>
                  <a:pt x="3339" y="116767"/>
                </a:lnTo>
                <a:lnTo>
                  <a:pt x="4053" y="129264"/>
                </a:lnTo>
                <a:lnTo>
                  <a:pt x="5482" y="19983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7" name="Group 86"/>
          <p:cNvGrpSpPr/>
          <p:nvPr/>
        </p:nvGrpSpPr>
        <p:grpSpPr>
          <a:xfrm>
            <a:off x="7909234" y="4130628"/>
            <a:ext cx="1269760" cy="896758"/>
            <a:chOff x="7909234" y="4130628"/>
            <a:chExt cx="1269760" cy="896758"/>
          </a:xfrm>
        </p:grpSpPr>
        <p:sp>
          <p:nvSpPr>
            <p:cNvPr id="80" name="Freeform 79"/>
            <p:cNvSpPr/>
            <p:nvPr/>
          </p:nvSpPr>
          <p:spPr>
            <a:xfrm>
              <a:off x="8071722" y="4130628"/>
              <a:ext cx="174201" cy="339326"/>
            </a:xfrm>
            <a:custGeom>
              <a:avLst/>
              <a:gdLst/>
              <a:ahLst/>
              <a:cxnLst/>
              <a:rect l="0" t="0" r="0" b="0"/>
              <a:pathLst>
                <a:path w="174201" h="339326">
                  <a:moveTo>
                    <a:pt x="58381" y="55349"/>
                  </a:moveTo>
                  <a:lnTo>
                    <a:pt x="58381" y="33015"/>
                  </a:lnTo>
                  <a:lnTo>
                    <a:pt x="61887" y="25268"/>
                  </a:lnTo>
                  <a:lnTo>
                    <a:pt x="67730" y="18934"/>
                  </a:lnTo>
                  <a:lnTo>
                    <a:pt x="75131" y="13544"/>
                  </a:lnTo>
                  <a:lnTo>
                    <a:pt x="84739" y="8781"/>
                  </a:lnTo>
                  <a:lnTo>
                    <a:pt x="95820" y="4437"/>
                  </a:lnTo>
                  <a:lnTo>
                    <a:pt x="107882" y="373"/>
                  </a:lnTo>
                  <a:lnTo>
                    <a:pt x="119429" y="0"/>
                  </a:lnTo>
                  <a:lnTo>
                    <a:pt x="130633" y="2089"/>
                  </a:lnTo>
                  <a:lnTo>
                    <a:pt x="141607" y="5819"/>
                  </a:lnTo>
                  <a:lnTo>
                    <a:pt x="151261" y="12980"/>
                  </a:lnTo>
                  <a:lnTo>
                    <a:pt x="160034" y="22429"/>
                  </a:lnTo>
                  <a:lnTo>
                    <a:pt x="168220" y="33402"/>
                  </a:lnTo>
                  <a:lnTo>
                    <a:pt x="172509" y="46561"/>
                  </a:lnTo>
                  <a:lnTo>
                    <a:pt x="174200" y="61176"/>
                  </a:lnTo>
                  <a:lnTo>
                    <a:pt x="174158" y="76764"/>
                  </a:lnTo>
                  <a:lnTo>
                    <a:pt x="172962" y="92998"/>
                  </a:lnTo>
                  <a:lnTo>
                    <a:pt x="170996" y="109664"/>
                  </a:lnTo>
                  <a:lnTo>
                    <a:pt x="168516" y="126618"/>
                  </a:lnTo>
                  <a:lnTo>
                    <a:pt x="164526" y="142595"/>
                  </a:lnTo>
                  <a:lnTo>
                    <a:pt x="159529" y="157921"/>
                  </a:lnTo>
                  <a:lnTo>
                    <a:pt x="148912" y="186246"/>
                  </a:lnTo>
                  <a:lnTo>
                    <a:pt x="140298" y="210521"/>
                  </a:lnTo>
                  <a:lnTo>
                    <a:pt x="134028" y="221903"/>
                  </a:lnTo>
                  <a:lnTo>
                    <a:pt x="126341" y="232996"/>
                  </a:lnTo>
                  <a:lnTo>
                    <a:pt x="117712" y="243898"/>
                  </a:lnTo>
                  <a:lnTo>
                    <a:pt x="109622" y="253503"/>
                  </a:lnTo>
                  <a:lnTo>
                    <a:pt x="101890" y="262244"/>
                  </a:lnTo>
                  <a:lnTo>
                    <a:pt x="94398" y="270408"/>
                  </a:lnTo>
                  <a:lnTo>
                    <a:pt x="85899" y="278188"/>
                  </a:lnTo>
                  <a:lnTo>
                    <a:pt x="76726" y="285712"/>
                  </a:lnTo>
                  <a:lnTo>
                    <a:pt x="67106" y="293065"/>
                  </a:lnTo>
                  <a:lnTo>
                    <a:pt x="57185" y="299136"/>
                  </a:lnTo>
                  <a:lnTo>
                    <a:pt x="47066" y="304352"/>
                  </a:lnTo>
                  <a:lnTo>
                    <a:pt x="36815" y="308998"/>
                  </a:lnTo>
                  <a:lnTo>
                    <a:pt x="27643" y="309758"/>
                  </a:lnTo>
                  <a:lnTo>
                    <a:pt x="19191" y="307927"/>
                  </a:lnTo>
                  <a:lnTo>
                    <a:pt x="11219" y="304369"/>
                  </a:lnTo>
                  <a:lnTo>
                    <a:pt x="5905" y="296155"/>
                  </a:lnTo>
                  <a:lnTo>
                    <a:pt x="2361" y="284835"/>
                  </a:lnTo>
                  <a:lnTo>
                    <a:pt x="0" y="271445"/>
                  </a:lnTo>
                  <a:lnTo>
                    <a:pt x="762" y="260182"/>
                  </a:lnTo>
                  <a:lnTo>
                    <a:pt x="3608" y="250335"/>
                  </a:lnTo>
                  <a:lnTo>
                    <a:pt x="7842" y="241434"/>
                  </a:lnTo>
                  <a:lnTo>
                    <a:pt x="13003" y="233162"/>
                  </a:lnTo>
                  <a:lnTo>
                    <a:pt x="18780" y="225311"/>
                  </a:lnTo>
                  <a:lnTo>
                    <a:pt x="24969" y="217739"/>
                  </a:lnTo>
                  <a:lnTo>
                    <a:pt x="32600" y="211523"/>
                  </a:lnTo>
                  <a:lnTo>
                    <a:pt x="41193" y="206209"/>
                  </a:lnTo>
                  <a:lnTo>
                    <a:pt x="50428" y="201499"/>
                  </a:lnTo>
                  <a:lnTo>
                    <a:pt x="60091" y="199527"/>
                  </a:lnTo>
                  <a:lnTo>
                    <a:pt x="70039" y="199382"/>
                  </a:lnTo>
                  <a:lnTo>
                    <a:pt x="80176" y="200453"/>
                  </a:lnTo>
                  <a:lnTo>
                    <a:pt x="89272" y="203504"/>
                  </a:lnTo>
                  <a:lnTo>
                    <a:pt x="97673" y="207876"/>
                  </a:lnTo>
                  <a:lnTo>
                    <a:pt x="105611" y="213128"/>
                  </a:lnTo>
                  <a:lnTo>
                    <a:pt x="112072" y="220135"/>
                  </a:lnTo>
                  <a:lnTo>
                    <a:pt x="117547" y="228312"/>
                  </a:lnTo>
                  <a:lnTo>
                    <a:pt x="122366" y="237269"/>
                  </a:lnTo>
                  <a:lnTo>
                    <a:pt x="126748" y="247915"/>
                  </a:lnTo>
                  <a:lnTo>
                    <a:pt x="130837" y="259687"/>
                  </a:lnTo>
                  <a:lnTo>
                    <a:pt x="134732" y="272209"/>
                  </a:lnTo>
                  <a:lnTo>
                    <a:pt x="137328" y="285232"/>
                  </a:lnTo>
                  <a:lnTo>
                    <a:pt x="139060" y="298588"/>
                  </a:lnTo>
                  <a:lnTo>
                    <a:pt x="142522" y="33932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8437438" y="4143907"/>
              <a:ext cx="197511" cy="283976"/>
            </a:xfrm>
            <a:custGeom>
              <a:avLst/>
              <a:gdLst/>
              <a:ahLst/>
              <a:cxnLst/>
              <a:rect l="0" t="0" r="0" b="0"/>
              <a:pathLst>
                <a:path w="197511" h="283976">
                  <a:moveTo>
                    <a:pt x="197510" y="0"/>
                  </a:moveTo>
                  <a:lnTo>
                    <a:pt x="186342" y="16750"/>
                  </a:lnTo>
                  <a:lnTo>
                    <a:pt x="179547" y="24022"/>
                  </a:lnTo>
                  <a:lnTo>
                    <a:pt x="171511" y="31207"/>
                  </a:lnTo>
                  <a:lnTo>
                    <a:pt x="162648" y="38334"/>
                  </a:lnTo>
                  <a:lnTo>
                    <a:pt x="153233" y="44254"/>
                  </a:lnTo>
                  <a:lnTo>
                    <a:pt x="143451" y="49369"/>
                  </a:lnTo>
                  <a:lnTo>
                    <a:pt x="133424" y="53948"/>
                  </a:lnTo>
                  <a:lnTo>
                    <a:pt x="122065" y="57000"/>
                  </a:lnTo>
                  <a:lnTo>
                    <a:pt x="109817" y="59035"/>
                  </a:lnTo>
                  <a:lnTo>
                    <a:pt x="96978" y="60392"/>
                  </a:lnTo>
                  <a:lnTo>
                    <a:pt x="84913" y="60128"/>
                  </a:lnTo>
                  <a:lnTo>
                    <a:pt x="73363" y="58783"/>
                  </a:lnTo>
                  <a:lnTo>
                    <a:pt x="62157" y="56718"/>
                  </a:lnTo>
                  <a:lnTo>
                    <a:pt x="52349" y="53004"/>
                  </a:lnTo>
                  <a:lnTo>
                    <a:pt x="43473" y="48191"/>
                  </a:lnTo>
                  <a:lnTo>
                    <a:pt x="35220" y="42645"/>
                  </a:lnTo>
                  <a:lnTo>
                    <a:pt x="28548" y="42453"/>
                  </a:lnTo>
                  <a:lnTo>
                    <a:pt x="22931" y="45832"/>
                  </a:lnTo>
                  <a:lnTo>
                    <a:pt x="18018" y="51590"/>
                  </a:lnTo>
                  <a:lnTo>
                    <a:pt x="13574" y="60103"/>
                  </a:lnTo>
                  <a:lnTo>
                    <a:pt x="9444" y="70453"/>
                  </a:lnTo>
                  <a:lnTo>
                    <a:pt x="5521" y="82027"/>
                  </a:lnTo>
                  <a:lnTo>
                    <a:pt x="2906" y="94418"/>
                  </a:lnTo>
                  <a:lnTo>
                    <a:pt x="1163" y="107353"/>
                  </a:lnTo>
                  <a:lnTo>
                    <a:pt x="0" y="120651"/>
                  </a:lnTo>
                  <a:lnTo>
                    <a:pt x="394" y="126010"/>
                  </a:lnTo>
                  <a:lnTo>
                    <a:pt x="1825" y="126077"/>
                  </a:lnTo>
                  <a:lnTo>
                    <a:pt x="3948" y="122616"/>
                  </a:lnTo>
                  <a:lnTo>
                    <a:pt x="8868" y="119140"/>
                  </a:lnTo>
                  <a:lnTo>
                    <a:pt x="15655" y="115654"/>
                  </a:lnTo>
                  <a:lnTo>
                    <a:pt x="23685" y="112161"/>
                  </a:lnTo>
                  <a:lnTo>
                    <a:pt x="34882" y="109833"/>
                  </a:lnTo>
                  <a:lnTo>
                    <a:pt x="48189" y="108281"/>
                  </a:lnTo>
                  <a:lnTo>
                    <a:pt x="62904" y="107246"/>
                  </a:lnTo>
                  <a:lnTo>
                    <a:pt x="75051" y="108893"/>
                  </a:lnTo>
                  <a:lnTo>
                    <a:pt x="85486" y="112328"/>
                  </a:lnTo>
                  <a:lnTo>
                    <a:pt x="94781" y="116956"/>
                  </a:lnTo>
                  <a:lnTo>
                    <a:pt x="103314" y="123547"/>
                  </a:lnTo>
                  <a:lnTo>
                    <a:pt x="111340" y="131447"/>
                  </a:lnTo>
                  <a:lnTo>
                    <a:pt x="119028" y="140219"/>
                  </a:lnTo>
                  <a:lnTo>
                    <a:pt x="125322" y="150742"/>
                  </a:lnTo>
                  <a:lnTo>
                    <a:pt x="130687" y="162432"/>
                  </a:lnTo>
                  <a:lnTo>
                    <a:pt x="135432" y="174899"/>
                  </a:lnTo>
                  <a:lnTo>
                    <a:pt x="138595" y="187885"/>
                  </a:lnTo>
                  <a:lnTo>
                    <a:pt x="140705" y="201218"/>
                  </a:lnTo>
                  <a:lnTo>
                    <a:pt x="142111" y="214780"/>
                  </a:lnTo>
                  <a:lnTo>
                    <a:pt x="140711" y="227327"/>
                  </a:lnTo>
                  <a:lnTo>
                    <a:pt x="137440" y="239198"/>
                  </a:lnTo>
                  <a:lnTo>
                    <a:pt x="132922" y="250618"/>
                  </a:lnTo>
                  <a:lnTo>
                    <a:pt x="125236" y="258231"/>
                  </a:lnTo>
                  <a:lnTo>
                    <a:pt x="115438" y="263307"/>
                  </a:lnTo>
                  <a:lnTo>
                    <a:pt x="93253" y="270115"/>
                  </a:lnTo>
                  <a:lnTo>
                    <a:pt x="82429" y="273566"/>
                  </a:lnTo>
                  <a:lnTo>
                    <a:pt x="29228" y="28397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7909234" y="4417365"/>
              <a:ext cx="1030725" cy="115694"/>
            </a:xfrm>
            <a:custGeom>
              <a:avLst/>
              <a:gdLst/>
              <a:ahLst/>
              <a:cxnLst/>
              <a:rect l="0" t="0" r="0" b="0"/>
              <a:pathLst>
                <a:path w="1030725" h="115694">
                  <a:moveTo>
                    <a:pt x="0" y="115693"/>
                  </a:moveTo>
                  <a:lnTo>
                    <a:pt x="104477" y="115693"/>
                  </a:lnTo>
                  <a:lnTo>
                    <a:pt x="121071" y="114525"/>
                  </a:lnTo>
                  <a:lnTo>
                    <a:pt x="137976" y="112577"/>
                  </a:lnTo>
                  <a:lnTo>
                    <a:pt x="155090" y="110110"/>
                  </a:lnTo>
                  <a:lnTo>
                    <a:pt x="173510" y="108465"/>
                  </a:lnTo>
                  <a:lnTo>
                    <a:pt x="192802" y="107368"/>
                  </a:lnTo>
                  <a:lnTo>
                    <a:pt x="230598" y="106150"/>
                  </a:lnTo>
                  <a:lnTo>
                    <a:pt x="262979" y="105608"/>
                  </a:lnTo>
                  <a:lnTo>
                    <a:pt x="289836" y="102252"/>
                  </a:lnTo>
                  <a:lnTo>
                    <a:pt x="301905" y="99720"/>
                  </a:lnTo>
                  <a:lnTo>
                    <a:pt x="327781" y="96908"/>
                  </a:lnTo>
                  <a:lnTo>
                    <a:pt x="354863" y="95658"/>
                  </a:lnTo>
                  <a:lnTo>
                    <a:pt x="382482" y="95102"/>
                  </a:lnTo>
                  <a:lnTo>
                    <a:pt x="410338" y="91739"/>
                  </a:lnTo>
                  <a:lnTo>
                    <a:pt x="424311" y="89206"/>
                  </a:lnTo>
                  <a:lnTo>
                    <a:pt x="452302" y="86392"/>
                  </a:lnTo>
                  <a:lnTo>
                    <a:pt x="481492" y="83972"/>
                  </a:lnTo>
                  <a:lnTo>
                    <a:pt x="497456" y="81691"/>
                  </a:lnTo>
                  <a:lnTo>
                    <a:pt x="513942" y="79002"/>
                  </a:lnTo>
                  <a:lnTo>
                    <a:pt x="544725" y="76013"/>
                  </a:lnTo>
                  <a:lnTo>
                    <a:pt x="573989" y="73517"/>
                  </a:lnTo>
                  <a:lnTo>
                    <a:pt x="588337" y="71215"/>
                  </a:lnTo>
                  <a:lnTo>
                    <a:pt x="650534" y="59124"/>
                  </a:lnTo>
                  <a:lnTo>
                    <a:pt x="681394" y="52376"/>
                  </a:lnTo>
                  <a:lnTo>
                    <a:pt x="696167" y="48941"/>
                  </a:lnTo>
                  <a:lnTo>
                    <a:pt x="711859" y="46650"/>
                  </a:lnTo>
                  <a:lnTo>
                    <a:pt x="728164" y="45124"/>
                  </a:lnTo>
                  <a:lnTo>
                    <a:pt x="744876" y="44106"/>
                  </a:lnTo>
                  <a:lnTo>
                    <a:pt x="760693" y="42259"/>
                  </a:lnTo>
                  <a:lnTo>
                    <a:pt x="775911" y="39859"/>
                  </a:lnTo>
                  <a:lnTo>
                    <a:pt x="790731" y="37090"/>
                  </a:lnTo>
                  <a:lnTo>
                    <a:pt x="804117" y="34076"/>
                  </a:lnTo>
                  <a:lnTo>
                    <a:pt x="816548" y="30897"/>
                  </a:lnTo>
                  <a:lnTo>
                    <a:pt x="828340" y="27610"/>
                  </a:lnTo>
                  <a:lnTo>
                    <a:pt x="840876" y="25418"/>
                  </a:lnTo>
                  <a:lnTo>
                    <a:pt x="867271" y="22983"/>
                  </a:lnTo>
                  <a:lnTo>
                    <a:pt x="879685" y="21165"/>
                  </a:lnTo>
                  <a:lnTo>
                    <a:pt x="891466" y="18784"/>
                  </a:lnTo>
                  <a:lnTo>
                    <a:pt x="902827" y="16029"/>
                  </a:lnTo>
                  <a:lnTo>
                    <a:pt x="917413" y="13023"/>
                  </a:lnTo>
                  <a:lnTo>
                    <a:pt x="952317" y="6567"/>
                  </a:lnTo>
                  <a:lnTo>
                    <a:pt x="969103" y="4378"/>
                  </a:lnTo>
                  <a:lnTo>
                    <a:pt x="984969" y="2918"/>
                  </a:lnTo>
                  <a:lnTo>
                    <a:pt x="1030724"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8469199" y="4606681"/>
              <a:ext cx="216019" cy="333035"/>
            </a:xfrm>
            <a:custGeom>
              <a:avLst/>
              <a:gdLst/>
              <a:ahLst/>
              <a:cxnLst/>
              <a:rect l="0" t="0" r="0" b="0"/>
              <a:pathLst>
                <a:path w="216019" h="333035">
                  <a:moveTo>
                    <a:pt x="60573" y="0"/>
                  </a:moveTo>
                  <a:lnTo>
                    <a:pt x="49406" y="16751"/>
                  </a:lnTo>
                  <a:lnTo>
                    <a:pt x="44948" y="25191"/>
                  </a:lnTo>
                  <a:lnTo>
                    <a:pt x="40807" y="34324"/>
                  </a:lnTo>
                  <a:lnTo>
                    <a:pt x="20182" y="85338"/>
                  </a:lnTo>
                  <a:lnTo>
                    <a:pt x="14947" y="100131"/>
                  </a:lnTo>
                  <a:lnTo>
                    <a:pt x="10289" y="114668"/>
                  </a:lnTo>
                  <a:lnTo>
                    <a:pt x="6015" y="129033"/>
                  </a:lnTo>
                  <a:lnTo>
                    <a:pt x="3166" y="143285"/>
                  </a:lnTo>
                  <a:lnTo>
                    <a:pt x="1266" y="157460"/>
                  </a:lnTo>
                  <a:lnTo>
                    <a:pt x="0" y="171585"/>
                  </a:lnTo>
                  <a:lnTo>
                    <a:pt x="325" y="186845"/>
                  </a:lnTo>
                  <a:lnTo>
                    <a:pt x="1709" y="202861"/>
                  </a:lnTo>
                  <a:lnTo>
                    <a:pt x="3800" y="219382"/>
                  </a:lnTo>
                  <a:lnTo>
                    <a:pt x="6364" y="235070"/>
                  </a:lnTo>
                  <a:lnTo>
                    <a:pt x="9242" y="250203"/>
                  </a:lnTo>
                  <a:lnTo>
                    <a:pt x="12329" y="264966"/>
                  </a:lnTo>
                  <a:lnTo>
                    <a:pt x="15555" y="278315"/>
                  </a:lnTo>
                  <a:lnTo>
                    <a:pt x="18875" y="290719"/>
                  </a:lnTo>
                  <a:lnTo>
                    <a:pt x="22257" y="302495"/>
                  </a:lnTo>
                  <a:lnTo>
                    <a:pt x="28017" y="311514"/>
                  </a:lnTo>
                  <a:lnTo>
                    <a:pt x="35364" y="318695"/>
                  </a:lnTo>
                  <a:lnTo>
                    <a:pt x="43766" y="324651"/>
                  </a:lnTo>
                  <a:lnTo>
                    <a:pt x="55212" y="328622"/>
                  </a:lnTo>
                  <a:lnTo>
                    <a:pt x="68685" y="331269"/>
                  </a:lnTo>
                  <a:lnTo>
                    <a:pt x="83510" y="333034"/>
                  </a:lnTo>
                  <a:lnTo>
                    <a:pt x="96899" y="330705"/>
                  </a:lnTo>
                  <a:lnTo>
                    <a:pt x="109331" y="325646"/>
                  </a:lnTo>
                  <a:lnTo>
                    <a:pt x="121126" y="318767"/>
                  </a:lnTo>
                  <a:lnTo>
                    <a:pt x="132494" y="309507"/>
                  </a:lnTo>
                  <a:lnTo>
                    <a:pt x="143579" y="298659"/>
                  </a:lnTo>
                  <a:lnTo>
                    <a:pt x="154474" y="286753"/>
                  </a:lnTo>
                  <a:lnTo>
                    <a:pt x="164076" y="274141"/>
                  </a:lnTo>
                  <a:lnTo>
                    <a:pt x="172813" y="261058"/>
                  </a:lnTo>
                  <a:lnTo>
                    <a:pt x="180976" y="247662"/>
                  </a:lnTo>
                  <a:lnTo>
                    <a:pt x="187587" y="234057"/>
                  </a:lnTo>
                  <a:lnTo>
                    <a:pt x="193162" y="220312"/>
                  </a:lnTo>
                  <a:lnTo>
                    <a:pt x="210507" y="170249"/>
                  </a:lnTo>
                  <a:lnTo>
                    <a:pt x="213117" y="157907"/>
                  </a:lnTo>
                  <a:lnTo>
                    <a:pt x="214857" y="145005"/>
                  </a:lnTo>
                  <a:lnTo>
                    <a:pt x="216018" y="131728"/>
                  </a:lnTo>
                  <a:lnTo>
                    <a:pt x="214453" y="119372"/>
                  </a:lnTo>
                  <a:lnTo>
                    <a:pt x="211074" y="107628"/>
                  </a:lnTo>
                  <a:lnTo>
                    <a:pt x="206483" y="96293"/>
                  </a:lnTo>
                  <a:lnTo>
                    <a:pt x="198266" y="74350"/>
                  </a:lnTo>
                  <a:lnTo>
                    <a:pt x="194438" y="63590"/>
                  </a:lnTo>
                  <a:lnTo>
                    <a:pt x="188381" y="52911"/>
                  </a:lnTo>
                  <a:lnTo>
                    <a:pt x="180837" y="42286"/>
                  </a:lnTo>
                  <a:lnTo>
                    <a:pt x="172302" y="31697"/>
                  </a:lnTo>
                  <a:lnTo>
                    <a:pt x="161937" y="24637"/>
                  </a:lnTo>
                  <a:lnTo>
                    <a:pt x="150353" y="19931"/>
                  </a:lnTo>
                  <a:lnTo>
                    <a:pt x="137956" y="16793"/>
                  </a:lnTo>
                  <a:lnTo>
                    <a:pt x="126185" y="15870"/>
                  </a:lnTo>
                  <a:lnTo>
                    <a:pt x="114832" y="16424"/>
                  </a:lnTo>
                  <a:lnTo>
                    <a:pt x="71091" y="3155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8014408" y="4649861"/>
              <a:ext cx="228351" cy="377525"/>
            </a:xfrm>
            <a:custGeom>
              <a:avLst/>
              <a:gdLst/>
              <a:ahLst/>
              <a:cxnLst/>
              <a:rect l="0" t="0" r="0" b="0"/>
              <a:pathLst>
                <a:path w="228351" h="377525">
                  <a:moveTo>
                    <a:pt x="31555" y="61996"/>
                  </a:moveTo>
                  <a:lnTo>
                    <a:pt x="42721" y="45246"/>
                  </a:lnTo>
                  <a:lnTo>
                    <a:pt x="49517" y="39143"/>
                  </a:lnTo>
                  <a:lnTo>
                    <a:pt x="57553" y="33906"/>
                  </a:lnTo>
                  <a:lnTo>
                    <a:pt x="66416" y="29246"/>
                  </a:lnTo>
                  <a:lnTo>
                    <a:pt x="75830" y="23802"/>
                  </a:lnTo>
                  <a:lnTo>
                    <a:pt x="85613" y="17835"/>
                  </a:lnTo>
                  <a:lnTo>
                    <a:pt x="95641" y="11521"/>
                  </a:lnTo>
                  <a:lnTo>
                    <a:pt x="107000" y="7310"/>
                  </a:lnTo>
                  <a:lnTo>
                    <a:pt x="119248" y="4504"/>
                  </a:lnTo>
                  <a:lnTo>
                    <a:pt x="132087" y="2633"/>
                  </a:lnTo>
                  <a:lnTo>
                    <a:pt x="145321" y="1386"/>
                  </a:lnTo>
                  <a:lnTo>
                    <a:pt x="158818" y="554"/>
                  </a:lnTo>
                  <a:lnTo>
                    <a:pt x="172491" y="0"/>
                  </a:lnTo>
                  <a:lnTo>
                    <a:pt x="183943" y="3136"/>
                  </a:lnTo>
                  <a:lnTo>
                    <a:pt x="193915" y="8732"/>
                  </a:lnTo>
                  <a:lnTo>
                    <a:pt x="202901" y="15969"/>
                  </a:lnTo>
                  <a:lnTo>
                    <a:pt x="210059" y="24300"/>
                  </a:lnTo>
                  <a:lnTo>
                    <a:pt x="216001" y="33360"/>
                  </a:lnTo>
                  <a:lnTo>
                    <a:pt x="221130" y="42905"/>
                  </a:lnTo>
                  <a:lnTo>
                    <a:pt x="224550" y="53943"/>
                  </a:lnTo>
                  <a:lnTo>
                    <a:pt x="226830" y="65976"/>
                  </a:lnTo>
                  <a:lnTo>
                    <a:pt x="228350" y="78673"/>
                  </a:lnTo>
                  <a:lnTo>
                    <a:pt x="227026" y="92981"/>
                  </a:lnTo>
                  <a:lnTo>
                    <a:pt x="223806" y="108362"/>
                  </a:lnTo>
                  <a:lnTo>
                    <a:pt x="219321" y="124459"/>
                  </a:lnTo>
                  <a:lnTo>
                    <a:pt x="212827" y="139866"/>
                  </a:lnTo>
                  <a:lnTo>
                    <a:pt x="204991" y="154811"/>
                  </a:lnTo>
                  <a:lnTo>
                    <a:pt x="196261" y="169449"/>
                  </a:lnTo>
                  <a:lnTo>
                    <a:pt x="188103" y="181545"/>
                  </a:lnTo>
                  <a:lnTo>
                    <a:pt x="180329" y="191946"/>
                  </a:lnTo>
                  <a:lnTo>
                    <a:pt x="172807" y="201218"/>
                  </a:lnTo>
                  <a:lnTo>
                    <a:pt x="145472" y="236600"/>
                  </a:lnTo>
                  <a:lnTo>
                    <a:pt x="134378" y="247347"/>
                  </a:lnTo>
                  <a:lnTo>
                    <a:pt x="122307" y="256849"/>
                  </a:lnTo>
                  <a:lnTo>
                    <a:pt x="109586" y="265522"/>
                  </a:lnTo>
                  <a:lnTo>
                    <a:pt x="96430" y="273640"/>
                  </a:lnTo>
                  <a:lnTo>
                    <a:pt x="82986" y="281390"/>
                  </a:lnTo>
                  <a:lnTo>
                    <a:pt x="69348" y="288894"/>
                  </a:lnTo>
                  <a:lnTo>
                    <a:pt x="56750" y="292728"/>
                  </a:lnTo>
                  <a:lnTo>
                    <a:pt x="44845" y="294115"/>
                  </a:lnTo>
                  <a:lnTo>
                    <a:pt x="33403" y="293871"/>
                  </a:lnTo>
                  <a:lnTo>
                    <a:pt x="23438" y="289034"/>
                  </a:lnTo>
                  <a:lnTo>
                    <a:pt x="14457" y="281135"/>
                  </a:lnTo>
                  <a:lnTo>
                    <a:pt x="6133" y="271194"/>
                  </a:lnTo>
                  <a:lnTo>
                    <a:pt x="1752" y="259893"/>
                  </a:lnTo>
                  <a:lnTo>
                    <a:pt x="0" y="247684"/>
                  </a:lnTo>
                  <a:lnTo>
                    <a:pt x="0" y="234870"/>
                  </a:lnTo>
                  <a:lnTo>
                    <a:pt x="2338" y="222822"/>
                  </a:lnTo>
                  <a:lnTo>
                    <a:pt x="6234" y="211284"/>
                  </a:lnTo>
                  <a:lnTo>
                    <a:pt x="11168" y="200086"/>
                  </a:lnTo>
                  <a:lnTo>
                    <a:pt x="17963" y="191452"/>
                  </a:lnTo>
                  <a:lnTo>
                    <a:pt x="26000" y="184527"/>
                  </a:lnTo>
                  <a:lnTo>
                    <a:pt x="34863" y="178742"/>
                  </a:lnTo>
                  <a:lnTo>
                    <a:pt x="44278" y="176054"/>
                  </a:lnTo>
                  <a:lnTo>
                    <a:pt x="54060" y="175431"/>
                  </a:lnTo>
                  <a:lnTo>
                    <a:pt x="64088" y="176184"/>
                  </a:lnTo>
                  <a:lnTo>
                    <a:pt x="73109" y="179023"/>
                  </a:lnTo>
                  <a:lnTo>
                    <a:pt x="81462" y="183253"/>
                  </a:lnTo>
                  <a:lnTo>
                    <a:pt x="89367" y="188411"/>
                  </a:lnTo>
                  <a:lnTo>
                    <a:pt x="95806" y="195355"/>
                  </a:lnTo>
                  <a:lnTo>
                    <a:pt x="101267" y="203490"/>
                  </a:lnTo>
                  <a:lnTo>
                    <a:pt x="106076" y="212419"/>
                  </a:lnTo>
                  <a:lnTo>
                    <a:pt x="110451" y="223046"/>
                  </a:lnTo>
                  <a:lnTo>
                    <a:pt x="114536" y="234806"/>
                  </a:lnTo>
                  <a:lnTo>
                    <a:pt x="118428" y="247320"/>
                  </a:lnTo>
                  <a:lnTo>
                    <a:pt x="121023" y="260337"/>
                  </a:lnTo>
                  <a:lnTo>
                    <a:pt x="122753" y="273690"/>
                  </a:lnTo>
                  <a:lnTo>
                    <a:pt x="123906" y="287266"/>
                  </a:lnTo>
                  <a:lnTo>
                    <a:pt x="124675" y="302160"/>
                  </a:lnTo>
                  <a:lnTo>
                    <a:pt x="125187" y="317933"/>
                  </a:lnTo>
                  <a:lnTo>
                    <a:pt x="126212" y="37752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8814547" y="4486323"/>
              <a:ext cx="364447" cy="382021"/>
            </a:xfrm>
            <a:custGeom>
              <a:avLst/>
              <a:gdLst/>
              <a:ahLst/>
              <a:cxnLst/>
              <a:rect l="0" t="0" r="0" b="0"/>
              <a:pathLst>
                <a:path w="364447" h="382021">
                  <a:moveTo>
                    <a:pt x="83341" y="78288"/>
                  </a:moveTo>
                  <a:lnTo>
                    <a:pt x="66590" y="89455"/>
                  </a:lnTo>
                  <a:lnTo>
                    <a:pt x="59319" y="96250"/>
                  </a:lnTo>
                  <a:lnTo>
                    <a:pt x="52135" y="104286"/>
                  </a:lnTo>
                  <a:lnTo>
                    <a:pt x="45008" y="113150"/>
                  </a:lnTo>
                  <a:lnTo>
                    <a:pt x="37919" y="122564"/>
                  </a:lnTo>
                  <a:lnTo>
                    <a:pt x="23810" y="142374"/>
                  </a:lnTo>
                  <a:lnTo>
                    <a:pt x="17944" y="153733"/>
                  </a:lnTo>
                  <a:lnTo>
                    <a:pt x="12865" y="165981"/>
                  </a:lnTo>
                  <a:lnTo>
                    <a:pt x="8310" y="178820"/>
                  </a:lnTo>
                  <a:lnTo>
                    <a:pt x="5273" y="192055"/>
                  </a:lnTo>
                  <a:lnTo>
                    <a:pt x="3249" y="205552"/>
                  </a:lnTo>
                  <a:lnTo>
                    <a:pt x="1900" y="219224"/>
                  </a:lnTo>
                  <a:lnTo>
                    <a:pt x="1000" y="233014"/>
                  </a:lnTo>
                  <a:lnTo>
                    <a:pt x="400" y="246881"/>
                  </a:lnTo>
                  <a:lnTo>
                    <a:pt x="0" y="260801"/>
                  </a:lnTo>
                  <a:lnTo>
                    <a:pt x="2070" y="272418"/>
                  </a:lnTo>
                  <a:lnTo>
                    <a:pt x="5788" y="282500"/>
                  </a:lnTo>
                  <a:lnTo>
                    <a:pt x="10604" y="291559"/>
                  </a:lnTo>
                  <a:lnTo>
                    <a:pt x="16151" y="301103"/>
                  </a:lnTo>
                  <a:lnTo>
                    <a:pt x="28548" y="321057"/>
                  </a:lnTo>
                  <a:lnTo>
                    <a:pt x="36294" y="330118"/>
                  </a:lnTo>
                  <a:lnTo>
                    <a:pt x="44964" y="338496"/>
                  </a:lnTo>
                  <a:lnTo>
                    <a:pt x="54251" y="346418"/>
                  </a:lnTo>
                  <a:lnTo>
                    <a:pt x="65116" y="354037"/>
                  </a:lnTo>
                  <a:lnTo>
                    <a:pt x="77034" y="361453"/>
                  </a:lnTo>
                  <a:lnTo>
                    <a:pt x="89654" y="368735"/>
                  </a:lnTo>
                  <a:lnTo>
                    <a:pt x="102742" y="373590"/>
                  </a:lnTo>
                  <a:lnTo>
                    <a:pt x="116141" y="376826"/>
                  </a:lnTo>
                  <a:lnTo>
                    <a:pt x="129748" y="378983"/>
                  </a:lnTo>
                  <a:lnTo>
                    <a:pt x="144664" y="380422"/>
                  </a:lnTo>
                  <a:lnTo>
                    <a:pt x="160450" y="381381"/>
                  </a:lnTo>
                  <a:lnTo>
                    <a:pt x="176818" y="382020"/>
                  </a:lnTo>
                  <a:lnTo>
                    <a:pt x="192404" y="381277"/>
                  </a:lnTo>
                  <a:lnTo>
                    <a:pt x="207468" y="379614"/>
                  </a:lnTo>
                  <a:lnTo>
                    <a:pt x="222186" y="377336"/>
                  </a:lnTo>
                  <a:lnTo>
                    <a:pt x="234336" y="373480"/>
                  </a:lnTo>
                  <a:lnTo>
                    <a:pt x="244772" y="368572"/>
                  </a:lnTo>
                  <a:lnTo>
                    <a:pt x="254067" y="362963"/>
                  </a:lnTo>
                  <a:lnTo>
                    <a:pt x="263770" y="355718"/>
                  </a:lnTo>
                  <a:lnTo>
                    <a:pt x="273744" y="347382"/>
                  </a:lnTo>
                  <a:lnTo>
                    <a:pt x="283899" y="338319"/>
                  </a:lnTo>
                  <a:lnTo>
                    <a:pt x="294176" y="327602"/>
                  </a:lnTo>
                  <a:lnTo>
                    <a:pt x="304533" y="315784"/>
                  </a:lnTo>
                  <a:lnTo>
                    <a:pt x="314943" y="303230"/>
                  </a:lnTo>
                  <a:lnTo>
                    <a:pt x="324220" y="289018"/>
                  </a:lnTo>
                  <a:lnTo>
                    <a:pt x="332742" y="273700"/>
                  </a:lnTo>
                  <a:lnTo>
                    <a:pt x="340761" y="257645"/>
                  </a:lnTo>
                  <a:lnTo>
                    <a:pt x="347275" y="241098"/>
                  </a:lnTo>
                  <a:lnTo>
                    <a:pt x="352787" y="224224"/>
                  </a:lnTo>
                  <a:lnTo>
                    <a:pt x="357630" y="207131"/>
                  </a:lnTo>
                  <a:lnTo>
                    <a:pt x="360858" y="189893"/>
                  </a:lnTo>
                  <a:lnTo>
                    <a:pt x="363011" y="172558"/>
                  </a:lnTo>
                  <a:lnTo>
                    <a:pt x="364446" y="155158"/>
                  </a:lnTo>
                  <a:lnTo>
                    <a:pt x="364234" y="140052"/>
                  </a:lnTo>
                  <a:lnTo>
                    <a:pt x="362924" y="126476"/>
                  </a:lnTo>
                  <a:lnTo>
                    <a:pt x="360882" y="113919"/>
                  </a:lnTo>
                  <a:lnTo>
                    <a:pt x="358352" y="100873"/>
                  </a:lnTo>
                  <a:lnTo>
                    <a:pt x="352426" y="73913"/>
                  </a:lnTo>
                  <a:lnTo>
                    <a:pt x="348040" y="60179"/>
                  </a:lnTo>
                  <a:lnTo>
                    <a:pt x="342780" y="46349"/>
                  </a:lnTo>
                  <a:lnTo>
                    <a:pt x="336935" y="32454"/>
                  </a:lnTo>
                  <a:lnTo>
                    <a:pt x="329533" y="22023"/>
                  </a:lnTo>
                  <a:lnTo>
                    <a:pt x="321092" y="13899"/>
                  </a:lnTo>
                  <a:lnTo>
                    <a:pt x="311959" y="7315"/>
                  </a:lnTo>
                  <a:lnTo>
                    <a:pt x="300027" y="2926"/>
                  </a:lnTo>
                  <a:lnTo>
                    <a:pt x="286230" y="0"/>
                  </a:lnTo>
                  <a:lnTo>
                    <a:pt x="220069" y="466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8866335" y="4448917"/>
              <a:ext cx="168282" cy="105177"/>
            </a:xfrm>
            <a:custGeom>
              <a:avLst/>
              <a:gdLst/>
              <a:ahLst/>
              <a:cxnLst/>
              <a:rect l="0" t="0" r="0" b="0"/>
              <a:pathLst>
                <a:path w="168282" h="105177">
                  <a:moveTo>
                    <a:pt x="168281" y="0"/>
                  </a:moveTo>
                  <a:lnTo>
                    <a:pt x="145948" y="11167"/>
                  </a:lnTo>
                  <a:lnTo>
                    <a:pt x="135863" y="16794"/>
                  </a:lnTo>
                  <a:lnTo>
                    <a:pt x="125633" y="22882"/>
                  </a:lnTo>
                  <a:lnTo>
                    <a:pt x="115309" y="29279"/>
                  </a:lnTo>
                  <a:lnTo>
                    <a:pt x="104919" y="34711"/>
                  </a:lnTo>
                  <a:lnTo>
                    <a:pt x="94487" y="39502"/>
                  </a:lnTo>
                  <a:lnTo>
                    <a:pt x="84027" y="43864"/>
                  </a:lnTo>
                  <a:lnTo>
                    <a:pt x="74716" y="49109"/>
                  </a:lnTo>
                  <a:lnTo>
                    <a:pt x="66170" y="54943"/>
                  </a:lnTo>
                  <a:lnTo>
                    <a:pt x="58138" y="61170"/>
                  </a:lnTo>
                  <a:lnTo>
                    <a:pt x="49276" y="66490"/>
                  </a:lnTo>
                  <a:lnTo>
                    <a:pt x="39863" y="71205"/>
                  </a:lnTo>
                  <a:lnTo>
                    <a:pt x="0" y="10517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8" name="Freeform 87"/>
          <p:cNvSpPr/>
          <p:nvPr/>
        </p:nvSpPr>
        <p:spPr>
          <a:xfrm>
            <a:off x="8967306" y="3144735"/>
            <a:ext cx="199705" cy="340581"/>
          </a:xfrm>
          <a:custGeom>
            <a:avLst/>
            <a:gdLst/>
            <a:ahLst/>
            <a:cxnLst/>
            <a:rect l="0" t="0" r="0" b="0"/>
            <a:pathLst>
              <a:path w="199705" h="340581">
                <a:moveTo>
                  <a:pt x="130416" y="10518"/>
                </a:moveTo>
                <a:lnTo>
                  <a:pt x="113666" y="4934"/>
                </a:lnTo>
                <a:lnTo>
                  <a:pt x="104057" y="3290"/>
                </a:lnTo>
                <a:lnTo>
                  <a:pt x="92977" y="2193"/>
                </a:lnTo>
                <a:lnTo>
                  <a:pt x="80916" y="1462"/>
                </a:lnTo>
                <a:lnTo>
                  <a:pt x="69369" y="2143"/>
                </a:lnTo>
                <a:lnTo>
                  <a:pt x="58165" y="3766"/>
                </a:lnTo>
                <a:lnTo>
                  <a:pt x="47190" y="6017"/>
                </a:lnTo>
                <a:lnTo>
                  <a:pt x="36367" y="8686"/>
                </a:lnTo>
                <a:lnTo>
                  <a:pt x="25647" y="11634"/>
                </a:lnTo>
                <a:lnTo>
                  <a:pt x="14993" y="14768"/>
                </a:lnTo>
                <a:lnTo>
                  <a:pt x="7891" y="21531"/>
                </a:lnTo>
                <a:lnTo>
                  <a:pt x="3157" y="30715"/>
                </a:lnTo>
                <a:lnTo>
                  <a:pt x="0" y="41512"/>
                </a:lnTo>
                <a:lnTo>
                  <a:pt x="233" y="52216"/>
                </a:lnTo>
                <a:lnTo>
                  <a:pt x="2726" y="62857"/>
                </a:lnTo>
                <a:lnTo>
                  <a:pt x="6725" y="73458"/>
                </a:lnTo>
                <a:lnTo>
                  <a:pt x="11728" y="82862"/>
                </a:lnTo>
                <a:lnTo>
                  <a:pt x="17401" y="91469"/>
                </a:lnTo>
                <a:lnTo>
                  <a:pt x="23520" y="99544"/>
                </a:lnTo>
                <a:lnTo>
                  <a:pt x="31105" y="106096"/>
                </a:lnTo>
                <a:lnTo>
                  <a:pt x="39668" y="111632"/>
                </a:lnTo>
                <a:lnTo>
                  <a:pt x="48882" y="116492"/>
                </a:lnTo>
                <a:lnTo>
                  <a:pt x="58530" y="120900"/>
                </a:lnTo>
                <a:lnTo>
                  <a:pt x="68468" y="125008"/>
                </a:lnTo>
                <a:lnTo>
                  <a:pt x="78600" y="128915"/>
                </a:lnTo>
                <a:lnTo>
                  <a:pt x="99207" y="136372"/>
                </a:lnTo>
                <a:lnTo>
                  <a:pt x="109610" y="139997"/>
                </a:lnTo>
                <a:lnTo>
                  <a:pt x="120051" y="144751"/>
                </a:lnTo>
                <a:lnTo>
                  <a:pt x="130518" y="150257"/>
                </a:lnTo>
                <a:lnTo>
                  <a:pt x="141002" y="156265"/>
                </a:lnTo>
                <a:lnTo>
                  <a:pt x="150328" y="162608"/>
                </a:lnTo>
                <a:lnTo>
                  <a:pt x="158883" y="169174"/>
                </a:lnTo>
                <a:lnTo>
                  <a:pt x="166924" y="175888"/>
                </a:lnTo>
                <a:lnTo>
                  <a:pt x="174621" y="182702"/>
                </a:lnTo>
                <a:lnTo>
                  <a:pt x="189407" y="196505"/>
                </a:lnTo>
                <a:lnTo>
                  <a:pt x="194284" y="206964"/>
                </a:lnTo>
                <a:lnTo>
                  <a:pt x="197536" y="219779"/>
                </a:lnTo>
                <a:lnTo>
                  <a:pt x="199704" y="234166"/>
                </a:lnTo>
                <a:lnTo>
                  <a:pt x="198812" y="248432"/>
                </a:lnTo>
                <a:lnTo>
                  <a:pt x="195880" y="262617"/>
                </a:lnTo>
                <a:lnTo>
                  <a:pt x="191588" y="276748"/>
                </a:lnTo>
                <a:lnTo>
                  <a:pt x="185221" y="288506"/>
                </a:lnTo>
                <a:lnTo>
                  <a:pt x="177471" y="298682"/>
                </a:lnTo>
                <a:lnTo>
                  <a:pt x="168798" y="307803"/>
                </a:lnTo>
                <a:lnTo>
                  <a:pt x="158341" y="315053"/>
                </a:lnTo>
                <a:lnTo>
                  <a:pt x="146695" y="321055"/>
                </a:lnTo>
                <a:lnTo>
                  <a:pt x="134257" y="326224"/>
                </a:lnTo>
                <a:lnTo>
                  <a:pt x="122460" y="330839"/>
                </a:lnTo>
                <a:lnTo>
                  <a:pt x="100002" y="339083"/>
                </a:lnTo>
                <a:lnTo>
                  <a:pt x="89105" y="340580"/>
                </a:lnTo>
                <a:lnTo>
                  <a:pt x="78334" y="340410"/>
                </a:lnTo>
                <a:lnTo>
                  <a:pt x="67647" y="339128"/>
                </a:lnTo>
                <a:lnTo>
                  <a:pt x="58186" y="334767"/>
                </a:lnTo>
                <a:lnTo>
                  <a:pt x="49542" y="328354"/>
                </a:lnTo>
                <a:lnTo>
                  <a:pt x="41441" y="320573"/>
                </a:lnTo>
                <a:lnTo>
                  <a:pt x="37209" y="311879"/>
                </a:lnTo>
                <a:lnTo>
                  <a:pt x="35557" y="302578"/>
                </a:lnTo>
                <a:lnTo>
                  <a:pt x="35624" y="292871"/>
                </a:lnTo>
                <a:lnTo>
                  <a:pt x="38006" y="281726"/>
                </a:lnTo>
                <a:lnTo>
                  <a:pt x="41931" y="269621"/>
                </a:lnTo>
                <a:lnTo>
                  <a:pt x="46885" y="256876"/>
                </a:lnTo>
                <a:lnTo>
                  <a:pt x="52525" y="244874"/>
                </a:lnTo>
                <a:lnTo>
                  <a:pt x="58622" y="233367"/>
                </a:lnTo>
                <a:lnTo>
                  <a:pt x="65024" y="222189"/>
                </a:lnTo>
                <a:lnTo>
                  <a:pt x="71629" y="212401"/>
                </a:lnTo>
                <a:lnTo>
                  <a:pt x="78371" y="203537"/>
                </a:lnTo>
                <a:lnTo>
                  <a:pt x="85201" y="195291"/>
                </a:lnTo>
                <a:lnTo>
                  <a:pt x="92092" y="186288"/>
                </a:lnTo>
                <a:lnTo>
                  <a:pt x="99024" y="176780"/>
                </a:lnTo>
                <a:lnTo>
                  <a:pt x="112958" y="156866"/>
                </a:lnTo>
                <a:lnTo>
                  <a:pt x="147955" y="105058"/>
                </a:lnTo>
                <a:lnTo>
                  <a:pt x="153795" y="94580"/>
                </a:lnTo>
                <a:lnTo>
                  <a:pt x="158857" y="84088"/>
                </a:lnTo>
                <a:lnTo>
                  <a:pt x="163401" y="73588"/>
                </a:lnTo>
                <a:lnTo>
                  <a:pt x="165261" y="61914"/>
                </a:lnTo>
                <a:lnTo>
                  <a:pt x="165332" y="49456"/>
                </a:lnTo>
                <a:lnTo>
                  <a:pt x="164211" y="36477"/>
                </a:lnTo>
                <a:lnTo>
                  <a:pt x="158789" y="26655"/>
                </a:lnTo>
                <a:lnTo>
                  <a:pt x="150501" y="18939"/>
                </a:lnTo>
                <a:lnTo>
                  <a:pt x="98863"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2" name="Group 91"/>
          <p:cNvGrpSpPr/>
          <p:nvPr/>
        </p:nvGrpSpPr>
        <p:grpSpPr>
          <a:xfrm>
            <a:off x="8024927" y="5079973"/>
            <a:ext cx="1098065" cy="389153"/>
            <a:chOff x="8024927" y="5079973"/>
            <a:chExt cx="1098065" cy="389153"/>
          </a:xfrm>
        </p:grpSpPr>
        <p:sp>
          <p:nvSpPr>
            <p:cNvPr id="89" name="Freeform 88"/>
            <p:cNvSpPr/>
            <p:nvPr/>
          </p:nvSpPr>
          <p:spPr>
            <a:xfrm>
              <a:off x="8024927" y="5144541"/>
              <a:ext cx="241906" cy="324585"/>
            </a:xfrm>
            <a:custGeom>
              <a:avLst/>
              <a:gdLst/>
              <a:ahLst/>
              <a:cxnLst/>
              <a:rect l="0" t="0" r="0" b="0"/>
              <a:pathLst>
                <a:path w="241906" h="324585">
                  <a:moveTo>
                    <a:pt x="0" y="9056"/>
                  </a:moveTo>
                  <a:lnTo>
                    <a:pt x="16751" y="3472"/>
                  </a:lnTo>
                  <a:lnTo>
                    <a:pt x="26359" y="1827"/>
                  </a:lnTo>
                  <a:lnTo>
                    <a:pt x="37439" y="730"/>
                  </a:lnTo>
                  <a:lnTo>
                    <a:pt x="49501" y="0"/>
                  </a:lnTo>
                  <a:lnTo>
                    <a:pt x="61047" y="681"/>
                  </a:lnTo>
                  <a:lnTo>
                    <a:pt x="72251" y="2304"/>
                  </a:lnTo>
                  <a:lnTo>
                    <a:pt x="83226" y="4555"/>
                  </a:lnTo>
                  <a:lnTo>
                    <a:pt x="94049" y="7223"/>
                  </a:lnTo>
                  <a:lnTo>
                    <a:pt x="104769" y="10171"/>
                  </a:lnTo>
                  <a:lnTo>
                    <a:pt x="115422" y="13305"/>
                  </a:lnTo>
                  <a:lnTo>
                    <a:pt x="124862" y="17732"/>
                  </a:lnTo>
                  <a:lnTo>
                    <a:pt x="133492" y="23020"/>
                  </a:lnTo>
                  <a:lnTo>
                    <a:pt x="141583" y="28883"/>
                  </a:lnTo>
                  <a:lnTo>
                    <a:pt x="149314" y="37466"/>
                  </a:lnTo>
                  <a:lnTo>
                    <a:pt x="156806" y="47862"/>
                  </a:lnTo>
                  <a:lnTo>
                    <a:pt x="164137" y="59468"/>
                  </a:lnTo>
                  <a:lnTo>
                    <a:pt x="169024" y="71879"/>
                  </a:lnTo>
                  <a:lnTo>
                    <a:pt x="172283" y="84828"/>
                  </a:lnTo>
                  <a:lnTo>
                    <a:pt x="174455" y="98135"/>
                  </a:lnTo>
                  <a:lnTo>
                    <a:pt x="175904" y="112849"/>
                  </a:lnTo>
                  <a:lnTo>
                    <a:pt x="176870" y="128503"/>
                  </a:lnTo>
                  <a:lnTo>
                    <a:pt x="177513" y="144781"/>
                  </a:lnTo>
                  <a:lnTo>
                    <a:pt x="176773" y="159139"/>
                  </a:lnTo>
                  <a:lnTo>
                    <a:pt x="175112" y="172217"/>
                  </a:lnTo>
                  <a:lnTo>
                    <a:pt x="172835" y="184441"/>
                  </a:lnTo>
                  <a:lnTo>
                    <a:pt x="167811" y="198434"/>
                  </a:lnTo>
                  <a:lnTo>
                    <a:pt x="160957" y="213605"/>
                  </a:lnTo>
                  <a:lnTo>
                    <a:pt x="152880" y="229563"/>
                  </a:lnTo>
                  <a:lnTo>
                    <a:pt x="143990" y="243707"/>
                  </a:lnTo>
                  <a:lnTo>
                    <a:pt x="134558" y="256642"/>
                  </a:lnTo>
                  <a:lnTo>
                    <a:pt x="124764" y="268772"/>
                  </a:lnTo>
                  <a:lnTo>
                    <a:pt x="115897" y="280364"/>
                  </a:lnTo>
                  <a:lnTo>
                    <a:pt x="107649" y="291598"/>
                  </a:lnTo>
                  <a:lnTo>
                    <a:pt x="99813" y="302593"/>
                  </a:lnTo>
                  <a:lnTo>
                    <a:pt x="91083" y="308754"/>
                  </a:lnTo>
                  <a:lnTo>
                    <a:pt x="81757" y="311694"/>
                  </a:lnTo>
                  <a:lnTo>
                    <a:pt x="72034" y="312484"/>
                  </a:lnTo>
                  <a:lnTo>
                    <a:pt x="65552" y="307168"/>
                  </a:lnTo>
                  <a:lnTo>
                    <a:pt x="61230" y="297781"/>
                  </a:lnTo>
                  <a:lnTo>
                    <a:pt x="58350" y="285680"/>
                  </a:lnTo>
                  <a:lnTo>
                    <a:pt x="58767" y="274107"/>
                  </a:lnTo>
                  <a:lnTo>
                    <a:pt x="61381" y="262885"/>
                  </a:lnTo>
                  <a:lnTo>
                    <a:pt x="65462" y="251898"/>
                  </a:lnTo>
                  <a:lnTo>
                    <a:pt x="70519" y="239900"/>
                  </a:lnTo>
                  <a:lnTo>
                    <a:pt x="76228" y="227226"/>
                  </a:lnTo>
                  <a:lnTo>
                    <a:pt x="82371" y="214102"/>
                  </a:lnTo>
                  <a:lnTo>
                    <a:pt x="89973" y="203016"/>
                  </a:lnTo>
                  <a:lnTo>
                    <a:pt x="98546" y="193287"/>
                  </a:lnTo>
                  <a:lnTo>
                    <a:pt x="107768" y="184465"/>
                  </a:lnTo>
                  <a:lnTo>
                    <a:pt x="118590" y="178583"/>
                  </a:lnTo>
                  <a:lnTo>
                    <a:pt x="130479" y="174662"/>
                  </a:lnTo>
                  <a:lnTo>
                    <a:pt x="143080" y="172048"/>
                  </a:lnTo>
                  <a:lnTo>
                    <a:pt x="153818" y="172642"/>
                  </a:lnTo>
                  <a:lnTo>
                    <a:pt x="163314" y="175376"/>
                  </a:lnTo>
                  <a:lnTo>
                    <a:pt x="171981" y="179535"/>
                  </a:lnTo>
                  <a:lnTo>
                    <a:pt x="180097" y="185815"/>
                  </a:lnTo>
                  <a:lnTo>
                    <a:pt x="187846" y="193506"/>
                  </a:lnTo>
                  <a:lnTo>
                    <a:pt x="195347" y="202140"/>
                  </a:lnTo>
                  <a:lnTo>
                    <a:pt x="202687" y="212570"/>
                  </a:lnTo>
                  <a:lnTo>
                    <a:pt x="209916" y="224198"/>
                  </a:lnTo>
                  <a:lnTo>
                    <a:pt x="217073" y="236625"/>
                  </a:lnTo>
                  <a:lnTo>
                    <a:pt x="223013" y="249584"/>
                  </a:lnTo>
                  <a:lnTo>
                    <a:pt x="228142" y="262897"/>
                  </a:lnTo>
                  <a:lnTo>
                    <a:pt x="241905" y="32458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8404123" y="5158463"/>
              <a:ext cx="198596" cy="301615"/>
            </a:xfrm>
            <a:custGeom>
              <a:avLst/>
              <a:gdLst/>
              <a:ahLst/>
              <a:cxnLst/>
              <a:rect l="0" t="0" r="0" b="0"/>
              <a:pathLst>
                <a:path w="198596" h="301615">
                  <a:moveTo>
                    <a:pt x="20473" y="5651"/>
                  </a:moveTo>
                  <a:lnTo>
                    <a:pt x="14890" y="22401"/>
                  </a:lnTo>
                  <a:lnTo>
                    <a:pt x="12076" y="33179"/>
                  </a:lnTo>
                  <a:lnTo>
                    <a:pt x="5834" y="60735"/>
                  </a:lnTo>
                  <a:lnTo>
                    <a:pt x="3702" y="76264"/>
                  </a:lnTo>
                  <a:lnTo>
                    <a:pt x="2281" y="92459"/>
                  </a:lnTo>
                  <a:lnTo>
                    <a:pt x="1333" y="109099"/>
                  </a:lnTo>
                  <a:lnTo>
                    <a:pt x="281" y="143170"/>
                  </a:lnTo>
                  <a:lnTo>
                    <a:pt x="0" y="160436"/>
                  </a:lnTo>
                  <a:lnTo>
                    <a:pt x="981" y="177790"/>
                  </a:lnTo>
                  <a:lnTo>
                    <a:pt x="2804" y="195202"/>
                  </a:lnTo>
                  <a:lnTo>
                    <a:pt x="5187" y="212653"/>
                  </a:lnTo>
                  <a:lnTo>
                    <a:pt x="9114" y="227793"/>
                  </a:lnTo>
                  <a:lnTo>
                    <a:pt x="14069" y="241393"/>
                  </a:lnTo>
                  <a:lnTo>
                    <a:pt x="19709" y="253965"/>
                  </a:lnTo>
                  <a:lnTo>
                    <a:pt x="26975" y="264683"/>
                  </a:lnTo>
                  <a:lnTo>
                    <a:pt x="35326" y="274166"/>
                  </a:lnTo>
                  <a:lnTo>
                    <a:pt x="44398" y="282825"/>
                  </a:lnTo>
                  <a:lnTo>
                    <a:pt x="53952" y="289767"/>
                  </a:lnTo>
                  <a:lnTo>
                    <a:pt x="63828" y="295563"/>
                  </a:lnTo>
                  <a:lnTo>
                    <a:pt x="73917" y="300596"/>
                  </a:lnTo>
                  <a:lnTo>
                    <a:pt x="85318" y="301614"/>
                  </a:lnTo>
                  <a:lnTo>
                    <a:pt x="97593" y="299955"/>
                  </a:lnTo>
                  <a:lnTo>
                    <a:pt x="110451" y="296512"/>
                  </a:lnTo>
                  <a:lnTo>
                    <a:pt x="121360" y="290711"/>
                  </a:lnTo>
                  <a:lnTo>
                    <a:pt x="130970" y="283338"/>
                  </a:lnTo>
                  <a:lnTo>
                    <a:pt x="163187" y="251897"/>
                  </a:lnTo>
                  <a:lnTo>
                    <a:pt x="169373" y="243438"/>
                  </a:lnTo>
                  <a:lnTo>
                    <a:pt x="174664" y="234293"/>
                  </a:lnTo>
                  <a:lnTo>
                    <a:pt x="179361" y="224690"/>
                  </a:lnTo>
                  <a:lnTo>
                    <a:pt x="183661" y="213614"/>
                  </a:lnTo>
                  <a:lnTo>
                    <a:pt x="187696" y="201556"/>
                  </a:lnTo>
                  <a:lnTo>
                    <a:pt x="191555" y="188842"/>
                  </a:lnTo>
                  <a:lnTo>
                    <a:pt x="194127" y="174523"/>
                  </a:lnTo>
                  <a:lnTo>
                    <a:pt x="195842" y="159134"/>
                  </a:lnTo>
                  <a:lnTo>
                    <a:pt x="196986" y="143032"/>
                  </a:lnTo>
                  <a:lnTo>
                    <a:pt x="197748" y="126454"/>
                  </a:lnTo>
                  <a:lnTo>
                    <a:pt x="198595" y="92452"/>
                  </a:lnTo>
                  <a:lnTo>
                    <a:pt x="196483" y="76373"/>
                  </a:lnTo>
                  <a:lnTo>
                    <a:pt x="192738" y="60980"/>
                  </a:lnTo>
                  <a:lnTo>
                    <a:pt x="187905" y="46042"/>
                  </a:lnTo>
                  <a:lnTo>
                    <a:pt x="182345" y="33747"/>
                  </a:lnTo>
                  <a:lnTo>
                    <a:pt x="176301" y="23213"/>
                  </a:lnTo>
                  <a:lnTo>
                    <a:pt x="169935" y="13853"/>
                  </a:lnTo>
                  <a:lnTo>
                    <a:pt x="161016" y="7613"/>
                  </a:lnTo>
                  <a:lnTo>
                    <a:pt x="150395" y="3453"/>
                  </a:lnTo>
                  <a:lnTo>
                    <a:pt x="138640" y="680"/>
                  </a:lnTo>
                  <a:lnTo>
                    <a:pt x="127298" y="0"/>
                  </a:lnTo>
                  <a:lnTo>
                    <a:pt x="116231" y="715"/>
                  </a:lnTo>
                  <a:lnTo>
                    <a:pt x="105347" y="2360"/>
                  </a:lnTo>
                  <a:lnTo>
                    <a:pt x="95754" y="5795"/>
                  </a:lnTo>
                  <a:lnTo>
                    <a:pt x="87020" y="10421"/>
                  </a:lnTo>
                  <a:lnTo>
                    <a:pt x="62543" y="2668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8866934" y="5079973"/>
              <a:ext cx="256058" cy="354046"/>
            </a:xfrm>
            <a:custGeom>
              <a:avLst/>
              <a:gdLst/>
              <a:ahLst/>
              <a:cxnLst/>
              <a:rect l="0" t="0" r="0" b="0"/>
              <a:pathLst>
                <a:path w="256058" h="354046">
                  <a:moveTo>
                    <a:pt x="30954" y="0"/>
                  </a:moveTo>
                  <a:lnTo>
                    <a:pt x="25371" y="16751"/>
                  </a:lnTo>
                  <a:lnTo>
                    <a:pt x="22557" y="26359"/>
                  </a:lnTo>
                  <a:lnTo>
                    <a:pt x="13014" y="61048"/>
                  </a:lnTo>
                  <a:lnTo>
                    <a:pt x="6231" y="83226"/>
                  </a:lnTo>
                  <a:lnTo>
                    <a:pt x="3954" y="96386"/>
                  </a:lnTo>
                  <a:lnTo>
                    <a:pt x="2437" y="111002"/>
                  </a:lnTo>
                  <a:lnTo>
                    <a:pt x="1424" y="126590"/>
                  </a:lnTo>
                  <a:lnTo>
                    <a:pt x="750" y="143993"/>
                  </a:lnTo>
                  <a:lnTo>
                    <a:pt x="0" y="182028"/>
                  </a:lnTo>
                  <a:lnTo>
                    <a:pt x="969" y="200818"/>
                  </a:lnTo>
                  <a:lnTo>
                    <a:pt x="2785" y="219188"/>
                  </a:lnTo>
                  <a:lnTo>
                    <a:pt x="5163" y="237278"/>
                  </a:lnTo>
                  <a:lnTo>
                    <a:pt x="9085" y="254013"/>
                  </a:lnTo>
                  <a:lnTo>
                    <a:pt x="14037" y="269843"/>
                  </a:lnTo>
                  <a:lnTo>
                    <a:pt x="19677" y="285072"/>
                  </a:lnTo>
                  <a:lnTo>
                    <a:pt x="26941" y="298730"/>
                  </a:lnTo>
                  <a:lnTo>
                    <a:pt x="35291" y="311341"/>
                  </a:lnTo>
                  <a:lnTo>
                    <a:pt x="44363" y="323254"/>
                  </a:lnTo>
                  <a:lnTo>
                    <a:pt x="55085" y="332365"/>
                  </a:lnTo>
                  <a:lnTo>
                    <a:pt x="66908" y="339607"/>
                  </a:lnTo>
                  <a:lnTo>
                    <a:pt x="79464" y="345605"/>
                  </a:lnTo>
                  <a:lnTo>
                    <a:pt x="92509" y="349602"/>
                  </a:lnTo>
                  <a:lnTo>
                    <a:pt x="105881" y="352268"/>
                  </a:lnTo>
                  <a:lnTo>
                    <a:pt x="119470" y="354045"/>
                  </a:lnTo>
                  <a:lnTo>
                    <a:pt x="130866" y="352892"/>
                  </a:lnTo>
                  <a:lnTo>
                    <a:pt x="140801" y="349787"/>
                  </a:lnTo>
                  <a:lnTo>
                    <a:pt x="149762" y="345379"/>
                  </a:lnTo>
                  <a:lnTo>
                    <a:pt x="159241" y="338934"/>
                  </a:lnTo>
                  <a:lnTo>
                    <a:pt x="169067" y="331132"/>
                  </a:lnTo>
                  <a:lnTo>
                    <a:pt x="179123" y="322425"/>
                  </a:lnTo>
                  <a:lnTo>
                    <a:pt x="188164" y="314283"/>
                  </a:lnTo>
                  <a:lnTo>
                    <a:pt x="204443" y="299004"/>
                  </a:lnTo>
                  <a:lnTo>
                    <a:pt x="226748" y="277262"/>
                  </a:lnTo>
                  <a:lnTo>
                    <a:pt x="232769" y="268982"/>
                  </a:lnTo>
                  <a:lnTo>
                    <a:pt x="237952" y="259956"/>
                  </a:lnTo>
                  <a:lnTo>
                    <a:pt x="242576" y="250433"/>
                  </a:lnTo>
                  <a:lnTo>
                    <a:pt x="246827" y="237073"/>
                  </a:lnTo>
                  <a:lnTo>
                    <a:pt x="250830" y="221154"/>
                  </a:lnTo>
                  <a:lnTo>
                    <a:pt x="254667" y="203530"/>
                  </a:lnTo>
                  <a:lnTo>
                    <a:pt x="256057" y="185938"/>
                  </a:lnTo>
                  <a:lnTo>
                    <a:pt x="255814" y="168366"/>
                  </a:lnTo>
                  <a:lnTo>
                    <a:pt x="254484" y="150809"/>
                  </a:lnTo>
                  <a:lnTo>
                    <a:pt x="252428" y="134429"/>
                  </a:lnTo>
                  <a:lnTo>
                    <a:pt x="249890" y="118835"/>
                  </a:lnTo>
                  <a:lnTo>
                    <a:pt x="247029" y="103764"/>
                  </a:lnTo>
                  <a:lnTo>
                    <a:pt x="241615" y="90212"/>
                  </a:lnTo>
                  <a:lnTo>
                    <a:pt x="234500" y="77671"/>
                  </a:lnTo>
                  <a:lnTo>
                    <a:pt x="209753" y="4207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3" name="Freeform 92"/>
          <p:cNvSpPr/>
          <p:nvPr/>
        </p:nvSpPr>
        <p:spPr>
          <a:xfrm>
            <a:off x="8897888" y="3439228"/>
            <a:ext cx="10518" cy="1"/>
          </a:xfrm>
          <a:custGeom>
            <a:avLst/>
            <a:gdLst/>
            <a:ahLst/>
            <a:cxnLst/>
            <a:rect l="0" t="0" r="0" b="0"/>
            <a:pathLst>
              <a:path w="10518" h="1">
                <a:moveTo>
                  <a:pt x="10517" y="0"/>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7" name="Group 96"/>
          <p:cNvGrpSpPr/>
          <p:nvPr/>
        </p:nvGrpSpPr>
        <p:grpSpPr>
          <a:xfrm>
            <a:off x="4480497" y="4221623"/>
            <a:ext cx="698415" cy="592608"/>
            <a:chOff x="4480497" y="4221623"/>
            <a:chExt cx="698415" cy="592608"/>
          </a:xfrm>
        </p:grpSpPr>
        <p:sp>
          <p:nvSpPr>
            <p:cNvPr id="94" name="Freeform 93"/>
            <p:cNvSpPr/>
            <p:nvPr/>
          </p:nvSpPr>
          <p:spPr>
            <a:xfrm>
              <a:off x="4480497" y="4280636"/>
              <a:ext cx="63106" cy="431222"/>
            </a:xfrm>
            <a:custGeom>
              <a:avLst/>
              <a:gdLst/>
              <a:ahLst/>
              <a:cxnLst/>
              <a:rect l="0" t="0" r="0" b="0"/>
              <a:pathLst>
                <a:path w="63106" h="431222">
                  <a:moveTo>
                    <a:pt x="63105" y="0"/>
                  </a:moveTo>
                  <a:lnTo>
                    <a:pt x="57522" y="16750"/>
                  </a:lnTo>
                  <a:lnTo>
                    <a:pt x="54708" y="26359"/>
                  </a:lnTo>
                  <a:lnTo>
                    <a:pt x="48466" y="49500"/>
                  </a:lnTo>
                  <a:lnTo>
                    <a:pt x="46334" y="63384"/>
                  </a:lnTo>
                  <a:lnTo>
                    <a:pt x="44913" y="78483"/>
                  </a:lnTo>
                  <a:lnTo>
                    <a:pt x="43965" y="94392"/>
                  </a:lnTo>
                  <a:lnTo>
                    <a:pt x="42165" y="108505"/>
                  </a:lnTo>
                  <a:lnTo>
                    <a:pt x="39796" y="121418"/>
                  </a:lnTo>
                  <a:lnTo>
                    <a:pt x="37048" y="133534"/>
                  </a:lnTo>
                  <a:lnTo>
                    <a:pt x="35216" y="147453"/>
                  </a:lnTo>
                  <a:lnTo>
                    <a:pt x="33995" y="162576"/>
                  </a:lnTo>
                  <a:lnTo>
                    <a:pt x="33181" y="178502"/>
                  </a:lnTo>
                  <a:lnTo>
                    <a:pt x="31469" y="192624"/>
                  </a:lnTo>
                  <a:lnTo>
                    <a:pt x="29160" y="205545"/>
                  </a:lnTo>
                  <a:lnTo>
                    <a:pt x="26451" y="217665"/>
                  </a:lnTo>
                  <a:lnTo>
                    <a:pt x="24646" y="232756"/>
                  </a:lnTo>
                  <a:lnTo>
                    <a:pt x="23442" y="249829"/>
                  </a:lnTo>
                  <a:lnTo>
                    <a:pt x="22640" y="268223"/>
                  </a:lnTo>
                  <a:lnTo>
                    <a:pt x="20936" y="283991"/>
                  </a:lnTo>
                  <a:lnTo>
                    <a:pt x="18632" y="298009"/>
                  </a:lnTo>
                  <a:lnTo>
                    <a:pt x="15927" y="310860"/>
                  </a:lnTo>
                  <a:lnTo>
                    <a:pt x="14124" y="325271"/>
                  </a:lnTo>
                  <a:lnTo>
                    <a:pt x="12922" y="340721"/>
                  </a:lnTo>
                  <a:lnTo>
                    <a:pt x="12120" y="356865"/>
                  </a:lnTo>
                  <a:lnTo>
                    <a:pt x="10417" y="372301"/>
                  </a:lnTo>
                  <a:lnTo>
                    <a:pt x="8113" y="387267"/>
                  </a:lnTo>
                  <a:lnTo>
                    <a:pt x="0" y="43122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4606707" y="4638234"/>
              <a:ext cx="21037" cy="73624"/>
            </a:xfrm>
            <a:custGeom>
              <a:avLst/>
              <a:gdLst/>
              <a:ahLst/>
              <a:cxnLst/>
              <a:rect l="0" t="0" r="0" b="0"/>
              <a:pathLst>
                <a:path w="21037" h="73624">
                  <a:moveTo>
                    <a:pt x="21036" y="0"/>
                  </a:moveTo>
                  <a:lnTo>
                    <a:pt x="15452" y="16750"/>
                  </a:lnTo>
                  <a:lnTo>
                    <a:pt x="12639" y="26359"/>
                  </a:lnTo>
                  <a:lnTo>
                    <a:pt x="0" y="7362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4853602" y="4221623"/>
              <a:ext cx="325310" cy="592608"/>
            </a:xfrm>
            <a:custGeom>
              <a:avLst/>
              <a:gdLst/>
              <a:ahLst/>
              <a:cxnLst/>
              <a:rect l="0" t="0" r="0" b="0"/>
              <a:pathLst>
                <a:path w="325310" h="592608">
                  <a:moveTo>
                    <a:pt x="215880" y="27460"/>
                  </a:moveTo>
                  <a:lnTo>
                    <a:pt x="204713" y="10710"/>
                  </a:lnTo>
                  <a:lnTo>
                    <a:pt x="195581" y="5775"/>
                  </a:lnTo>
                  <a:lnTo>
                    <a:pt x="183649" y="2486"/>
                  </a:lnTo>
                  <a:lnTo>
                    <a:pt x="169852" y="293"/>
                  </a:lnTo>
                  <a:lnTo>
                    <a:pt x="154810" y="0"/>
                  </a:lnTo>
                  <a:lnTo>
                    <a:pt x="138940" y="973"/>
                  </a:lnTo>
                  <a:lnTo>
                    <a:pt x="122516" y="2790"/>
                  </a:lnTo>
                  <a:lnTo>
                    <a:pt x="106892" y="6339"/>
                  </a:lnTo>
                  <a:lnTo>
                    <a:pt x="91802" y="11042"/>
                  </a:lnTo>
                  <a:lnTo>
                    <a:pt x="77067" y="16515"/>
                  </a:lnTo>
                  <a:lnTo>
                    <a:pt x="63738" y="22500"/>
                  </a:lnTo>
                  <a:lnTo>
                    <a:pt x="51347" y="28828"/>
                  </a:lnTo>
                  <a:lnTo>
                    <a:pt x="39579" y="35384"/>
                  </a:lnTo>
                  <a:lnTo>
                    <a:pt x="29398" y="42091"/>
                  </a:lnTo>
                  <a:lnTo>
                    <a:pt x="20272" y="48901"/>
                  </a:lnTo>
                  <a:lnTo>
                    <a:pt x="11852" y="55777"/>
                  </a:lnTo>
                  <a:lnTo>
                    <a:pt x="6238" y="65036"/>
                  </a:lnTo>
                  <a:lnTo>
                    <a:pt x="2496" y="75883"/>
                  </a:lnTo>
                  <a:lnTo>
                    <a:pt x="0" y="87789"/>
                  </a:lnTo>
                  <a:lnTo>
                    <a:pt x="674" y="99232"/>
                  </a:lnTo>
                  <a:lnTo>
                    <a:pt x="3461" y="110367"/>
                  </a:lnTo>
                  <a:lnTo>
                    <a:pt x="7656" y="121296"/>
                  </a:lnTo>
                  <a:lnTo>
                    <a:pt x="13958" y="132087"/>
                  </a:lnTo>
                  <a:lnTo>
                    <a:pt x="21666" y="142788"/>
                  </a:lnTo>
                  <a:lnTo>
                    <a:pt x="30310" y="153427"/>
                  </a:lnTo>
                  <a:lnTo>
                    <a:pt x="41916" y="164026"/>
                  </a:lnTo>
                  <a:lnTo>
                    <a:pt x="55496" y="174598"/>
                  </a:lnTo>
                  <a:lnTo>
                    <a:pt x="70393" y="185152"/>
                  </a:lnTo>
                  <a:lnTo>
                    <a:pt x="86167" y="195693"/>
                  </a:lnTo>
                  <a:lnTo>
                    <a:pt x="204633" y="272459"/>
                  </a:lnTo>
                  <a:lnTo>
                    <a:pt x="226073" y="286711"/>
                  </a:lnTo>
                  <a:lnTo>
                    <a:pt x="235530" y="293784"/>
                  </a:lnTo>
                  <a:lnTo>
                    <a:pt x="244172" y="300836"/>
                  </a:lnTo>
                  <a:lnTo>
                    <a:pt x="252271" y="307875"/>
                  </a:lnTo>
                  <a:lnTo>
                    <a:pt x="260007" y="316074"/>
                  </a:lnTo>
                  <a:lnTo>
                    <a:pt x="267502" y="325045"/>
                  </a:lnTo>
                  <a:lnTo>
                    <a:pt x="274836" y="334532"/>
                  </a:lnTo>
                  <a:lnTo>
                    <a:pt x="282062" y="343194"/>
                  </a:lnTo>
                  <a:lnTo>
                    <a:pt x="289217" y="351305"/>
                  </a:lnTo>
                  <a:lnTo>
                    <a:pt x="296324" y="359050"/>
                  </a:lnTo>
                  <a:lnTo>
                    <a:pt x="302231" y="367720"/>
                  </a:lnTo>
                  <a:lnTo>
                    <a:pt x="307337" y="377005"/>
                  </a:lnTo>
                  <a:lnTo>
                    <a:pt x="311910" y="386701"/>
                  </a:lnTo>
                  <a:lnTo>
                    <a:pt x="316127" y="399009"/>
                  </a:lnTo>
                  <a:lnTo>
                    <a:pt x="320108" y="413056"/>
                  </a:lnTo>
                  <a:lnTo>
                    <a:pt x="323930" y="428265"/>
                  </a:lnTo>
                  <a:lnTo>
                    <a:pt x="325309" y="443078"/>
                  </a:lnTo>
                  <a:lnTo>
                    <a:pt x="325060" y="457628"/>
                  </a:lnTo>
                  <a:lnTo>
                    <a:pt x="323725" y="472003"/>
                  </a:lnTo>
                  <a:lnTo>
                    <a:pt x="319330" y="486260"/>
                  </a:lnTo>
                  <a:lnTo>
                    <a:pt x="312893" y="500440"/>
                  </a:lnTo>
                  <a:lnTo>
                    <a:pt x="305097" y="514568"/>
                  </a:lnTo>
                  <a:lnTo>
                    <a:pt x="297562" y="526323"/>
                  </a:lnTo>
                  <a:lnTo>
                    <a:pt x="290201" y="536497"/>
                  </a:lnTo>
                  <a:lnTo>
                    <a:pt x="282956" y="545618"/>
                  </a:lnTo>
                  <a:lnTo>
                    <a:pt x="274621" y="554035"/>
                  </a:lnTo>
                  <a:lnTo>
                    <a:pt x="265558" y="561984"/>
                  </a:lnTo>
                  <a:lnTo>
                    <a:pt x="256010" y="569620"/>
                  </a:lnTo>
                  <a:lnTo>
                    <a:pt x="243802" y="575879"/>
                  </a:lnTo>
                  <a:lnTo>
                    <a:pt x="229821" y="581221"/>
                  </a:lnTo>
                  <a:lnTo>
                    <a:pt x="214656" y="585951"/>
                  </a:lnTo>
                  <a:lnTo>
                    <a:pt x="198703" y="589104"/>
                  </a:lnTo>
                  <a:lnTo>
                    <a:pt x="182225" y="591206"/>
                  </a:lnTo>
                  <a:lnTo>
                    <a:pt x="165397" y="592607"/>
                  </a:lnTo>
                  <a:lnTo>
                    <a:pt x="150672" y="591204"/>
                  </a:lnTo>
                  <a:lnTo>
                    <a:pt x="137349" y="587932"/>
                  </a:lnTo>
                  <a:lnTo>
                    <a:pt x="124961" y="583413"/>
                  </a:lnTo>
                  <a:lnTo>
                    <a:pt x="114366" y="576894"/>
                  </a:lnTo>
                  <a:lnTo>
                    <a:pt x="104965" y="569043"/>
                  </a:lnTo>
                  <a:lnTo>
                    <a:pt x="96360" y="560303"/>
                  </a:lnTo>
                  <a:lnTo>
                    <a:pt x="91793" y="548633"/>
                  </a:lnTo>
                  <a:lnTo>
                    <a:pt x="89916" y="535010"/>
                  </a:lnTo>
                  <a:lnTo>
                    <a:pt x="89833" y="520085"/>
                  </a:lnTo>
                  <a:lnTo>
                    <a:pt x="92116" y="504292"/>
                  </a:lnTo>
                  <a:lnTo>
                    <a:pt x="95975" y="487920"/>
                  </a:lnTo>
                  <a:lnTo>
                    <a:pt x="105327" y="456484"/>
                  </a:lnTo>
                  <a:lnTo>
                    <a:pt x="113378" y="430827"/>
                  </a:lnTo>
                  <a:lnTo>
                    <a:pt x="119499" y="416739"/>
                  </a:lnTo>
                  <a:lnTo>
                    <a:pt x="127085" y="401504"/>
                  </a:lnTo>
                  <a:lnTo>
                    <a:pt x="135648" y="385505"/>
                  </a:lnTo>
                  <a:lnTo>
                    <a:pt x="143694" y="371333"/>
                  </a:lnTo>
                  <a:lnTo>
                    <a:pt x="151395" y="358378"/>
                  </a:lnTo>
                  <a:lnTo>
                    <a:pt x="158867" y="346236"/>
                  </a:lnTo>
                  <a:lnTo>
                    <a:pt x="165016" y="334636"/>
                  </a:lnTo>
                  <a:lnTo>
                    <a:pt x="170285" y="323397"/>
                  </a:lnTo>
                  <a:lnTo>
                    <a:pt x="174966" y="312398"/>
                  </a:lnTo>
                  <a:lnTo>
                    <a:pt x="180424" y="301559"/>
                  </a:lnTo>
                  <a:lnTo>
                    <a:pt x="186399" y="290828"/>
                  </a:lnTo>
                  <a:lnTo>
                    <a:pt x="192720" y="280168"/>
                  </a:lnTo>
                  <a:lnTo>
                    <a:pt x="199272" y="267218"/>
                  </a:lnTo>
                  <a:lnTo>
                    <a:pt x="205976" y="252741"/>
                  </a:lnTo>
                  <a:lnTo>
                    <a:pt x="212783" y="237247"/>
                  </a:lnTo>
                  <a:lnTo>
                    <a:pt x="218490" y="223412"/>
                  </a:lnTo>
                  <a:lnTo>
                    <a:pt x="223463" y="210683"/>
                  </a:lnTo>
                  <a:lnTo>
                    <a:pt x="227947" y="198690"/>
                  </a:lnTo>
                  <a:lnTo>
                    <a:pt x="230936" y="184852"/>
                  </a:lnTo>
                  <a:lnTo>
                    <a:pt x="232929" y="169784"/>
                  </a:lnTo>
                  <a:lnTo>
                    <a:pt x="234258" y="153895"/>
                  </a:lnTo>
                  <a:lnTo>
                    <a:pt x="235143" y="138629"/>
                  </a:lnTo>
                  <a:lnTo>
                    <a:pt x="236128" y="109200"/>
                  </a:lnTo>
                  <a:lnTo>
                    <a:pt x="234053" y="95977"/>
                  </a:lnTo>
                  <a:lnTo>
                    <a:pt x="215880" y="3797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00100" y="850900"/>
            <a:ext cx="2311400" cy="507831"/>
          </a:xfrm>
          <a:prstGeom prst="rect">
            <a:avLst/>
          </a:prstGeom>
          <a:noFill/>
        </p:spPr>
        <p:txBody>
          <a:bodyPr vert="horz" rtlCol="0">
            <a:spAutoFit/>
          </a:bodyPr>
          <a:lstStyle/>
          <a:p>
            <a:r>
              <a:rPr lang="en-US" sz="2700" smtClean="0">
                <a:solidFill>
                  <a:srgbClr val="0000FF"/>
                </a:solidFill>
                <a:latin typeface="Comic Sans MS - 36"/>
              </a:rPr>
              <a:t>You try:</a:t>
            </a:r>
            <a:endParaRPr lang="en-US" sz="2700">
              <a:solidFill>
                <a:srgbClr val="0000FF"/>
              </a:solidFill>
              <a:latin typeface="Comic Sans MS - 36"/>
            </a:endParaRPr>
          </a:p>
        </p:txBody>
      </p:sp>
      <p:pic>
        <p:nvPicPr>
          <p:cNvPr id="3" name="Picture 2" descr="NBK-3920-163b94e.png"/>
          <p:cNvPicPr>
            <a:picLocks/>
          </p:cNvPicPr>
          <p:nvPr/>
        </p:nvPicPr>
        <p:blipFill>
          <a:blip r:embed="rId2" cstate="print">
            <a:clrChange>
              <a:clrFrom>
                <a:srgbClr val="FFFFFF"/>
              </a:clrFrom>
              <a:clrTo>
                <a:srgbClr val="FFFFFF">
                  <a:alpha val="0"/>
                </a:srgbClr>
              </a:clrTo>
            </a:clrChange>
          </a:blip>
          <a:stretch>
            <a:fillRect/>
          </a:stretch>
        </p:blipFill>
        <p:spPr>
          <a:xfrm>
            <a:off x="1866900" y="-393700"/>
            <a:ext cx="3860800" cy="3327400"/>
          </a:xfrm>
          <a:prstGeom prst="rect">
            <a:avLst/>
          </a:prstGeom>
          <a:solidFill>
            <a:scrgbClr r="0" g="0" b="0">
              <a:alpha val="0"/>
            </a:scrgbClr>
          </a:solidFill>
        </p:spPr>
      </p:pic>
      <p:grpSp>
        <p:nvGrpSpPr>
          <p:cNvPr id="25" name="Group 24"/>
          <p:cNvGrpSpPr/>
          <p:nvPr/>
        </p:nvGrpSpPr>
        <p:grpSpPr>
          <a:xfrm>
            <a:off x="6994203" y="283975"/>
            <a:ext cx="1546088" cy="1840580"/>
            <a:chOff x="6994203" y="283975"/>
            <a:chExt cx="1546088" cy="1840580"/>
          </a:xfrm>
        </p:grpSpPr>
        <p:sp>
          <p:nvSpPr>
            <p:cNvPr id="4" name="Freeform 3"/>
            <p:cNvSpPr/>
            <p:nvPr/>
          </p:nvSpPr>
          <p:spPr>
            <a:xfrm>
              <a:off x="7616063" y="336563"/>
              <a:ext cx="179728" cy="256308"/>
            </a:xfrm>
            <a:custGeom>
              <a:avLst/>
              <a:gdLst/>
              <a:ahLst/>
              <a:cxnLst/>
              <a:rect l="0" t="0" r="0" b="0"/>
              <a:pathLst>
                <a:path w="179728" h="256308">
                  <a:moveTo>
                    <a:pt x="40748" y="21035"/>
                  </a:moveTo>
                  <a:lnTo>
                    <a:pt x="23997" y="26618"/>
                  </a:lnTo>
                  <a:lnTo>
                    <a:pt x="16726" y="30600"/>
                  </a:lnTo>
                  <a:lnTo>
                    <a:pt x="9542" y="35592"/>
                  </a:lnTo>
                  <a:lnTo>
                    <a:pt x="2414" y="41257"/>
                  </a:lnTo>
                  <a:lnTo>
                    <a:pt x="0" y="48540"/>
                  </a:lnTo>
                  <a:lnTo>
                    <a:pt x="727" y="56901"/>
                  </a:lnTo>
                  <a:lnTo>
                    <a:pt x="3550" y="65981"/>
                  </a:lnTo>
                  <a:lnTo>
                    <a:pt x="8938" y="74371"/>
                  </a:lnTo>
                  <a:lnTo>
                    <a:pt x="16035" y="82302"/>
                  </a:lnTo>
                  <a:lnTo>
                    <a:pt x="24272" y="89927"/>
                  </a:lnTo>
                  <a:lnTo>
                    <a:pt x="33270" y="96178"/>
                  </a:lnTo>
                  <a:lnTo>
                    <a:pt x="42774" y="101515"/>
                  </a:lnTo>
                  <a:lnTo>
                    <a:pt x="52616" y="106241"/>
                  </a:lnTo>
                  <a:lnTo>
                    <a:pt x="62684" y="110560"/>
                  </a:lnTo>
                  <a:lnTo>
                    <a:pt x="72901" y="114608"/>
                  </a:lnTo>
                  <a:lnTo>
                    <a:pt x="83218" y="118476"/>
                  </a:lnTo>
                  <a:lnTo>
                    <a:pt x="94771" y="124560"/>
                  </a:lnTo>
                  <a:lnTo>
                    <a:pt x="107148" y="132122"/>
                  </a:lnTo>
                  <a:lnTo>
                    <a:pt x="155015" y="163865"/>
                  </a:lnTo>
                  <a:lnTo>
                    <a:pt x="163671" y="172349"/>
                  </a:lnTo>
                  <a:lnTo>
                    <a:pt x="170610" y="181511"/>
                  </a:lnTo>
                  <a:lnTo>
                    <a:pt x="176405" y="191124"/>
                  </a:lnTo>
                  <a:lnTo>
                    <a:pt x="179099" y="201039"/>
                  </a:lnTo>
                  <a:lnTo>
                    <a:pt x="179727" y="211155"/>
                  </a:lnTo>
                  <a:lnTo>
                    <a:pt x="178977" y="221405"/>
                  </a:lnTo>
                  <a:lnTo>
                    <a:pt x="174971" y="229407"/>
                  </a:lnTo>
                  <a:lnTo>
                    <a:pt x="168795" y="235910"/>
                  </a:lnTo>
                  <a:lnTo>
                    <a:pt x="161171" y="241414"/>
                  </a:lnTo>
                  <a:lnTo>
                    <a:pt x="152583" y="246252"/>
                  </a:lnTo>
                  <a:lnTo>
                    <a:pt x="143352" y="250646"/>
                  </a:lnTo>
                  <a:lnTo>
                    <a:pt x="133692" y="254744"/>
                  </a:lnTo>
                  <a:lnTo>
                    <a:pt x="123746" y="256307"/>
                  </a:lnTo>
                  <a:lnTo>
                    <a:pt x="113609" y="256181"/>
                  </a:lnTo>
                  <a:lnTo>
                    <a:pt x="103345" y="254928"/>
                  </a:lnTo>
                  <a:lnTo>
                    <a:pt x="94166" y="251755"/>
                  </a:lnTo>
                  <a:lnTo>
                    <a:pt x="85708" y="247303"/>
                  </a:lnTo>
                  <a:lnTo>
                    <a:pt x="77734" y="241998"/>
                  </a:lnTo>
                  <a:lnTo>
                    <a:pt x="72417" y="233786"/>
                  </a:lnTo>
                  <a:lnTo>
                    <a:pt x="68872" y="223637"/>
                  </a:lnTo>
                  <a:lnTo>
                    <a:pt x="66509" y="212197"/>
                  </a:lnTo>
                  <a:lnTo>
                    <a:pt x="67271" y="198727"/>
                  </a:lnTo>
                  <a:lnTo>
                    <a:pt x="70116" y="183904"/>
                  </a:lnTo>
                  <a:lnTo>
                    <a:pt x="74350" y="168179"/>
                  </a:lnTo>
                  <a:lnTo>
                    <a:pt x="79510" y="154189"/>
                  </a:lnTo>
                  <a:lnTo>
                    <a:pt x="85287" y="141357"/>
                  </a:lnTo>
                  <a:lnTo>
                    <a:pt x="91476" y="129297"/>
                  </a:lnTo>
                  <a:lnTo>
                    <a:pt x="96771" y="116582"/>
                  </a:lnTo>
                  <a:lnTo>
                    <a:pt x="101469" y="103431"/>
                  </a:lnTo>
                  <a:lnTo>
                    <a:pt x="105770" y="89989"/>
                  </a:lnTo>
                  <a:lnTo>
                    <a:pt x="110975" y="77522"/>
                  </a:lnTo>
                  <a:lnTo>
                    <a:pt x="116782" y="65705"/>
                  </a:lnTo>
                  <a:lnTo>
                    <a:pt x="122990" y="54321"/>
                  </a:lnTo>
                  <a:lnTo>
                    <a:pt x="127129" y="42057"/>
                  </a:lnTo>
                  <a:lnTo>
                    <a:pt x="129889" y="29206"/>
                  </a:lnTo>
                  <a:lnTo>
                    <a:pt x="131728" y="15965"/>
                  </a:lnTo>
                  <a:lnTo>
                    <a:pt x="128280" y="7137"/>
                  </a:lnTo>
                  <a:lnTo>
                    <a:pt x="121307" y="1252"/>
                  </a:lnTo>
                  <a:lnTo>
                    <a:pt x="72301"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7919751" y="494327"/>
              <a:ext cx="1" cy="31553"/>
            </a:xfrm>
            <a:custGeom>
              <a:avLst/>
              <a:gdLst/>
              <a:ahLst/>
              <a:cxnLst/>
              <a:rect l="0" t="0" r="0" b="0"/>
              <a:pathLst>
                <a:path w="1" h="31553">
                  <a:moveTo>
                    <a:pt x="0" y="0"/>
                  </a:moveTo>
                  <a:lnTo>
                    <a:pt x="0" y="3155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7960360" y="283975"/>
              <a:ext cx="211815" cy="188889"/>
            </a:xfrm>
            <a:custGeom>
              <a:avLst/>
              <a:gdLst/>
              <a:ahLst/>
              <a:cxnLst/>
              <a:rect l="0" t="0" r="0" b="0"/>
              <a:pathLst>
                <a:path w="211815" h="188889">
                  <a:moveTo>
                    <a:pt x="127673" y="42070"/>
                  </a:moveTo>
                  <a:lnTo>
                    <a:pt x="116506" y="30903"/>
                  </a:lnTo>
                  <a:lnTo>
                    <a:pt x="108542" y="28782"/>
                  </a:lnTo>
                  <a:lnTo>
                    <a:pt x="98558" y="28537"/>
                  </a:lnTo>
                  <a:lnTo>
                    <a:pt x="87228" y="29542"/>
                  </a:lnTo>
                  <a:lnTo>
                    <a:pt x="73831" y="30212"/>
                  </a:lnTo>
                  <a:lnTo>
                    <a:pt x="43364" y="30957"/>
                  </a:lnTo>
                  <a:lnTo>
                    <a:pt x="29397" y="33493"/>
                  </a:lnTo>
                  <a:lnTo>
                    <a:pt x="16579" y="37520"/>
                  </a:lnTo>
                  <a:lnTo>
                    <a:pt x="4528" y="42543"/>
                  </a:lnTo>
                  <a:lnTo>
                    <a:pt x="0" y="48228"/>
                  </a:lnTo>
                  <a:lnTo>
                    <a:pt x="487" y="54356"/>
                  </a:lnTo>
                  <a:lnTo>
                    <a:pt x="4318" y="60778"/>
                  </a:lnTo>
                  <a:lnTo>
                    <a:pt x="11546" y="67397"/>
                  </a:lnTo>
                  <a:lnTo>
                    <a:pt x="21039" y="74147"/>
                  </a:lnTo>
                  <a:lnTo>
                    <a:pt x="32042" y="80984"/>
                  </a:lnTo>
                  <a:lnTo>
                    <a:pt x="42884" y="86711"/>
                  </a:lnTo>
                  <a:lnTo>
                    <a:pt x="53618" y="91697"/>
                  </a:lnTo>
                  <a:lnTo>
                    <a:pt x="64279" y="96190"/>
                  </a:lnTo>
                  <a:lnTo>
                    <a:pt x="74893" y="101522"/>
                  </a:lnTo>
                  <a:lnTo>
                    <a:pt x="85475" y="107415"/>
                  </a:lnTo>
                  <a:lnTo>
                    <a:pt x="96035" y="113680"/>
                  </a:lnTo>
                  <a:lnTo>
                    <a:pt x="105412" y="121363"/>
                  </a:lnTo>
                  <a:lnTo>
                    <a:pt x="114001" y="129991"/>
                  </a:lnTo>
                  <a:lnTo>
                    <a:pt x="122064" y="139248"/>
                  </a:lnTo>
                  <a:lnTo>
                    <a:pt x="126271" y="148926"/>
                  </a:lnTo>
                  <a:lnTo>
                    <a:pt x="127906" y="158884"/>
                  </a:lnTo>
                  <a:lnTo>
                    <a:pt x="127829" y="169028"/>
                  </a:lnTo>
                  <a:lnTo>
                    <a:pt x="124271" y="176959"/>
                  </a:lnTo>
                  <a:lnTo>
                    <a:pt x="118393" y="183416"/>
                  </a:lnTo>
                  <a:lnTo>
                    <a:pt x="110969" y="188888"/>
                  </a:lnTo>
                  <a:lnTo>
                    <a:pt x="104850" y="187862"/>
                  </a:lnTo>
                  <a:lnTo>
                    <a:pt x="99603" y="182504"/>
                  </a:lnTo>
                  <a:lnTo>
                    <a:pt x="94936" y="174257"/>
                  </a:lnTo>
                  <a:lnTo>
                    <a:pt x="95331" y="165253"/>
                  </a:lnTo>
                  <a:lnTo>
                    <a:pt x="99100" y="155745"/>
                  </a:lnTo>
                  <a:lnTo>
                    <a:pt x="105119" y="145900"/>
                  </a:lnTo>
                  <a:lnTo>
                    <a:pt x="112637" y="135831"/>
                  </a:lnTo>
                  <a:lnTo>
                    <a:pt x="121154" y="125613"/>
                  </a:lnTo>
                  <a:lnTo>
                    <a:pt x="130339" y="115295"/>
                  </a:lnTo>
                  <a:lnTo>
                    <a:pt x="149893" y="94481"/>
                  </a:lnTo>
                  <a:lnTo>
                    <a:pt x="160015" y="84022"/>
                  </a:lnTo>
                  <a:lnTo>
                    <a:pt x="169101" y="73544"/>
                  </a:lnTo>
                  <a:lnTo>
                    <a:pt x="177495" y="63053"/>
                  </a:lnTo>
                  <a:lnTo>
                    <a:pt x="185428" y="52553"/>
                  </a:lnTo>
                  <a:lnTo>
                    <a:pt x="191886" y="42047"/>
                  </a:lnTo>
                  <a:lnTo>
                    <a:pt x="197360" y="31537"/>
                  </a:lnTo>
                  <a:lnTo>
                    <a:pt x="211814"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7509565" y="631055"/>
              <a:ext cx="115694" cy="168283"/>
            </a:xfrm>
            <a:custGeom>
              <a:avLst/>
              <a:gdLst/>
              <a:ahLst/>
              <a:cxnLst/>
              <a:rect l="0" t="0" r="0" b="0"/>
              <a:pathLst>
                <a:path w="115694" h="168283">
                  <a:moveTo>
                    <a:pt x="0" y="0"/>
                  </a:moveTo>
                  <a:lnTo>
                    <a:pt x="0" y="22334"/>
                  </a:lnTo>
                  <a:lnTo>
                    <a:pt x="2337" y="32419"/>
                  </a:lnTo>
                  <a:lnTo>
                    <a:pt x="6233" y="42648"/>
                  </a:lnTo>
                  <a:lnTo>
                    <a:pt x="11167" y="52973"/>
                  </a:lnTo>
                  <a:lnTo>
                    <a:pt x="15625" y="63362"/>
                  </a:lnTo>
                  <a:lnTo>
                    <a:pt x="19766" y="73795"/>
                  </a:lnTo>
                  <a:lnTo>
                    <a:pt x="23695" y="84255"/>
                  </a:lnTo>
                  <a:lnTo>
                    <a:pt x="28651" y="94735"/>
                  </a:lnTo>
                  <a:lnTo>
                    <a:pt x="34293" y="105227"/>
                  </a:lnTo>
                  <a:lnTo>
                    <a:pt x="40391" y="115728"/>
                  </a:lnTo>
                  <a:lnTo>
                    <a:pt x="46794" y="125065"/>
                  </a:lnTo>
                  <a:lnTo>
                    <a:pt x="53399" y="133628"/>
                  </a:lnTo>
                  <a:lnTo>
                    <a:pt x="60141" y="141673"/>
                  </a:lnTo>
                  <a:lnTo>
                    <a:pt x="68141" y="148206"/>
                  </a:lnTo>
                  <a:lnTo>
                    <a:pt x="76980" y="153729"/>
                  </a:lnTo>
                  <a:lnTo>
                    <a:pt x="115693" y="16828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7509565" y="641573"/>
              <a:ext cx="84142" cy="178800"/>
            </a:xfrm>
            <a:custGeom>
              <a:avLst/>
              <a:gdLst/>
              <a:ahLst/>
              <a:cxnLst/>
              <a:rect l="0" t="0" r="0" b="0"/>
              <a:pathLst>
                <a:path w="84142" h="178800">
                  <a:moveTo>
                    <a:pt x="84141" y="0"/>
                  </a:moveTo>
                  <a:lnTo>
                    <a:pt x="34694" y="98894"/>
                  </a:lnTo>
                  <a:lnTo>
                    <a:pt x="28973" y="111505"/>
                  </a:lnTo>
                  <a:lnTo>
                    <a:pt x="0" y="17879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7679542" y="739155"/>
              <a:ext cx="166587" cy="217947"/>
            </a:xfrm>
            <a:custGeom>
              <a:avLst/>
              <a:gdLst/>
              <a:ahLst/>
              <a:cxnLst/>
              <a:rect l="0" t="0" r="0" b="0"/>
              <a:pathLst>
                <a:path w="166587" h="217947">
                  <a:moveTo>
                    <a:pt x="29857" y="18112"/>
                  </a:moveTo>
                  <a:lnTo>
                    <a:pt x="41025" y="6945"/>
                  </a:lnTo>
                  <a:lnTo>
                    <a:pt x="48989" y="3655"/>
                  </a:lnTo>
                  <a:lnTo>
                    <a:pt x="58972" y="1462"/>
                  </a:lnTo>
                  <a:lnTo>
                    <a:pt x="70302" y="0"/>
                  </a:lnTo>
                  <a:lnTo>
                    <a:pt x="80193" y="1363"/>
                  </a:lnTo>
                  <a:lnTo>
                    <a:pt x="89124" y="4609"/>
                  </a:lnTo>
                  <a:lnTo>
                    <a:pt x="97415" y="9110"/>
                  </a:lnTo>
                  <a:lnTo>
                    <a:pt x="105280" y="14448"/>
                  </a:lnTo>
                  <a:lnTo>
                    <a:pt x="112860" y="20343"/>
                  </a:lnTo>
                  <a:lnTo>
                    <a:pt x="120251" y="26611"/>
                  </a:lnTo>
                  <a:lnTo>
                    <a:pt x="126347" y="34296"/>
                  </a:lnTo>
                  <a:lnTo>
                    <a:pt x="131580" y="42924"/>
                  </a:lnTo>
                  <a:lnTo>
                    <a:pt x="136236" y="52183"/>
                  </a:lnTo>
                  <a:lnTo>
                    <a:pt x="138173" y="61861"/>
                  </a:lnTo>
                  <a:lnTo>
                    <a:pt x="138295" y="71819"/>
                  </a:lnTo>
                  <a:lnTo>
                    <a:pt x="137208" y="81963"/>
                  </a:lnTo>
                  <a:lnTo>
                    <a:pt x="135314" y="93401"/>
                  </a:lnTo>
                  <a:lnTo>
                    <a:pt x="132883" y="105700"/>
                  </a:lnTo>
                  <a:lnTo>
                    <a:pt x="130094" y="118574"/>
                  </a:lnTo>
                  <a:lnTo>
                    <a:pt x="124728" y="130663"/>
                  </a:lnTo>
                  <a:lnTo>
                    <a:pt x="117646" y="142228"/>
                  </a:lnTo>
                  <a:lnTo>
                    <a:pt x="109418" y="153444"/>
                  </a:lnTo>
                  <a:lnTo>
                    <a:pt x="100427" y="163258"/>
                  </a:lnTo>
                  <a:lnTo>
                    <a:pt x="90927" y="172139"/>
                  </a:lnTo>
                  <a:lnTo>
                    <a:pt x="81088" y="180396"/>
                  </a:lnTo>
                  <a:lnTo>
                    <a:pt x="69854" y="188238"/>
                  </a:lnTo>
                  <a:lnTo>
                    <a:pt x="57691" y="195804"/>
                  </a:lnTo>
                  <a:lnTo>
                    <a:pt x="44907" y="203184"/>
                  </a:lnTo>
                  <a:lnTo>
                    <a:pt x="32878" y="206936"/>
                  </a:lnTo>
                  <a:lnTo>
                    <a:pt x="21354" y="208269"/>
                  </a:lnTo>
                  <a:lnTo>
                    <a:pt x="10165" y="207989"/>
                  </a:lnTo>
                  <a:lnTo>
                    <a:pt x="3874" y="203127"/>
                  </a:lnTo>
                  <a:lnTo>
                    <a:pt x="848" y="195212"/>
                  </a:lnTo>
                  <a:lnTo>
                    <a:pt x="0" y="185261"/>
                  </a:lnTo>
                  <a:lnTo>
                    <a:pt x="4109" y="176289"/>
                  </a:lnTo>
                  <a:lnTo>
                    <a:pt x="11524" y="167971"/>
                  </a:lnTo>
                  <a:lnTo>
                    <a:pt x="21141" y="160088"/>
                  </a:lnTo>
                  <a:lnTo>
                    <a:pt x="33395" y="154833"/>
                  </a:lnTo>
                  <a:lnTo>
                    <a:pt x="47408" y="151330"/>
                  </a:lnTo>
                  <a:lnTo>
                    <a:pt x="62593" y="148994"/>
                  </a:lnTo>
                  <a:lnTo>
                    <a:pt x="76222" y="148606"/>
                  </a:lnTo>
                  <a:lnTo>
                    <a:pt x="88814" y="149515"/>
                  </a:lnTo>
                  <a:lnTo>
                    <a:pt x="100714" y="151290"/>
                  </a:lnTo>
                  <a:lnTo>
                    <a:pt x="110985" y="154811"/>
                  </a:lnTo>
                  <a:lnTo>
                    <a:pt x="120170" y="159495"/>
                  </a:lnTo>
                  <a:lnTo>
                    <a:pt x="128630" y="164955"/>
                  </a:lnTo>
                  <a:lnTo>
                    <a:pt x="135439" y="172101"/>
                  </a:lnTo>
                  <a:lnTo>
                    <a:pt x="166586" y="21794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7940786" y="915031"/>
              <a:ext cx="1" cy="21036"/>
            </a:xfrm>
            <a:custGeom>
              <a:avLst/>
              <a:gdLst/>
              <a:ahLst/>
              <a:cxnLst/>
              <a:rect l="0" t="0" r="0" b="0"/>
              <a:pathLst>
                <a:path w="1" h="21036">
                  <a:moveTo>
                    <a:pt x="0" y="0"/>
                  </a:moveTo>
                  <a:lnTo>
                    <a:pt x="0" y="2103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8140620" y="662608"/>
              <a:ext cx="42073" cy="262941"/>
            </a:xfrm>
            <a:custGeom>
              <a:avLst/>
              <a:gdLst/>
              <a:ahLst/>
              <a:cxnLst/>
              <a:rect l="0" t="0" r="0" b="0"/>
              <a:pathLst>
                <a:path w="42073" h="262941">
                  <a:moveTo>
                    <a:pt x="0" y="0"/>
                  </a:moveTo>
                  <a:lnTo>
                    <a:pt x="5584" y="16750"/>
                  </a:lnTo>
                  <a:lnTo>
                    <a:pt x="7229" y="27528"/>
                  </a:lnTo>
                  <a:lnTo>
                    <a:pt x="8325" y="40556"/>
                  </a:lnTo>
                  <a:lnTo>
                    <a:pt x="9056" y="55084"/>
                  </a:lnTo>
                  <a:lnTo>
                    <a:pt x="9868" y="83692"/>
                  </a:lnTo>
                  <a:lnTo>
                    <a:pt x="10390" y="140146"/>
                  </a:lnTo>
                  <a:lnTo>
                    <a:pt x="11601" y="154199"/>
                  </a:lnTo>
                  <a:lnTo>
                    <a:pt x="13577" y="168242"/>
                  </a:lnTo>
                  <a:lnTo>
                    <a:pt x="16063" y="182279"/>
                  </a:lnTo>
                  <a:lnTo>
                    <a:pt x="18889" y="195143"/>
                  </a:lnTo>
                  <a:lnTo>
                    <a:pt x="21942" y="207224"/>
                  </a:lnTo>
                  <a:lnTo>
                    <a:pt x="42072" y="26294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7467494" y="999184"/>
              <a:ext cx="999173" cy="73612"/>
            </a:xfrm>
            <a:custGeom>
              <a:avLst/>
              <a:gdLst/>
              <a:ahLst/>
              <a:cxnLst/>
              <a:rect l="0" t="0" r="0" b="0"/>
              <a:pathLst>
                <a:path w="999173" h="73612">
                  <a:moveTo>
                    <a:pt x="0" y="73611"/>
                  </a:moveTo>
                  <a:lnTo>
                    <a:pt x="22334" y="68027"/>
                  </a:lnTo>
                  <a:lnTo>
                    <a:pt x="48881" y="62170"/>
                  </a:lnTo>
                  <a:lnTo>
                    <a:pt x="78988" y="55671"/>
                  </a:lnTo>
                  <a:lnTo>
                    <a:pt x="107949" y="48887"/>
                  </a:lnTo>
                  <a:lnTo>
                    <a:pt x="122217" y="46611"/>
                  </a:lnTo>
                  <a:lnTo>
                    <a:pt x="136403" y="45093"/>
                  </a:lnTo>
                  <a:lnTo>
                    <a:pt x="150535" y="44081"/>
                  </a:lnTo>
                  <a:lnTo>
                    <a:pt x="164631" y="42238"/>
                  </a:lnTo>
                  <a:lnTo>
                    <a:pt x="178702" y="39841"/>
                  </a:lnTo>
                  <a:lnTo>
                    <a:pt x="192758" y="37074"/>
                  </a:lnTo>
                  <a:lnTo>
                    <a:pt x="207972" y="35229"/>
                  </a:lnTo>
                  <a:lnTo>
                    <a:pt x="223958" y="34000"/>
                  </a:lnTo>
                  <a:lnTo>
                    <a:pt x="240457" y="33180"/>
                  </a:lnTo>
                  <a:lnTo>
                    <a:pt x="257301" y="31465"/>
                  </a:lnTo>
                  <a:lnTo>
                    <a:pt x="274373" y="29153"/>
                  </a:lnTo>
                  <a:lnTo>
                    <a:pt x="291597" y="26443"/>
                  </a:lnTo>
                  <a:lnTo>
                    <a:pt x="308923" y="24636"/>
                  </a:lnTo>
                  <a:lnTo>
                    <a:pt x="326317" y="23431"/>
                  </a:lnTo>
                  <a:lnTo>
                    <a:pt x="343757" y="22628"/>
                  </a:lnTo>
                  <a:lnTo>
                    <a:pt x="362394" y="20924"/>
                  </a:lnTo>
                  <a:lnTo>
                    <a:pt x="381831" y="18620"/>
                  </a:lnTo>
                  <a:lnTo>
                    <a:pt x="401800" y="15915"/>
                  </a:lnTo>
                  <a:lnTo>
                    <a:pt x="420957" y="14112"/>
                  </a:lnTo>
                  <a:lnTo>
                    <a:pt x="439571" y="12909"/>
                  </a:lnTo>
                  <a:lnTo>
                    <a:pt x="457823" y="12108"/>
                  </a:lnTo>
                  <a:lnTo>
                    <a:pt x="477003" y="10405"/>
                  </a:lnTo>
                  <a:lnTo>
                    <a:pt x="496802" y="8101"/>
                  </a:lnTo>
                  <a:lnTo>
                    <a:pt x="517012" y="5396"/>
                  </a:lnTo>
                  <a:lnTo>
                    <a:pt x="537498" y="3593"/>
                  </a:lnTo>
                  <a:lnTo>
                    <a:pt x="558166" y="2391"/>
                  </a:lnTo>
                  <a:lnTo>
                    <a:pt x="598660" y="1056"/>
                  </a:lnTo>
                  <a:lnTo>
                    <a:pt x="672268" y="198"/>
                  </a:lnTo>
                  <a:lnTo>
                    <a:pt x="795782" y="0"/>
                  </a:lnTo>
                  <a:lnTo>
                    <a:pt x="812159" y="1164"/>
                  </a:lnTo>
                  <a:lnTo>
                    <a:pt x="827752" y="3109"/>
                  </a:lnTo>
                  <a:lnTo>
                    <a:pt x="842822" y="5574"/>
                  </a:lnTo>
                  <a:lnTo>
                    <a:pt x="857542" y="7218"/>
                  </a:lnTo>
                  <a:lnTo>
                    <a:pt x="886365" y="9044"/>
                  </a:lnTo>
                  <a:lnTo>
                    <a:pt x="920989" y="9856"/>
                  </a:lnTo>
                  <a:lnTo>
                    <a:pt x="999172" y="1050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8193688" y="1105809"/>
              <a:ext cx="149634" cy="232446"/>
            </a:xfrm>
            <a:custGeom>
              <a:avLst/>
              <a:gdLst/>
              <a:ahLst/>
              <a:cxnLst/>
              <a:rect l="0" t="0" r="0" b="0"/>
              <a:pathLst>
                <a:path w="149634" h="232446">
                  <a:moveTo>
                    <a:pt x="136250" y="9056"/>
                  </a:moveTo>
                  <a:lnTo>
                    <a:pt x="119499" y="3472"/>
                  </a:lnTo>
                  <a:lnTo>
                    <a:pt x="108722" y="1828"/>
                  </a:lnTo>
                  <a:lnTo>
                    <a:pt x="95694" y="731"/>
                  </a:lnTo>
                  <a:lnTo>
                    <a:pt x="81165" y="0"/>
                  </a:lnTo>
                  <a:lnTo>
                    <a:pt x="66806" y="682"/>
                  </a:lnTo>
                  <a:lnTo>
                    <a:pt x="52558" y="2304"/>
                  </a:lnTo>
                  <a:lnTo>
                    <a:pt x="38385" y="4555"/>
                  </a:lnTo>
                  <a:lnTo>
                    <a:pt x="26599" y="8393"/>
                  </a:lnTo>
                  <a:lnTo>
                    <a:pt x="16405" y="13288"/>
                  </a:lnTo>
                  <a:lnTo>
                    <a:pt x="7271" y="18889"/>
                  </a:lnTo>
                  <a:lnTo>
                    <a:pt x="2351" y="26129"/>
                  </a:lnTo>
                  <a:lnTo>
                    <a:pt x="239" y="34461"/>
                  </a:lnTo>
                  <a:lnTo>
                    <a:pt x="0" y="43522"/>
                  </a:lnTo>
                  <a:lnTo>
                    <a:pt x="2177" y="51900"/>
                  </a:lnTo>
                  <a:lnTo>
                    <a:pt x="5966" y="59823"/>
                  </a:lnTo>
                  <a:lnTo>
                    <a:pt x="10829" y="67441"/>
                  </a:lnTo>
                  <a:lnTo>
                    <a:pt x="16409" y="74858"/>
                  </a:lnTo>
                  <a:lnTo>
                    <a:pt x="22466" y="82139"/>
                  </a:lnTo>
                  <a:lnTo>
                    <a:pt x="28841" y="89331"/>
                  </a:lnTo>
                  <a:lnTo>
                    <a:pt x="37766" y="96463"/>
                  </a:lnTo>
                  <a:lnTo>
                    <a:pt x="48390" y="103554"/>
                  </a:lnTo>
                  <a:lnTo>
                    <a:pt x="60146" y="110619"/>
                  </a:lnTo>
                  <a:lnTo>
                    <a:pt x="72660" y="117667"/>
                  </a:lnTo>
                  <a:lnTo>
                    <a:pt x="99028" y="131730"/>
                  </a:lnTo>
                  <a:lnTo>
                    <a:pt x="110266" y="138752"/>
                  </a:lnTo>
                  <a:lnTo>
                    <a:pt x="120096" y="145771"/>
                  </a:lnTo>
                  <a:lnTo>
                    <a:pt x="128986" y="152787"/>
                  </a:lnTo>
                  <a:lnTo>
                    <a:pt x="136081" y="160971"/>
                  </a:lnTo>
                  <a:lnTo>
                    <a:pt x="141980" y="169932"/>
                  </a:lnTo>
                  <a:lnTo>
                    <a:pt x="147082" y="179412"/>
                  </a:lnTo>
                  <a:lnTo>
                    <a:pt x="149314" y="189238"/>
                  </a:lnTo>
                  <a:lnTo>
                    <a:pt x="149633" y="199295"/>
                  </a:lnTo>
                  <a:lnTo>
                    <a:pt x="148677" y="209505"/>
                  </a:lnTo>
                  <a:lnTo>
                    <a:pt x="143366" y="217480"/>
                  </a:lnTo>
                  <a:lnTo>
                    <a:pt x="135151" y="223966"/>
                  </a:lnTo>
                  <a:lnTo>
                    <a:pt x="124999" y="229458"/>
                  </a:lnTo>
                  <a:lnTo>
                    <a:pt x="114726" y="231951"/>
                  </a:lnTo>
                  <a:lnTo>
                    <a:pt x="104371" y="232445"/>
                  </a:lnTo>
                  <a:lnTo>
                    <a:pt x="93962" y="231605"/>
                  </a:lnTo>
                  <a:lnTo>
                    <a:pt x="85854" y="227539"/>
                  </a:lnTo>
                  <a:lnTo>
                    <a:pt x="79279" y="221323"/>
                  </a:lnTo>
                  <a:lnTo>
                    <a:pt x="73729" y="213673"/>
                  </a:lnTo>
                  <a:lnTo>
                    <a:pt x="72365" y="206236"/>
                  </a:lnTo>
                  <a:lnTo>
                    <a:pt x="73793" y="198940"/>
                  </a:lnTo>
                  <a:lnTo>
                    <a:pt x="77083" y="191739"/>
                  </a:lnTo>
                  <a:lnTo>
                    <a:pt x="81613" y="183433"/>
                  </a:lnTo>
                  <a:lnTo>
                    <a:pt x="86970" y="174389"/>
                  </a:lnTo>
                  <a:lnTo>
                    <a:pt x="99155" y="154992"/>
                  </a:lnTo>
                  <a:lnTo>
                    <a:pt x="132937" y="103542"/>
                  </a:lnTo>
                  <a:lnTo>
                    <a:pt x="137546" y="91913"/>
                  </a:lnTo>
                  <a:lnTo>
                    <a:pt x="140620" y="79486"/>
                  </a:lnTo>
                  <a:lnTo>
                    <a:pt x="142669" y="66527"/>
                  </a:lnTo>
                  <a:lnTo>
                    <a:pt x="140528" y="56719"/>
                  </a:lnTo>
                  <a:lnTo>
                    <a:pt x="135596" y="49012"/>
                  </a:lnTo>
                  <a:lnTo>
                    <a:pt x="128802" y="42705"/>
                  </a:lnTo>
                  <a:lnTo>
                    <a:pt x="120767" y="37332"/>
                  </a:lnTo>
                  <a:lnTo>
                    <a:pt x="111904" y="32581"/>
                  </a:lnTo>
                  <a:lnTo>
                    <a:pt x="73144" y="1957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7681546" y="1093830"/>
              <a:ext cx="133448" cy="213083"/>
            </a:xfrm>
            <a:custGeom>
              <a:avLst/>
              <a:gdLst/>
              <a:ahLst/>
              <a:cxnLst/>
              <a:rect l="0" t="0" r="0" b="0"/>
              <a:pathLst>
                <a:path w="133448" h="213083">
                  <a:moveTo>
                    <a:pt x="111994" y="0"/>
                  </a:moveTo>
                  <a:lnTo>
                    <a:pt x="89661" y="5583"/>
                  </a:lnTo>
                  <a:lnTo>
                    <a:pt x="79576" y="8397"/>
                  </a:lnTo>
                  <a:lnTo>
                    <a:pt x="59021" y="14639"/>
                  </a:lnTo>
                  <a:lnTo>
                    <a:pt x="48632" y="19108"/>
                  </a:lnTo>
                  <a:lnTo>
                    <a:pt x="38200" y="24425"/>
                  </a:lnTo>
                  <a:lnTo>
                    <a:pt x="27740" y="30307"/>
                  </a:lnTo>
                  <a:lnTo>
                    <a:pt x="18428" y="36565"/>
                  </a:lnTo>
                  <a:lnTo>
                    <a:pt x="9883" y="43075"/>
                  </a:lnTo>
                  <a:lnTo>
                    <a:pt x="1850" y="49751"/>
                  </a:lnTo>
                  <a:lnTo>
                    <a:pt x="0" y="57709"/>
                  </a:lnTo>
                  <a:lnTo>
                    <a:pt x="2273" y="66519"/>
                  </a:lnTo>
                  <a:lnTo>
                    <a:pt x="7293" y="75899"/>
                  </a:lnTo>
                  <a:lnTo>
                    <a:pt x="15315" y="83321"/>
                  </a:lnTo>
                  <a:lnTo>
                    <a:pt x="25337" y="89437"/>
                  </a:lnTo>
                  <a:lnTo>
                    <a:pt x="36693" y="94683"/>
                  </a:lnTo>
                  <a:lnTo>
                    <a:pt x="48939" y="99349"/>
                  </a:lnTo>
                  <a:lnTo>
                    <a:pt x="61777" y="103629"/>
                  </a:lnTo>
                  <a:lnTo>
                    <a:pt x="75010" y="107650"/>
                  </a:lnTo>
                  <a:lnTo>
                    <a:pt x="87338" y="112669"/>
                  </a:lnTo>
                  <a:lnTo>
                    <a:pt x="99062" y="118351"/>
                  </a:lnTo>
                  <a:lnTo>
                    <a:pt x="110385" y="124477"/>
                  </a:lnTo>
                  <a:lnTo>
                    <a:pt x="119101" y="132067"/>
                  </a:lnTo>
                  <a:lnTo>
                    <a:pt x="126081" y="140632"/>
                  </a:lnTo>
                  <a:lnTo>
                    <a:pt x="131903" y="149849"/>
                  </a:lnTo>
                  <a:lnTo>
                    <a:pt x="133447" y="159499"/>
                  </a:lnTo>
                  <a:lnTo>
                    <a:pt x="132139" y="169438"/>
                  </a:lnTo>
                  <a:lnTo>
                    <a:pt x="128929" y="179570"/>
                  </a:lnTo>
                  <a:lnTo>
                    <a:pt x="122116" y="187493"/>
                  </a:lnTo>
                  <a:lnTo>
                    <a:pt x="112899" y="193944"/>
                  </a:lnTo>
                  <a:lnTo>
                    <a:pt x="102079" y="199413"/>
                  </a:lnTo>
                  <a:lnTo>
                    <a:pt x="91361" y="204228"/>
                  </a:lnTo>
                  <a:lnTo>
                    <a:pt x="80709" y="208607"/>
                  </a:lnTo>
                  <a:lnTo>
                    <a:pt x="70102" y="212694"/>
                  </a:lnTo>
                  <a:lnTo>
                    <a:pt x="59525" y="213082"/>
                  </a:lnTo>
                  <a:lnTo>
                    <a:pt x="48968" y="211003"/>
                  </a:lnTo>
                  <a:lnTo>
                    <a:pt x="38423" y="207280"/>
                  </a:lnTo>
                  <a:lnTo>
                    <a:pt x="33731" y="201292"/>
                  </a:lnTo>
                  <a:lnTo>
                    <a:pt x="32941" y="193794"/>
                  </a:lnTo>
                  <a:lnTo>
                    <a:pt x="34751" y="185290"/>
                  </a:lnTo>
                  <a:lnTo>
                    <a:pt x="38295" y="176115"/>
                  </a:lnTo>
                  <a:lnTo>
                    <a:pt x="42995" y="166492"/>
                  </a:lnTo>
                  <a:lnTo>
                    <a:pt x="48465" y="156571"/>
                  </a:lnTo>
                  <a:lnTo>
                    <a:pt x="60775" y="133082"/>
                  </a:lnTo>
                  <a:lnTo>
                    <a:pt x="67331" y="120274"/>
                  </a:lnTo>
                  <a:lnTo>
                    <a:pt x="74038" y="108229"/>
                  </a:lnTo>
                  <a:lnTo>
                    <a:pt x="80847" y="96694"/>
                  </a:lnTo>
                  <a:lnTo>
                    <a:pt x="87723" y="85498"/>
                  </a:lnTo>
                  <a:lnTo>
                    <a:pt x="93477" y="74528"/>
                  </a:lnTo>
                  <a:lnTo>
                    <a:pt x="98480" y="63709"/>
                  </a:lnTo>
                  <a:lnTo>
                    <a:pt x="101476" y="1051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7688364" y="1440910"/>
              <a:ext cx="128236" cy="273459"/>
            </a:xfrm>
            <a:custGeom>
              <a:avLst/>
              <a:gdLst/>
              <a:ahLst/>
              <a:cxnLst/>
              <a:rect l="0" t="0" r="0" b="0"/>
              <a:pathLst>
                <a:path w="128236" h="273459">
                  <a:moveTo>
                    <a:pt x="63106" y="0"/>
                  </a:moveTo>
                  <a:lnTo>
                    <a:pt x="48466" y="43918"/>
                  </a:lnTo>
                  <a:lnTo>
                    <a:pt x="45166" y="54988"/>
                  </a:lnTo>
                  <a:lnTo>
                    <a:pt x="34938" y="91734"/>
                  </a:lnTo>
                  <a:lnTo>
                    <a:pt x="24506" y="126514"/>
                  </a:lnTo>
                  <a:lnTo>
                    <a:pt x="17513" y="152445"/>
                  </a:lnTo>
                  <a:lnTo>
                    <a:pt x="15182" y="167073"/>
                  </a:lnTo>
                  <a:lnTo>
                    <a:pt x="13627" y="182668"/>
                  </a:lnTo>
                  <a:lnTo>
                    <a:pt x="12590" y="198908"/>
                  </a:lnTo>
                  <a:lnTo>
                    <a:pt x="13068" y="213240"/>
                  </a:lnTo>
                  <a:lnTo>
                    <a:pt x="14554" y="226301"/>
                  </a:lnTo>
                  <a:lnTo>
                    <a:pt x="16715" y="238514"/>
                  </a:lnTo>
                  <a:lnTo>
                    <a:pt x="21661" y="247825"/>
                  </a:lnTo>
                  <a:lnTo>
                    <a:pt x="28464" y="255201"/>
                  </a:lnTo>
                  <a:lnTo>
                    <a:pt x="36505" y="261287"/>
                  </a:lnTo>
                  <a:lnTo>
                    <a:pt x="45372" y="264175"/>
                  </a:lnTo>
                  <a:lnTo>
                    <a:pt x="54789" y="264932"/>
                  </a:lnTo>
                  <a:lnTo>
                    <a:pt x="64573" y="264268"/>
                  </a:lnTo>
                  <a:lnTo>
                    <a:pt x="73433" y="260320"/>
                  </a:lnTo>
                  <a:lnTo>
                    <a:pt x="81677" y="254182"/>
                  </a:lnTo>
                  <a:lnTo>
                    <a:pt x="89510" y="246584"/>
                  </a:lnTo>
                  <a:lnTo>
                    <a:pt x="97070" y="238012"/>
                  </a:lnTo>
                  <a:lnTo>
                    <a:pt x="104446" y="228792"/>
                  </a:lnTo>
                  <a:lnTo>
                    <a:pt x="111700" y="219140"/>
                  </a:lnTo>
                  <a:lnTo>
                    <a:pt x="117706" y="209199"/>
                  </a:lnTo>
                  <a:lnTo>
                    <a:pt x="122878" y="199066"/>
                  </a:lnTo>
                  <a:lnTo>
                    <a:pt x="127495" y="188805"/>
                  </a:lnTo>
                  <a:lnTo>
                    <a:pt x="128235" y="179627"/>
                  </a:lnTo>
                  <a:lnTo>
                    <a:pt x="126393" y="171171"/>
                  </a:lnTo>
                  <a:lnTo>
                    <a:pt x="122826" y="163196"/>
                  </a:lnTo>
                  <a:lnTo>
                    <a:pt x="115774" y="159048"/>
                  </a:lnTo>
                  <a:lnTo>
                    <a:pt x="106398" y="157452"/>
                  </a:lnTo>
                  <a:lnTo>
                    <a:pt x="95474" y="157556"/>
                  </a:lnTo>
                  <a:lnTo>
                    <a:pt x="85852" y="159963"/>
                  </a:lnTo>
                  <a:lnTo>
                    <a:pt x="77102" y="163904"/>
                  </a:lnTo>
                  <a:lnTo>
                    <a:pt x="68930" y="168869"/>
                  </a:lnTo>
                  <a:lnTo>
                    <a:pt x="50503" y="180619"/>
                  </a:lnTo>
                  <a:lnTo>
                    <a:pt x="40680" y="187024"/>
                  </a:lnTo>
                  <a:lnTo>
                    <a:pt x="31795" y="194800"/>
                  </a:lnTo>
                  <a:lnTo>
                    <a:pt x="23534" y="203490"/>
                  </a:lnTo>
                  <a:lnTo>
                    <a:pt x="15689" y="212789"/>
                  </a:lnTo>
                  <a:lnTo>
                    <a:pt x="10459" y="223663"/>
                  </a:lnTo>
                  <a:lnTo>
                    <a:pt x="6973" y="235587"/>
                  </a:lnTo>
                  <a:lnTo>
                    <a:pt x="0" y="27345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7141449" y="1451428"/>
              <a:ext cx="21036" cy="262941"/>
            </a:xfrm>
            <a:custGeom>
              <a:avLst/>
              <a:gdLst/>
              <a:ahLst/>
              <a:cxnLst/>
              <a:rect l="0" t="0" r="0" b="0"/>
              <a:pathLst>
                <a:path w="21036" h="262941">
                  <a:moveTo>
                    <a:pt x="21035" y="0"/>
                  </a:moveTo>
                  <a:lnTo>
                    <a:pt x="21035" y="98894"/>
                  </a:lnTo>
                  <a:lnTo>
                    <a:pt x="19866" y="113843"/>
                  </a:lnTo>
                  <a:lnTo>
                    <a:pt x="17918" y="129652"/>
                  </a:lnTo>
                  <a:lnTo>
                    <a:pt x="15452" y="146034"/>
                  </a:lnTo>
                  <a:lnTo>
                    <a:pt x="13807" y="161631"/>
                  </a:lnTo>
                  <a:lnTo>
                    <a:pt x="12711" y="176702"/>
                  </a:lnTo>
                  <a:lnTo>
                    <a:pt x="11980" y="191425"/>
                  </a:lnTo>
                  <a:lnTo>
                    <a:pt x="10324" y="204746"/>
                  </a:lnTo>
                  <a:lnTo>
                    <a:pt x="0" y="26294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7267660" y="1430393"/>
              <a:ext cx="183790" cy="210353"/>
            </a:xfrm>
            <a:custGeom>
              <a:avLst/>
              <a:gdLst/>
              <a:ahLst/>
              <a:cxnLst/>
              <a:rect l="0" t="0" r="0" b="0"/>
              <a:pathLst>
                <a:path w="183790" h="210353">
                  <a:moveTo>
                    <a:pt x="0" y="0"/>
                  </a:moveTo>
                  <a:lnTo>
                    <a:pt x="11167" y="11167"/>
                  </a:lnTo>
                  <a:lnTo>
                    <a:pt x="20299" y="14456"/>
                  </a:lnTo>
                  <a:lnTo>
                    <a:pt x="32231" y="16649"/>
                  </a:lnTo>
                  <a:lnTo>
                    <a:pt x="46028" y="18111"/>
                  </a:lnTo>
                  <a:lnTo>
                    <a:pt x="61070" y="19086"/>
                  </a:lnTo>
                  <a:lnTo>
                    <a:pt x="76941" y="19736"/>
                  </a:lnTo>
                  <a:lnTo>
                    <a:pt x="93365" y="20169"/>
                  </a:lnTo>
                  <a:lnTo>
                    <a:pt x="107820" y="19289"/>
                  </a:lnTo>
                  <a:lnTo>
                    <a:pt x="120961" y="17534"/>
                  </a:lnTo>
                  <a:lnTo>
                    <a:pt x="133229" y="15195"/>
                  </a:lnTo>
                  <a:lnTo>
                    <a:pt x="144913" y="14804"/>
                  </a:lnTo>
                  <a:lnTo>
                    <a:pt x="156209" y="15713"/>
                  </a:lnTo>
                  <a:lnTo>
                    <a:pt x="167245" y="17487"/>
                  </a:lnTo>
                  <a:lnTo>
                    <a:pt x="174602" y="23344"/>
                  </a:lnTo>
                  <a:lnTo>
                    <a:pt x="179507" y="31923"/>
                  </a:lnTo>
                  <a:lnTo>
                    <a:pt x="182777" y="42317"/>
                  </a:lnTo>
                  <a:lnTo>
                    <a:pt x="183789" y="52753"/>
                  </a:lnTo>
                  <a:lnTo>
                    <a:pt x="183294" y="63215"/>
                  </a:lnTo>
                  <a:lnTo>
                    <a:pt x="181796" y="73696"/>
                  </a:lnTo>
                  <a:lnTo>
                    <a:pt x="179628" y="84190"/>
                  </a:lnTo>
                  <a:lnTo>
                    <a:pt x="177015" y="94691"/>
                  </a:lnTo>
                  <a:lnTo>
                    <a:pt x="174104" y="105198"/>
                  </a:lnTo>
                  <a:lnTo>
                    <a:pt x="167752" y="126221"/>
                  </a:lnTo>
                  <a:lnTo>
                    <a:pt x="164423" y="136735"/>
                  </a:lnTo>
                  <a:lnTo>
                    <a:pt x="157607" y="160883"/>
                  </a:lnTo>
                  <a:lnTo>
                    <a:pt x="136729" y="21035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6994203" y="1724886"/>
              <a:ext cx="1546088" cy="63106"/>
            </a:xfrm>
            <a:custGeom>
              <a:avLst/>
              <a:gdLst/>
              <a:ahLst/>
              <a:cxnLst/>
              <a:rect l="0" t="0" r="0" b="0"/>
              <a:pathLst>
                <a:path w="1546088" h="63106">
                  <a:moveTo>
                    <a:pt x="0" y="63105"/>
                  </a:moveTo>
                  <a:lnTo>
                    <a:pt x="41983" y="61937"/>
                  </a:lnTo>
                  <a:lnTo>
                    <a:pt x="57204" y="59989"/>
                  </a:lnTo>
                  <a:lnTo>
                    <a:pt x="226544" y="34937"/>
                  </a:lnTo>
                  <a:lnTo>
                    <a:pt x="266241" y="27992"/>
                  </a:lnTo>
                  <a:lnTo>
                    <a:pt x="283838" y="25673"/>
                  </a:lnTo>
                  <a:lnTo>
                    <a:pt x="300244" y="24127"/>
                  </a:lnTo>
                  <a:lnTo>
                    <a:pt x="315857" y="23096"/>
                  </a:lnTo>
                  <a:lnTo>
                    <a:pt x="332107" y="21241"/>
                  </a:lnTo>
                  <a:lnTo>
                    <a:pt x="348785" y="18835"/>
                  </a:lnTo>
                  <a:lnTo>
                    <a:pt x="365746" y="16062"/>
                  </a:lnTo>
                  <a:lnTo>
                    <a:pt x="382897" y="14214"/>
                  </a:lnTo>
                  <a:lnTo>
                    <a:pt x="400173" y="12982"/>
                  </a:lnTo>
                  <a:lnTo>
                    <a:pt x="417534" y="12160"/>
                  </a:lnTo>
                  <a:lnTo>
                    <a:pt x="434951" y="10444"/>
                  </a:lnTo>
                  <a:lnTo>
                    <a:pt x="452406" y="8131"/>
                  </a:lnTo>
                  <a:lnTo>
                    <a:pt x="469885" y="5421"/>
                  </a:lnTo>
                  <a:lnTo>
                    <a:pt x="488550" y="3614"/>
                  </a:lnTo>
                  <a:lnTo>
                    <a:pt x="508004" y="2409"/>
                  </a:lnTo>
                  <a:lnTo>
                    <a:pt x="548319" y="1071"/>
                  </a:lnTo>
                  <a:lnTo>
                    <a:pt x="652276" y="141"/>
                  </a:lnTo>
                  <a:lnTo>
                    <a:pt x="1179572" y="0"/>
                  </a:lnTo>
                  <a:lnTo>
                    <a:pt x="1198905" y="1168"/>
                  </a:lnTo>
                  <a:lnTo>
                    <a:pt x="1217636" y="3116"/>
                  </a:lnTo>
                  <a:lnTo>
                    <a:pt x="1235967" y="5583"/>
                  </a:lnTo>
                  <a:lnTo>
                    <a:pt x="1254031" y="7228"/>
                  </a:lnTo>
                  <a:lnTo>
                    <a:pt x="1289683" y="9055"/>
                  </a:lnTo>
                  <a:lnTo>
                    <a:pt x="1337022" y="10084"/>
                  </a:lnTo>
                  <a:lnTo>
                    <a:pt x="1351786" y="9060"/>
                  </a:lnTo>
                  <a:lnTo>
                    <a:pt x="1366302" y="7209"/>
                  </a:lnTo>
                  <a:lnTo>
                    <a:pt x="1380654" y="4806"/>
                  </a:lnTo>
                  <a:lnTo>
                    <a:pt x="1394896" y="3204"/>
                  </a:lnTo>
                  <a:lnTo>
                    <a:pt x="1423187" y="1424"/>
                  </a:lnTo>
                  <a:lnTo>
                    <a:pt x="1470977" y="422"/>
                  </a:lnTo>
                  <a:lnTo>
                    <a:pt x="1546087"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8334954" y="1777474"/>
              <a:ext cx="142231" cy="234018"/>
            </a:xfrm>
            <a:custGeom>
              <a:avLst/>
              <a:gdLst/>
              <a:ahLst/>
              <a:cxnLst/>
              <a:rect l="0" t="0" r="0" b="0"/>
              <a:pathLst>
                <a:path w="142231" h="234018">
                  <a:moveTo>
                    <a:pt x="142230" y="10517"/>
                  </a:moveTo>
                  <a:lnTo>
                    <a:pt x="78090" y="10517"/>
                  </a:lnTo>
                  <a:lnTo>
                    <a:pt x="64412" y="11686"/>
                  </a:lnTo>
                  <a:lnTo>
                    <a:pt x="51786" y="13634"/>
                  </a:lnTo>
                  <a:lnTo>
                    <a:pt x="39864" y="16101"/>
                  </a:lnTo>
                  <a:lnTo>
                    <a:pt x="29578" y="20083"/>
                  </a:lnTo>
                  <a:lnTo>
                    <a:pt x="20384" y="25075"/>
                  </a:lnTo>
                  <a:lnTo>
                    <a:pt x="11917" y="30740"/>
                  </a:lnTo>
                  <a:lnTo>
                    <a:pt x="6273" y="39191"/>
                  </a:lnTo>
                  <a:lnTo>
                    <a:pt x="2509" y="49500"/>
                  </a:lnTo>
                  <a:lnTo>
                    <a:pt x="0" y="61047"/>
                  </a:lnTo>
                  <a:lnTo>
                    <a:pt x="665" y="72250"/>
                  </a:lnTo>
                  <a:lnTo>
                    <a:pt x="3446" y="83225"/>
                  </a:lnTo>
                  <a:lnTo>
                    <a:pt x="7637" y="94048"/>
                  </a:lnTo>
                  <a:lnTo>
                    <a:pt x="13937" y="104769"/>
                  </a:lnTo>
                  <a:lnTo>
                    <a:pt x="21642" y="115422"/>
                  </a:lnTo>
                  <a:lnTo>
                    <a:pt x="30286" y="126030"/>
                  </a:lnTo>
                  <a:lnTo>
                    <a:pt x="40723" y="136608"/>
                  </a:lnTo>
                  <a:lnTo>
                    <a:pt x="52354" y="147166"/>
                  </a:lnTo>
                  <a:lnTo>
                    <a:pt x="64784" y="157710"/>
                  </a:lnTo>
                  <a:lnTo>
                    <a:pt x="75407" y="167077"/>
                  </a:lnTo>
                  <a:lnTo>
                    <a:pt x="93443" y="183717"/>
                  </a:lnTo>
                  <a:lnTo>
                    <a:pt x="100356" y="192595"/>
                  </a:lnTo>
                  <a:lnTo>
                    <a:pt x="106133" y="202020"/>
                  </a:lnTo>
                  <a:lnTo>
                    <a:pt x="111154" y="211809"/>
                  </a:lnTo>
                  <a:lnTo>
                    <a:pt x="110995" y="219504"/>
                  </a:lnTo>
                  <a:lnTo>
                    <a:pt x="107383" y="225802"/>
                  </a:lnTo>
                  <a:lnTo>
                    <a:pt x="101469" y="231169"/>
                  </a:lnTo>
                  <a:lnTo>
                    <a:pt x="92853" y="233579"/>
                  </a:lnTo>
                  <a:lnTo>
                    <a:pt x="82433" y="234017"/>
                  </a:lnTo>
                  <a:lnTo>
                    <a:pt x="70813" y="233140"/>
                  </a:lnTo>
                  <a:lnTo>
                    <a:pt x="59560" y="230219"/>
                  </a:lnTo>
                  <a:lnTo>
                    <a:pt x="48552" y="225933"/>
                  </a:lnTo>
                  <a:lnTo>
                    <a:pt x="37708" y="220740"/>
                  </a:lnTo>
                  <a:lnTo>
                    <a:pt x="30478" y="212602"/>
                  </a:lnTo>
                  <a:lnTo>
                    <a:pt x="25658" y="202503"/>
                  </a:lnTo>
                  <a:lnTo>
                    <a:pt x="22445" y="191096"/>
                  </a:lnTo>
                  <a:lnTo>
                    <a:pt x="22640" y="181154"/>
                  </a:lnTo>
                  <a:lnTo>
                    <a:pt x="25108" y="172188"/>
                  </a:lnTo>
                  <a:lnTo>
                    <a:pt x="45861" y="129839"/>
                  </a:lnTo>
                  <a:lnTo>
                    <a:pt x="52274" y="118112"/>
                  </a:lnTo>
                  <a:lnTo>
                    <a:pt x="58887" y="106788"/>
                  </a:lnTo>
                  <a:lnTo>
                    <a:pt x="72467" y="84857"/>
                  </a:lnTo>
                  <a:lnTo>
                    <a:pt x="86293" y="63424"/>
                  </a:lnTo>
                  <a:lnTo>
                    <a:pt x="92084" y="52800"/>
                  </a:lnTo>
                  <a:lnTo>
                    <a:pt x="97113" y="42212"/>
                  </a:lnTo>
                  <a:lnTo>
                    <a:pt x="110677"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7788985" y="1798509"/>
              <a:ext cx="120250" cy="126212"/>
            </a:xfrm>
            <a:custGeom>
              <a:avLst/>
              <a:gdLst/>
              <a:ahLst/>
              <a:cxnLst/>
              <a:rect l="0" t="0" r="0" b="0"/>
              <a:pathLst>
                <a:path w="120250" h="126212">
                  <a:moveTo>
                    <a:pt x="4555" y="0"/>
                  </a:moveTo>
                  <a:lnTo>
                    <a:pt x="10138" y="16750"/>
                  </a:lnTo>
                  <a:lnTo>
                    <a:pt x="10614" y="26359"/>
                  </a:lnTo>
                  <a:lnTo>
                    <a:pt x="9763" y="37439"/>
                  </a:lnTo>
                  <a:lnTo>
                    <a:pt x="8027" y="49500"/>
                  </a:lnTo>
                  <a:lnTo>
                    <a:pt x="5702" y="61047"/>
                  </a:lnTo>
                  <a:lnTo>
                    <a:pt x="2982" y="72251"/>
                  </a:lnTo>
                  <a:lnTo>
                    <a:pt x="0" y="83226"/>
                  </a:lnTo>
                  <a:lnTo>
                    <a:pt x="1519" y="92880"/>
                  </a:lnTo>
                  <a:lnTo>
                    <a:pt x="6036" y="101653"/>
                  </a:lnTo>
                  <a:lnTo>
                    <a:pt x="12555" y="109839"/>
                  </a:lnTo>
                  <a:lnTo>
                    <a:pt x="22742" y="115296"/>
                  </a:lnTo>
                  <a:lnTo>
                    <a:pt x="35378" y="118935"/>
                  </a:lnTo>
                  <a:lnTo>
                    <a:pt x="49645" y="121360"/>
                  </a:lnTo>
                  <a:lnTo>
                    <a:pt x="63831" y="122977"/>
                  </a:lnTo>
                  <a:lnTo>
                    <a:pt x="77962" y="124055"/>
                  </a:lnTo>
                  <a:lnTo>
                    <a:pt x="120249" y="12621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7856646" y="1851097"/>
              <a:ext cx="31554" cy="189318"/>
            </a:xfrm>
            <a:custGeom>
              <a:avLst/>
              <a:gdLst/>
              <a:ahLst/>
              <a:cxnLst/>
              <a:rect l="0" t="0" r="0" b="0"/>
              <a:pathLst>
                <a:path w="31554" h="189318">
                  <a:moveTo>
                    <a:pt x="31553" y="0"/>
                  </a:moveTo>
                  <a:lnTo>
                    <a:pt x="31553" y="22334"/>
                  </a:lnTo>
                  <a:lnTo>
                    <a:pt x="30384" y="33587"/>
                  </a:lnTo>
                  <a:lnTo>
                    <a:pt x="28437" y="45764"/>
                  </a:lnTo>
                  <a:lnTo>
                    <a:pt x="16914" y="104477"/>
                  </a:lnTo>
                  <a:lnTo>
                    <a:pt x="10244" y="134860"/>
                  </a:lnTo>
                  <a:lnTo>
                    <a:pt x="0" y="18931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7419758" y="1809026"/>
              <a:ext cx="121654" cy="224045"/>
            </a:xfrm>
            <a:custGeom>
              <a:avLst/>
              <a:gdLst/>
              <a:ahLst/>
              <a:cxnLst/>
              <a:rect l="0" t="0" r="0" b="0"/>
              <a:pathLst>
                <a:path w="121654" h="224045">
                  <a:moveTo>
                    <a:pt x="100324" y="0"/>
                  </a:moveTo>
                  <a:lnTo>
                    <a:pt x="77991" y="5584"/>
                  </a:lnTo>
                  <a:lnTo>
                    <a:pt x="67906" y="8397"/>
                  </a:lnTo>
                  <a:lnTo>
                    <a:pt x="47352" y="14640"/>
                  </a:lnTo>
                  <a:lnTo>
                    <a:pt x="38130" y="19109"/>
                  </a:lnTo>
                  <a:lnTo>
                    <a:pt x="29646" y="24426"/>
                  </a:lnTo>
                  <a:lnTo>
                    <a:pt x="21653" y="30307"/>
                  </a:lnTo>
                  <a:lnTo>
                    <a:pt x="15155" y="37734"/>
                  </a:lnTo>
                  <a:lnTo>
                    <a:pt x="9655" y="46192"/>
                  </a:lnTo>
                  <a:lnTo>
                    <a:pt x="4820" y="55336"/>
                  </a:lnTo>
                  <a:lnTo>
                    <a:pt x="3933" y="63769"/>
                  </a:lnTo>
                  <a:lnTo>
                    <a:pt x="5680" y="71728"/>
                  </a:lnTo>
                  <a:lnTo>
                    <a:pt x="9181" y="79372"/>
                  </a:lnTo>
                  <a:lnTo>
                    <a:pt x="15021" y="86805"/>
                  </a:lnTo>
                  <a:lnTo>
                    <a:pt x="22420" y="94097"/>
                  </a:lnTo>
                  <a:lnTo>
                    <a:pt x="30859" y="101296"/>
                  </a:lnTo>
                  <a:lnTo>
                    <a:pt x="39991" y="107264"/>
                  </a:lnTo>
                  <a:lnTo>
                    <a:pt x="49584" y="112411"/>
                  </a:lnTo>
                  <a:lnTo>
                    <a:pt x="59486" y="117011"/>
                  </a:lnTo>
                  <a:lnTo>
                    <a:pt x="69593" y="122415"/>
                  </a:lnTo>
                  <a:lnTo>
                    <a:pt x="79836" y="128355"/>
                  </a:lnTo>
                  <a:lnTo>
                    <a:pt x="90172" y="134652"/>
                  </a:lnTo>
                  <a:lnTo>
                    <a:pt x="99400" y="141188"/>
                  </a:lnTo>
                  <a:lnTo>
                    <a:pt x="107888" y="147882"/>
                  </a:lnTo>
                  <a:lnTo>
                    <a:pt x="115885" y="154682"/>
                  </a:lnTo>
                  <a:lnTo>
                    <a:pt x="120047" y="162721"/>
                  </a:lnTo>
                  <a:lnTo>
                    <a:pt x="121653" y="171587"/>
                  </a:lnTo>
                  <a:lnTo>
                    <a:pt x="121556" y="181003"/>
                  </a:lnTo>
                  <a:lnTo>
                    <a:pt x="117985" y="189617"/>
                  </a:lnTo>
                  <a:lnTo>
                    <a:pt x="112098" y="197698"/>
                  </a:lnTo>
                  <a:lnTo>
                    <a:pt x="104667" y="205422"/>
                  </a:lnTo>
                  <a:lnTo>
                    <a:pt x="95039" y="211740"/>
                  </a:lnTo>
                  <a:lnTo>
                    <a:pt x="83946" y="217120"/>
                  </a:lnTo>
                  <a:lnTo>
                    <a:pt x="71876" y="221876"/>
                  </a:lnTo>
                  <a:lnTo>
                    <a:pt x="60324" y="223878"/>
                  </a:lnTo>
                  <a:lnTo>
                    <a:pt x="49116" y="224044"/>
                  </a:lnTo>
                  <a:lnTo>
                    <a:pt x="38139" y="222986"/>
                  </a:lnTo>
                  <a:lnTo>
                    <a:pt x="28483" y="219943"/>
                  </a:lnTo>
                  <a:lnTo>
                    <a:pt x="19709" y="215578"/>
                  </a:lnTo>
                  <a:lnTo>
                    <a:pt x="11522" y="210330"/>
                  </a:lnTo>
                  <a:lnTo>
                    <a:pt x="6064" y="200989"/>
                  </a:lnTo>
                  <a:lnTo>
                    <a:pt x="2426" y="188918"/>
                  </a:lnTo>
                  <a:lnTo>
                    <a:pt x="0" y="175027"/>
                  </a:lnTo>
                  <a:lnTo>
                    <a:pt x="720" y="162261"/>
                  </a:lnTo>
                  <a:lnTo>
                    <a:pt x="3537" y="150245"/>
                  </a:lnTo>
                  <a:lnTo>
                    <a:pt x="7753" y="138728"/>
                  </a:lnTo>
                  <a:lnTo>
                    <a:pt x="12900" y="126375"/>
                  </a:lnTo>
                  <a:lnTo>
                    <a:pt x="18669" y="113466"/>
                  </a:lnTo>
                  <a:lnTo>
                    <a:pt x="24852" y="100185"/>
                  </a:lnTo>
                  <a:lnTo>
                    <a:pt x="30143" y="87826"/>
                  </a:lnTo>
                  <a:lnTo>
                    <a:pt x="34839" y="76080"/>
                  </a:lnTo>
                  <a:lnTo>
                    <a:pt x="43173" y="53680"/>
                  </a:lnTo>
                  <a:lnTo>
                    <a:pt x="58254" y="1051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7141449" y="1861614"/>
              <a:ext cx="10391" cy="262941"/>
            </a:xfrm>
            <a:custGeom>
              <a:avLst/>
              <a:gdLst/>
              <a:ahLst/>
              <a:cxnLst/>
              <a:rect l="0" t="0" r="0" b="0"/>
              <a:pathLst>
                <a:path w="10391" h="262941">
                  <a:moveTo>
                    <a:pt x="0" y="0"/>
                  </a:moveTo>
                  <a:lnTo>
                    <a:pt x="5583" y="16751"/>
                  </a:lnTo>
                  <a:lnTo>
                    <a:pt x="7228" y="28697"/>
                  </a:lnTo>
                  <a:lnTo>
                    <a:pt x="8325" y="43672"/>
                  </a:lnTo>
                  <a:lnTo>
                    <a:pt x="9543" y="76673"/>
                  </a:lnTo>
                  <a:lnTo>
                    <a:pt x="10229" y="122700"/>
                  </a:lnTo>
                  <a:lnTo>
                    <a:pt x="10390" y="155814"/>
                  </a:lnTo>
                  <a:lnTo>
                    <a:pt x="9264" y="170488"/>
                  </a:lnTo>
                  <a:lnTo>
                    <a:pt x="7344" y="183776"/>
                  </a:lnTo>
                  <a:lnTo>
                    <a:pt x="4896" y="196141"/>
                  </a:lnTo>
                  <a:lnTo>
                    <a:pt x="3264" y="209058"/>
                  </a:lnTo>
                  <a:lnTo>
                    <a:pt x="2176" y="222344"/>
                  </a:lnTo>
                  <a:lnTo>
                    <a:pt x="0" y="26294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7740952" y="1987826"/>
              <a:ext cx="1" cy="31553"/>
            </a:xfrm>
            <a:custGeom>
              <a:avLst/>
              <a:gdLst/>
              <a:ahLst/>
              <a:cxnLst/>
              <a:rect l="0" t="0" r="0" b="0"/>
              <a:pathLst>
                <a:path w="1" h="31553">
                  <a:moveTo>
                    <a:pt x="0" y="0"/>
                  </a:moveTo>
                  <a:lnTo>
                    <a:pt x="0" y="3155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 name="Group 40"/>
          <p:cNvGrpSpPr/>
          <p:nvPr/>
        </p:nvGrpSpPr>
        <p:grpSpPr>
          <a:xfrm>
            <a:off x="6689192" y="2618882"/>
            <a:ext cx="2639918" cy="619858"/>
            <a:chOff x="6689192" y="2618882"/>
            <a:chExt cx="2639918" cy="619858"/>
          </a:xfrm>
        </p:grpSpPr>
        <p:sp>
          <p:nvSpPr>
            <p:cNvPr id="26" name="Freeform 25"/>
            <p:cNvSpPr/>
            <p:nvPr/>
          </p:nvSpPr>
          <p:spPr>
            <a:xfrm>
              <a:off x="6689192" y="2791714"/>
              <a:ext cx="275813" cy="321496"/>
            </a:xfrm>
            <a:custGeom>
              <a:avLst/>
              <a:gdLst/>
              <a:ahLst/>
              <a:cxnLst/>
              <a:rect l="0" t="0" r="0" b="0"/>
              <a:pathLst>
                <a:path w="275813" h="321496">
                  <a:moveTo>
                    <a:pt x="0" y="27002"/>
                  </a:moveTo>
                  <a:lnTo>
                    <a:pt x="16750" y="21418"/>
                  </a:lnTo>
                  <a:lnTo>
                    <a:pt x="26359" y="19774"/>
                  </a:lnTo>
                  <a:lnTo>
                    <a:pt x="37439" y="18677"/>
                  </a:lnTo>
                  <a:lnTo>
                    <a:pt x="49501" y="17946"/>
                  </a:lnTo>
                  <a:lnTo>
                    <a:pt x="63384" y="16290"/>
                  </a:lnTo>
                  <a:lnTo>
                    <a:pt x="78484" y="14018"/>
                  </a:lnTo>
                  <a:lnTo>
                    <a:pt x="94393" y="11334"/>
                  </a:lnTo>
                  <a:lnTo>
                    <a:pt x="109674" y="9545"/>
                  </a:lnTo>
                  <a:lnTo>
                    <a:pt x="124535" y="8352"/>
                  </a:lnTo>
                  <a:lnTo>
                    <a:pt x="139117" y="7557"/>
                  </a:lnTo>
                  <a:lnTo>
                    <a:pt x="167785" y="6673"/>
                  </a:lnTo>
                  <a:lnTo>
                    <a:pt x="181974" y="6438"/>
                  </a:lnTo>
                  <a:lnTo>
                    <a:pt x="194939" y="5112"/>
                  </a:lnTo>
                  <a:lnTo>
                    <a:pt x="207089" y="3060"/>
                  </a:lnTo>
                  <a:lnTo>
                    <a:pt x="218694" y="523"/>
                  </a:lnTo>
                  <a:lnTo>
                    <a:pt x="229937" y="0"/>
                  </a:lnTo>
                  <a:lnTo>
                    <a:pt x="240938" y="820"/>
                  </a:lnTo>
                  <a:lnTo>
                    <a:pt x="251778" y="2536"/>
                  </a:lnTo>
                  <a:lnTo>
                    <a:pt x="260173" y="7185"/>
                  </a:lnTo>
                  <a:lnTo>
                    <a:pt x="266939" y="13791"/>
                  </a:lnTo>
                  <a:lnTo>
                    <a:pt x="272618" y="21700"/>
                  </a:lnTo>
                  <a:lnTo>
                    <a:pt x="275235" y="30479"/>
                  </a:lnTo>
                  <a:lnTo>
                    <a:pt x="275812" y="39838"/>
                  </a:lnTo>
                  <a:lnTo>
                    <a:pt x="275027" y="49583"/>
                  </a:lnTo>
                  <a:lnTo>
                    <a:pt x="273335" y="59585"/>
                  </a:lnTo>
                  <a:lnTo>
                    <a:pt x="271038" y="69759"/>
                  </a:lnTo>
                  <a:lnTo>
                    <a:pt x="268339" y="80048"/>
                  </a:lnTo>
                  <a:lnTo>
                    <a:pt x="264202" y="91581"/>
                  </a:lnTo>
                  <a:lnTo>
                    <a:pt x="259107" y="103945"/>
                  </a:lnTo>
                  <a:lnTo>
                    <a:pt x="253373" y="116862"/>
                  </a:lnTo>
                  <a:lnTo>
                    <a:pt x="248382" y="128979"/>
                  </a:lnTo>
                  <a:lnTo>
                    <a:pt x="243886" y="140563"/>
                  </a:lnTo>
                  <a:lnTo>
                    <a:pt x="239719" y="151791"/>
                  </a:lnTo>
                  <a:lnTo>
                    <a:pt x="234605" y="162783"/>
                  </a:lnTo>
                  <a:lnTo>
                    <a:pt x="228858" y="173616"/>
                  </a:lnTo>
                  <a:lnTo>
                    <a:pt x="222689" y="184345"/>
                  </a:lnTo>
                  <a:lnTo>
                    <a:pt x="217408" y="196171"/>
                  </a:lnTo>
                  <a:lnTo>
                    <a:pt x="212720" y="208730"/>
                  </a:lnTo>
                  <a:lnTo>
                    <a:pt x="208424" y="221777"/>
                  </a:lnTo>
                  <a:lnTo>
                    <a:pt x="205561" y="235150"/>
                  </a:lnTo>
                  <a:lnTo>
                    <a:pt x="203652" y="248739"/>
                  </a:lnTo>
                  <a:lnTo>
                    <a:pt x="199834" y="32149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7057308" y="3102691"/>
              <a:ext cx="10518" cy="10519"/>
            </a:xfrm>
            <a:custGeom>
              <a:avLst/>
              <a:gdLst/>
              <a:ahLst/>
              <a:cxnLst/>
              <a:rect l="0" t="0" r="0" b="0"/>
              <a:pathLst>
                <a:path w="10518" h="10519">
                  <a:moveTo>
                    <a:pt x="10517" y="0"/>
                  </a:moveTo>
                  <a:lnTo>
                    <a:pt x="0" y="1051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7120414" y="2797681"/>
              <a:ext cx="199495" cy="368117"/>
            </a:xfrm>
            <a:custGeom>
              <a:avLst/>
              <a:gdLst/>
              <a:ahLst/>
              <a:cxnLst/>
              <a:rect l="0" t="0" r="0" b="0"/>
              <a:pathLst>
                <a:path w="199495" h="368117">
                  <a:moveTo>
                    <a:pt x="0" y="0"/>
                  </a:moveTo>
                  <a:lnTo>
                    <a:pt x="16751" y="5583"/>
                  </a:lnTo>
                  <a:lnTo>
                    <a:pt x="26359" y="7228"/>
                  </a:lnTo>
                  <a:lnTo>
                    <a:pt x="37439" y="8324"/>
                  </a:lnTo>
                  <a:lnTo>
                    <a:pt x="49501" y="9055"/>
                  </a:lnTo>
                  <a:lnTo>
                    <a:pt x="61047" y="8374"/>
                  </a:lnTo>
                  <a:lnTo>
                    <a:pt x="72251" y="6751"/>
                  </a:lnTo>
                  <a:lnTo>
                    <a:pt x="83226" y="4501"/>
                  </a:lnTo>
                  <a:lnTo>
                    <a:pt x="95217" y="3000"/>
                  </a:lnTo>
                  <a:lnTo>
                    <a:pt x="107885" y="2000"/>
                  </a:lnTo>
                  <a:lnTo>
                    <a:pt x="121006" y="1333"/>
                  </a:lnTo>
                  <a:lnTo>
                    <a:pt x="148050" y="592"/>
                  </a:lnTo>
                  <a:lnTo>
                    <a:pt x="161805" y="395"/>
                  </a:lnTo>
                  <a:lnTo>
                    <a:pt x="172144" y="3769"/>
                  </a:lnTo>
                  <a:lnTo>
                    <a:pt x="180206" y="9524"/>
                  </a:lnTo>
                  <a:lnTo>
                    <a:pt x="186749" y="16867"/>
                  </a:lnTo>
                  <a:lnTo>
                    <a:pt x="191111" y="26437"/>
                  </a:lnTo>
                  <a:lnTo>
                    <a:pt x="194018" y="37491"/>
                  </a:lnTo>
                  <a:lnTo>
                    <a:pt x="195957" y="49535"/>
                  </a:lnTo>
                  <a:lnTo>
                    <a:pt x="197249" y="62239"/>
                  </a:lnTo>
                  <a:lnTo>
                    <a:pt x="198111" y="75382"/>
                  </a:lnTo>
                  <a:lnTo>
                    <a:pt x="198685" y="88819"/>
                  </a:lnTo>
                  <a:lnTo>
                    <a:pt x="199323" y="119331"/>
                  </a:lnTo>
                  <a:lnTo>
                    <a:pt x="199494" y="135648"/>
                  </a:lnTo>
                  <a:lnTo>
                    <a:pt x="198439" y="152369"/>
                  </a:lnTo>
                  <a:lnTo>
                    <a:pt x="196567" y="169359"/>
                  </a:lnTo>
                  <a:lnTo>
                    <a:pt x="194150" y="186529"/>
                  </a:lnTo>
                  <a:lnTo>
                    <a:pt x="191370" y="202650"/>
                  </a:lnTo>
                  <a:lnTo>
                    <a:pt x="188349" y="218072"/>
                  </a:lnTo>
                  <a:lnTo>
                    <a:pt x="185165" y="233028"/>
                  </a:lnTo>
                  <a:lnTo>
                    <a:pt x="183044" y="247673"/>
                  </a:lnTo>
                  <a:lnTo>
                    <a:pt x="181629" y="262111"/>
                  </a:lnTo>
                  <a:lnTo>
                    <a:pt x="180686" y="276411"/>
                  </a:lnTo>
                  <a:lnTo>
                    <a:pt x="180057" y="290618"/>
                  </a:lnTo>
                  <a:lnTo>
                    <a:pt x="179638" y="304764"/>
                  </a:lnTo>
                  <a:lnTo>
                    <a:pt x="178799" y="36811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7435942" y="2715449"/>
              <a:ext cx="1893168" cy="439831"/>
            </a:xfrm>
            <a:custGeom>
              <a:avLst/>
              <a:gdLst/>
              <a:ahLst/>
              <a:cxnLst/>
              <a:rect l="0" t="0" r="0" b="0"/>
              <a:pathLst>
                <a:path w="1893168" h="439831">
                  <a:moveTo>
                    <a:pt x="0" y="439830"/>
                  </a:moveTo>
                  <a:lnTo>
                    <a:pt x="5583" y="423080"/>
                  </a:lnTo>
                  <a:lnTo>
                    <a:pt x="7228" y="413471"/>
                  </a:lnTo>
                  <a:lnTo>
                    <a:pt x="8324" y="402391"/>
                  </a:lnTo>
                  <a:lnTo>
                    <a:pt x="9055" y="390330"/>
                  </a:lnTo>
                  <a:lnTo>
                    <a:pt x="9867" y="364463"/>
                  </a:lnTo>
                  <a:lnTo>
                    <a:pt x="10389" y="309769"/>
                  </a:lnTo>
                  <a:lnTo>
                    <a:pt x="11601" y="294691"/>
                  </a:lnTo>
                  <a:lnTo>
                    <a:pt x="13576" y="278797"/>
                  </a:lnTo>
                  <a:lnTo>
                    <a:pt x="16062" y="262357"/>
                  </a:lnTo>
                  <a:lnTo>
                    <a:pt x="17720" y="246723"/>
                  </a:lnTo>
                  <a:lnTo>
                    <a:pt x="18825" y="231626"/>
                  </a:lnTo>
                  <a:lnTo>
                    <a:pt x="19562" y="216886"/>
                  </a:lnTo>
                  <a:lnTo>
                    <a:pt x="21222" y="203554"/>
                  </a:lnTo>
                  <a:lnTo>
                    <a:pt x="23496" y="191160"/>
                  </a:lnTo>
                  <a:lnTo>
                    <a:pt x="29141" y="165703"/>
                  </a:lnTo>
                  <a:lnTo>
                    <a:pt x="38888" y="119689"/>
                  </a:lnTo>
                  <a:lnTo>
                    <a:pt x="45720" y="90309"/>
                  </a:lnTo>
                  <a:lnTo>
                    <a:pt x="49178" y="77099"/>
                  </a:lnTo>
                  <a:lnTo>
                    <a:pt x="52652" y="64787"/>
                  </a:lnTo>
                  <a:lnTo>
                    <a:pt x="59628" y="41757"/>
                  </a:lnTo>
                  <a:lnTo>
                    <a:pt x="66624" y="19835"/>
                  </a:lnTo>
                  <a:lnTo>
                    <a:pt x="73632" y="12587"/>
                  </a:lnTo>
                  <a:lnTo>
                    <a:pt x="82978" y="7755"/>
                  </a:lnTo>
                  <a:lnTo>
                    <a:pt x="105827" y="2386"/>
                  </a:lnTo>
                  <a:lnTo>
                    <a:pt x="131565" y="0"/>
                  </a:lnTo>
                  <a:lnTo>
                    <a:pt x="172335" y="4240"/>
                  </a:lnTo>
                  <a:lnTo>
                    <a:pt x="229158" y="14974"/>
                  </a:lnTo>
                  <a:lnTo>
                    <a:pt x="279549" y="17896"/>
                  </a:lnTo>
                  <a:lnTo>
                    <a:pt x="338368" y="19930"/>
                  </a:lnTo>
                  <a:lnTo>
                    <a:pt x="379435" y="24548"/>
                  </a:lnTo>
                  <a:lnTo>
                    <a:pt x="424176" y="27379"/>
                  </a:lnTo>
                  <a:lnTo>
                    <a:pt x="486007" y="28973"/>
                  </a:lnTo>
                  <a:lnTo>
                    <a:pt x="1208054" y="29644"/>
                  </a:lnTo>
                  <a:lnTo>
                    <a:pt x="1253626" y="35227"/>
                  </a:lnTo>
                  <a:lnTo>
                    <a:pt x="1312071" y="39187"/>
                  </a:lnTo>
                  <a:lnTo>
                    <a:pt x="1375555" y="39969"/>
                  </a:lnTo>
                  <a:lnTo>
                    <a:pt x="1439037" y="40123"/>
                  </a:lnTo>
                  <a:lnTo>
                    <a:pt x="1484893" y="45734"/>
                  </a:lnTo>
                  <a:lnTo>
                    <a:pt x="1542266" y="49702"/>
                  </a:lnTo>
                  <a:lnTo>
                    <a:pt x="1598612" y="53602"/>
                  </a:lnTo>
                  <a:lnTo>
                    <a:pt x="1650076" y="58946"/>
                  </a:lnTo>
                  <a:lnTo>
                    <a:pt x="1692806" y="60196"/>
                  </a:lnTo>
                  <a:lnTo>
                    <a:pt x="1798440" y="61065"/>
                  </a:lnTo>
                  <a:lnTo>
                    <a:pt x="1834316" y="64254"/>
                  </a:lnTo>
                  <a:lnTo>
                    <a:pt x="1893167" y="7171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7703339" y="2839751"/>
              <a:ext cx="6061" cy="326047"/>
            </a:xfrm>
            <a:custGeom>
              <a:avLst/>
              <a:gdLst/>
              <a:ahLst/>
              <a:cxnLst/>
              <a:rect l="0" t="0" r="0" b="0"/>
              <a:pathLst>
                <a:path w="6061" h="326047">
                  <a:moveTo>
                    <a:pt x="6060" y="0"/>
                  </a:moveTo>
                  <a:lnTo>
                    <a:pt x="6060" y="207093"/>
                  </a:lnTo>
                  <a:lnTo>
                    <a:pt x="4892" y="223371"/>
                  </a:lnTo>
                  <a:lnTo>
                    <a:pt x="2944" y="238898"/>
                  </a:lnTo>
                  <a:lnTo>
                    <a:pt x="477" y="253924"/>
                  </a:lnTo>
                  <a:lnTo>
                    <a:pt x="0" y="267447"/>
                  </a:lnTo>
                  <a:lnTo>
                    <a:pt x="851" y="279968"/>
                  </a:lnTo>
                  <a:lnTo>
                    <a:pt x="6060" y="32604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7855713" y="2868289"/>
              <a:ext cx="178081" cy="303423"/>
            </a:xfrm>
            <a:custGeom>
              <a:avLst/>
              <a:gdLst/>
              <a:ahLst/>
              <a:cxnLst/>
              <a:rect l="0" t="0" r="0" b="0"/>
              <a:pathLst>
                <a:path w="178081" h="303423">
                  <a:moveTo>
                    <a:pt x="116626" y="13532"/>
                  </a:moveTo>
                  <a:lnTo>
                    <a:pt x="105459" y="2366"/>
                  </a:lnTo>
                  <a:lnTo>
                    <a:pt x="98664" y="245"/>
                  </a:lnTo>
                  <a:lnTo>
                    <a:pt x="90628" y="0"/>
                  </a:lnTo>
                  <a:lnTo>
                    <a:pt x="81765" y="1005"/>
                  </a:lnTo>
                  <a:lnTo>
                    <a:pt x="72350" y="2843"/>
                  </a:lnTo>
                  <a:lnTo>
                    <a:pt x="62568" y="5238"/>
                  </a:lnTo>
                  <a:lnTo>
                    <a:pt x="52540" y="8003"/>
                  </a:lnTo>
                  <a:lnTo>
                    <a:pt x="43518" y="13352"/>
                  </a:lnTo>
                  <a:lnTo>
                    <a:pt x="35166" y="20424"/>
                  </a:lnTo>
                  <a:lnTo>
                    <a:pt x="27261" y="28645"/>
                  </a:lnTo>
                  <a:lnTo>
                    <a:pt x="19654" y="37631"/>
                  </a:lnTo>
                  <a:lnTo>
                    <a:pt x="12245" y="47127"/>
                  </a:lnTo>
                  <a:lnTo>
                    <a:pt x="4969" y="56964"/>
                  </a:lnTo>
                  <a:lnTo>
                    <a:pt x="1286" y="67028"/>
                  </a:lnTo>
                  <a:lnTo>
                    <a:pt x="0" y="77243"/>
                  </a:lnTo>
                  <a:lnTo>
                    <a:pt x="311" y="87559"/>
                  </a:lnTo>
                  <a:lnTo>
                    <a:pt x="2856" y="96774"/>
                  </a:lnTo>
                  <a:lnTo>
                    <a:pt x="6889" y="105254"/>
                  </a:lnTo>
                  <a:lnTo>
                    <a:pt x="11915" y="113245"/>
                  </a:lnTo>
                  <a:lnTo>
                    <a:pt x="17604" y="120909"/>
                  </a:lnTo>
                  <a:lnTo>
                    <a:pt x="23733" y="128356"/>
                  </a:lnTo>
                  <a:lnTo>
                    <a:pt x="30156" y="135658"/>
                  </a:lnTo>
                  <a:lnTo>
                    <a:pt x="37944" y="144031"/>
                  </a:lnTo>
                  <a:lnTo>
                    <a:pt x="55947" y="162685"/>
                  </a:lnTo>
                  <a:lnTo>
                    <a:pt x="66825" y="172567"/>
                  </a:lnTo>
                  <a:lnTo>
                    <a:pt x="78751" y="182661"/>
                  </a:lnTo>
                  <a:lnTo>
                    <a:pt x="91376" y="192896"/>
                  </a:lnTo>
                  <a:lnTo>
                    <a:pt x="103298" y="202057"/>
                  </a:lnTo>
                  <a:lnTo>
                    <a:pt x="114753" y="210501"/>
                  </a:lnTo>
                  <a:lnTo>
                    <a:pt x="125895" y="218468"/>
                  </a:lnTo>
                  <a:lnTo>
                    <a:pt x="135660" y="226117"/>
                  </a:lnTo>
                  <a:lnTo>
                    <a:pt x="144508" y="233553"/>
                  </a:lnTo>
                  <a:lnTo>
                    <a:pt x="152743" y="240848"/>
                  </a:lnTo>
                  <a:lnTo>
                    <a:pt x="160571" y="249217"/>
                  </a:lnTo>
                  <a:lnTo>
                    <a:pt x="168127" y="258302"/>
                  </a:lnTo>
                  <a:lnTo>
                    <a:pt x="175501" y="267865"/>
                  </a:lnTo>
                  <a:lnTo>
                    <a:pt x="178080" y="276577"/>
                  </a:lnTo>
                  <a:lnTo>
                    <a:pt x="177462" y="284723"/>
                  </a:lnTo>
                  <a:lnTo>
                    <a:pt x="174713" y="292490"/>
                  </a:lnTo>
                  <a:lnTo>
                    <a:pt x="167037" y="297669"/>
                  </a:lnTo>
                  <a:lnTo>
                    <a:pt x="156077" y="301121"/>
                  </a:lnTo>
                  <a:lnTo>
                    <a:pt x="142926" y="303422"/>
                  </a:lnTo>
                  <a:lnTo>
                    <a:pt x="129485" y="302619"/>
                  </a:lnTo>
                  <a:lnTo>
                    <a:pt x="115850" y="299747"/>
                  </a:lnTo>
                  <a:lnTo>
                    <a:pt x="102085" y="295495"/>
                  </a:lnTo>
                  <a:lnTo>
                    <a:pt x="90571" y="290323"/>
                  </a:lnTo>
                  <a:lnTo>
                    <a:pt x="80559" y="284537"/>
                  </a:lnTo>
                  <a:lnTo>
                    <a:pt x="71546" y="278343"/>
                  </a:lnTo>
                  <a:lnTo>
                    <a:pt x="65538" y="269539"/>
                  </a:lnTo>
                  <a:lnTo>
                    <a:pt x="61532" y="258996"/>
                  </a:lnTo>
                  <a:lnTo>
                    <a:pt x="58862" y="247292"/>
                  </a:lnTo>
                  <a:lnTo>
                    <a:pt x="58250" y="234815"/>
                  </a:lnTo>
                  <a:lnTo>
                    <a:pt x="59011" y="221823"/>
                  </a:lnTo>
                  <a:lnTo>
                    <a:pt x="60687" y="208486"/>
                  </a:lnTo>
                  <a:lnTo>
                    <a:pt x="64141" y="196090"/>
                  </a:lnTo>
                  <a:lnTo>
                    <a:pt x="68781" y="184320"/>
                  </a:lnTo>
                  <a:lnTo>
                    <a:pt x="93022" y="134655"/>
                  </a:lnTo>
                  <a:lnTo>
                    <a:pt x="100890" y="122328"/>
                  </a:lnTo>
                  <a:lnTo>
                    <a:pt x="109641" y="110604"/>
                  </a:lnTo>
                  <a:lnTo>
                    <a:pt x="118981" y="99282"/>
                  </a:lnTo>
                  <a:lnTo>
                    <a:pt x="127545" y="89397"/>
                  </a:lnTo>
                  <a:lnTo>
                    <a:pt x="135591" y="80469"/>
                  </a:lnTo>
                  <a:lnTo>
                    <a:pt x="143293" y="72181"/>
                  </a:lnTo>
                  <a:lnTo>
                    <a:pt x="147258" y="63149"/>
                  </a:lnTo>
                  <a:lnTo>
                    <a:pt x="148734" y="53622"/>
                  </a:lnTo>
                  <a:lnTo>
                    <a:pt x="116626" y="2405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8151138" y="3102691"/>
              <a:ext cx="12701" cy="12701"/>
            </a:xfrm>
            <a:custGeom>
              <a:avLst/>
              <a:gdLst/>
              <a:ahLst/>
              <a:cxnLst/>
              <a:rect l="0" t="0" r="0" b="0"/>
              <a:pathLst>
                <a:path w="12701" h="12701">
                  <a:moveTo>
                    <a:pt x="0" y="0"/>
                  </a:moveTo>
                  <a:lnTo>
                    <a:pt x="12700" y="127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8315298" y="2860786"/>
              <a:ext cx="161887" cy="147248"/>
            </a:xfrm>
            <a:custGeom>
              <a:avLst/>
              <a:gdLst/>
              <a:ahLst/>
              <a:cxnLst/>
              <a:rect l="0" t="0" r="0" b="0"/>
              <a:pathLst>
                <a:path w="161887" h="147248">
                  <a:moveTo>
                    <a:pt x="14640" y="0"/>
                  </a:moveTo>
                  <a:lnTo>
                    <a:pt x="14640" y="22334"/>
                  </a:lnTo>
                  <a:lnTo>
                    <a:pt x="13471" y="34756"/>
                  </a:lnTo>
                  <a:lnTo>
                    <a:pt x="11523" y="48880"/>
                  </a:lnTo>
                  <a:lnTo>
                    <a:pt x="9055" y="64140"/>
                  </a:lnTo>
                  <a:lnTo>
                    <a:pt x="6242" y="77819"/>
                  </a:lnTo>
                  <a:lnTo>
                    <a:pt x="3198" y="90444"/>
                  </a:lnTo>
                  <a:lnTo>
                    <a:pt x="0" y="102366"/>
                  </a:lnTo>
                  <a:lnTo>
                    <a:pt x="1374" y="111483"/>
                  </a:lnTo>
                  <a:lnTo>
                    <a:pt x="5796" y="118730"/>
                  </a:lnTo>
                  <a:lnTo>
                    <a:pt x="12249" y="124730"/>
                  </a:lnTo>
                  <a:lnTo>
                    <a:pt x="21226" y="128729"/>
                  </a:lnTo>
                  <a:lnTo>
                    <a:pt x="31885" y="131396"/>
                  </a:lnTo>
                  <a:lnTo>
                    <a:pt x="43666" y="133174"/>
                  </a:lnTo>
                  <a:lnTo>
                    <a:pt x="55026" y="135528"/>
                  </a:lnTo>
                  <a:lnTo>
                    <a:pt x="66105" y="138265"/>
                  </a:lnTo>
                  <a:lnTo>
                    <a:pt x="76996" y="141259"/>
                  </a:lnTo>
                  <a:lnTo>
                    <a:pt x="90101" y="143255"/>
                  </a:lnTo>
                  <a:lnTo>
                    <a:pt x="104681" y="144586"/>
                  </a:lnTo>
                  <a:lnTo>
                    <a:pt x="161886" y="14724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8487702" y="2892339"/>
              <a:ext cx="21036" cy="294494"/>
            </a:xfrm>
            <a:custGeom>
              <a:avLst/>
              <a:gdLst/>
              <a:ahLst/>
              <a:cxnLst/>
              <a:rect l="0" t="0" r="0" b="0"/>
              <a:pathLst>
                <a:path w="21036" h="294494">
                  <a:moveTo>
                    <a:pt x="0" y="0"/>
                  </a:moveTo>
                  <a:lnTo>
                    <a:pt x="0" y="22334"/>
                  </a:lnTo>
                  <a:lnTo>
                    <a:pt x="1168" y="33587"/>
                  </a:lnTo>
                  <a:lnTo>
                    <a:pt x="3116" y="45764"/>
                  </a:lnTo>
                  <a:lnTo>
                    <a:pt x="5583" y="58556"/>
                  </a:lnTo>
                  <a:lnTo>
                    <a:pt x="7228" y="72928"/>
                  </a:lnTo>
                  <a:lnTo>
                    <a:pt x="8324" y="88352"/>
                  </a:lnTo>
                  <a:lnTo>
                    <a:pt x="9542" y="119902"/>
                  </a:lnTo>
                  <a:lnTo>
                    <a:pt x="10228" y="163945"/>
                  </a:lnTo>
                  <a:lnTo>
                    <a:pt x="10460" y="223822"/>
                  </a:lnTo>
                  <a:lnTo>
                    <a:pt x="21035" y="29449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8727117" y="2923892"/>
              <a:ext cx="176404" cy="293604"/>
            </a:xfrm>
            <a:custGeom>
              <a:avLst/>
              <a:gdLst/>
              <a:ahLst/>
              <a:cxnLst/>
              <a:rect l="0" t="0" r="0" b="0"/>
              <a:pathLst>
                <a:path w="176404" h="293604">
                  <a:moveTo>
                    <a:pt x="76113" y="0"/>
                  </a:moveTo>
                  <a:lnTo>
                    <a:pt x="53779" y="5584"/>
                  </a:lnTo>
                  <a:lnTo>
                    <a:pt x="43694" y="8397"/>
                  </a:lnTo>
                  <a:lnTo>
                    <a:pt x="23140" y="14639"/>
                  </a:lnTo>
                  <a:lnTo>
                    <a:pt x="15088" y="20277"/>
                  </a:lnTo>
                  <a:lnTo>
                    <a:pt x="8551" y="27541"/>
                  </a:lnTo>
                  <a:lnTo>
                    <a:pt x="3025" y="35890"/>
                  </a:lnTo>
                  <a:lnTo>
                    <a:pt x="509" y="47299"/>
                  </a:lnTo>
                  <a:lnTo>
                    <a:pt x="0" y="60748"/>
                  </a:lnTo>
                  <a:lnTo>
                    <a:pt x="830" y="75558"/>
                  </a:lnTo>
                  <a:lnTo>
                    <a:pt x="4889" y="88936"/>
                  </a:lnTo>
                  <a:lnTo>
                    <a:pt x="11100" y="101361"/>
                  </a:lnTo>
                  <a:lnTo>
                    <a:pt x="18748" y="113150"/>
                  </a:lnTo>
                  <a:lnTo>
                    <a:pt x="26183" y="123347"/>
                  </a:lnTo>
                  <a:lnTo>
                    <a:pt x="33477" y="132482"/>
                  </a:lnTo>
                  <a:lnTo>
                    <a:pt x="40677" y="140909"/>
                  </a:lnTo>
                  <a:lnTo>
                    <a:pt x="47814" y="148865"/>
                  </a:lnTo>
                  <a:lnTo>
                    <a:pt x="61978" y="163937"/>
                  </a:lnTo>
                  <a:lnTo>
                    <a:pt x="69026" y="173565"/>
                  </a:lnTo>
                  <a:lnTo>
                    <a:pt x="76063" y="184659"/>
                  </a:lnTo>
                  <a:lnTo>
                    <a:pt x="83091" y="196729"/>
                  </a:lnTo>
                  <a:lnTo>
                    <a:pt x="91283" y="208282"/>
                  </a:lnTo>
                  <a:lnTo>
                    <a:pt x="100249" y="219489"/>
                  </a:lnTo>
                  <a:lnTo>
                    <a:pt x="109733" y="230467"/>
                  </a:lnTo>
                  <a:lnTo>
                    <a:pt x="118393" y="240123"/>
                  </a:lnTo>
                  <a:lnTo>
                    <a:pt x="134247" y="257084"/>
                  </a:lnTo>
                  <a:lnTo>
                    <a:pt x="138241" y="266048"/>
                  </a:lnTo>
                  <a:lnTo>
                    <a:pt x="139736" y="275529"/>
                  </a:lnTo>
                  <a:lnTo>
                    <a:pt x="139563" y="285356"/>
                  </a:lnTo>
                  <a:lnTo>
                    <a:pt x="134773" y="290739"/>
                  </a:lnTo>
                  <a:lnTo>
                    <a:pt x="126906" y="293159"/>
                  </a:lnTo>
                  <a:lnTo>
                    <a:pt x="116987" y="293603"/>
                  </a:lnTo>
                  <a:lnTo>
                    <a:pt x="106868" y="291563"/>
                  </a:lnTo>
                  <a:lnTo>
                    <a:pt x="96616" y="287865"/>
                  </a:lnTo>
                  <a:lnTo>
                    <a:pt x="86276" y="283062"/>
                  </a:lnTo>
                  <a:lnTo>
                    <a:pt x="75876" y="278692"/>
                  </a:lnTo>
                  <a:lnTo>
                    <a:pt x="65437" y="274610"/>
                  </a:lnTo>
                  <a:lnTo>
                    <a:pt x="54972" y="270720"/>
                  </a:lnTo>
                  <a:lnTo>
                    <a:pt x="45659" y="264621"/>
                  </a:lnTo>
                  <a:lnTo>
                    <a:pt x="37112" y="257049"/>
                  </a:lnTo>
                  <a:lnTo>
                    <a:pt x="29077" y="248495"/>
                  </a:lnTo>
                  <a:lnTo>
                    <a:pt x="24889" y="239287"/>
                  </a:lnTo>
                  <a:lnTo>
                    <a:pt x="23265" y="229641"/>
                  </a:lnTo>
                  <a:lnTo>
                    <a:pt x="23351" y="219706"/>
                  </a:lnTo>
                  <a:lnTo>
                    <a:pt x="26915" y="209576"/>
                  </a:lnTo>
                  <a:lnTo>
                    <a:pt x="32797" y="199317"/>
                  </a:lnTo>
                  <a:lnTo>
                    <a:pt x="40223" y="188972"/>
                  </a:lnTo>
                  <a:lnTo>
                    <a:pt x="48680" y="179738"/>
                  </a:lnTo>
                  <a:lnTo>
                    <a:pt x="57825" y="171245"/>
                  </a:lnTo>
                  <a:lnTo>
                    <a:pt x="67426" y="163245"/>
                  </a:lnTo>
                  <a:lnTo>
                    <a:pt x="78502" y="155575"/>
                  </a:lnTo>
                  <a:lnTo>
                    <a:pt x="90561" y="148124"/>
                  </a:lnTo>
                  <a:lnTo>
                    <a:pt x="103274" y="140820"/>
                  </a:lnTo>
                  <a:lnTo>
                    <a:pt x="115255" y="133613"/>
                  </a:lnTo>
                  <a:lnTo>
                    <a:pt x="137917" y="119373"/>
                  </a:lnTo>
                  <a:lnTo>
                    <a:pt x="147700" y="111135"/>
                  </a:lnTo>
                  <a:lnTo>
                    <a:pt x="156559" y="102137"/>
                  </a:lnTo>
                  <a:lnTo>
                    <a:pt x="164802" y="92632"/>
                  </a:lnTo>
                  <a:lnTo>
                    <a:pt x="170298" y="81621"/>
                  </a:lnTo>
                  <a:lnTo>
                    <a:pt x="173961" y="69606"/>
                  </a:lnTo>
                  <a:lnTo>
                    <a:pt x="176403" y="56922"/>
                  </a:lnTo>
                  <a:lnTo>
                    <a:pt x="174526" y="46128"/>
                  </a:lnTo>
                  <a:lnTo>
                    <a:pt x="169769" y="36595"/>
                  </a:lnTo>
                  <a:lnTo>
                    <a:pt x="163091" y="27903"/>
                  </a:lnTo>
                  <a:lnTo>
                    <a:pt x="152796" y="20939"/>
                  </a:lnTo>
                  <a:lnTo>
                    <a:pt x="140090" y="15128"/>
                  </a:lnTo>
                  <a:lnTo>
                    <a:pt x="97148"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7036273" y="3102691"/>
              <a:ext cx="262941" cy="102877"/>
            </a:xfrm>
            <a:custGeom>
              <a:avLst/>
              <a:gdLst/>
              <a:ahLst/>
              <a:cxnLst/>
              <a:rect l="0" t="0" r="0" b="0"/>
              <a:pathLst>
                <a:path w="262941" h="102877">
                  <a:moveTo>
                    <a:pt x="0" y="0"/>
                  </a:moveTo>
                  <a:lnTo>
                    <a:pt x="5583" y="16750"/>
                  </a:lnTo>
                  <a:lnTo>
                    <a:pt x="9565" y="25190"/>
                  </a:lnTo>
                  <a:lnTo>
                    <a:pt x="14557" y="34323"/>
                  </a:lnTo>
                  <a:lnTo>
                    <a:pt x="20222" y="43917"/>
                  </a:lnTo>
                  <a:lnTo>
                    <a:pt x="26336" y="52651"/>
                  </a:lnTo>
                  <a:lnTo>
                    <a:pt x="32749" y="60810"/>
                  </a:lnTo>
                  <a:lnTo>
                    <a:pt x="39362" y="68587"/>
                  </a:lnTo>
                  <a:lnTo>
                    <a:pt x="47276" y="74940"/>
                  </a:lnTo>
                  <a:lnTo>
                    <a:pt x="56059" y="80344"/>
                  </a:lnTo>
                  <a:lnTo>
                    <a:pt x="65419" y="85116"/>
                  </a:lnTo>
                  <a:lnTo>
                    <a:pt x="75165" y="89465"/>
                  </a:lnTo>
                  <a:lnTo>
                    <a:pt x="85169" y="93534"/>
                  </a:lnTo>
                  <a:lnTo>
                    <a:pt x="95344" y="97415"/>
                  </a:lnTo>
                  <a:lnTo>
                    <a:pt x="106801" y="100002"/>
                  </a:lnTo>
                  <a:lnTo>
                    <a:pt x="119115" y="101726"/>
                  </a:lnTo>
                  <a:lnTo>
                    <a:pt x="131997" y="102876"/>
                  </a:lnTo>
                  <a:lnTo>
                    <a:pt x="145261" y="102474"/>
                  </a:lnTo>
                  <a:lnTo>
                    <a:pt x="158777" y="101038"/>
                  </a:lnTo>
                  <a:lnTo>
                    <a:pt x="172463" y="98911"/>
                  </a:lnTo>
                  <a:lnTo>
                    <a:pt x="183925" y="95157"/>
                  </a:lnTo>
                  <a:lnTo>
                    <a:pt x="193902" y="90316"/>
                  </a:lnTo>
                  <a:lnTo>
                    <a:pt x="212390" y="78705"/>
                  </a:lnTo>
                  <a:lnTo>
                    <a:pt x="222228" y="72337"/>
                  </a:lnTo>
                  <a:lnTo>
                    <a:pt x="262940" y="4207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7351801" y="3155279"/>
              <a:ext cx="1" cy="10519"/>
            </a:xfrm>
            <a:custGeom>
              <a:avLst/>
              <a:gdLst/>
              <a:ahLst/>
              <a:cxnLst/>
              <a:rect l="0" t="0" r="0" b="0"/>
              <a:pathLst>
                <a:path w="1" h="10519">
                  <a:moveTo>
                    <a:pt x="0" y="10518"/>
                  </a:moveTo>
                  <a:lnTo>
                    <a:pt x="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8161656" y="3092174"/>
              <a:ext cx="410187" cy="146566"/>
            </a:xfrm>
            <a:custGeom>
              <a:avLst/>
              <a:gdLst/>
              <a:ahLst/>
              <a:cxnLst/>
              <a:rect l="0" t="0" r="0" b="0"/>
              <a:pathLst>
                <a:path w="410187" h="146566">
                  <a:moveTo>
                    <a:pt x="0" y="0"/>
                  </a:moveTo>
                  <a:lnTo>
                    <a:pt x="5583" y="16750"/>
                  </a:lnTo>
                  <a:lnTo>
                    <a:pt x="9566" y="24021"/>
                  </a:lnTo>
                  <a:lnTo>
                    <a:pt x="14558" y="31206"/>
                  </a:lnTo>
                  <a:lnTo>
                    <a:pt x="20222" y="38333"/>
                  </a:lnTo>
                  <a:lnTo>
                    <a:pt x="26337" y="45422"/>
                  </a:lnTo>
                  <a:lnTo>
                    <a:pt x="32750" y="52485"/>
                  </a:lnTo>
                  <a:lnTo>
                    <a:pt x="39362" y="59531"/>
                  </a:lnTo>
                  <a:lnTo>
                    <a:pt x="46108" y="67734"/>
                  </a:lnTo>
                  <a:lnTo>
                    <a:pt x="52943" y="76709"/>
                  </a:lnTo>
                  <a:lnTo>
                    <a:pt x="59836" y="86198"/>
                  </a:lnTo>
                  <a:lnTo>
                    <a:pt x="66769" y="94861"/>
                  </a:lnTo>
                  <a:lnTo>
                    <a:pt x="73728" y="102973"/>
                  </a:lnTo>
                  <a:lnTo>
                    <a:pt x="80705" y="110719"/>
                  </a:lnTo>
                  <a:lnTo>
                    <a:pt x="90031" y="117052"/>
                  </a:lnTo>
                  <a:lnTo>
                    <a:pt x="100922" y="122442"/>
                  </a:lnTo>
                  <a:lnTo>
                    <a:pt x="112858" y="127204"/>
                  </a:lnTo>
                  <a:lnTo>
                    <a:pt x="135468" y="135612"/>
                  </a:lnTo>
                  <a:lnTo>
                    <a:pt x="146406" y="139490"/>
                  </a:lnTo>
                  <a:lnTo>
                    <a:pt x="158372" y="142075"/>
                  </a:lnTo>
                  <a:lnTo>
                    <a:pt x="171024" y="143799"/>
                  </a:lnTo>
                  <a:lnTo>
                    <a:pt x="184133" y="144947"/>
                  </a:lnTo>
                  <a:lnTo>
                    <a:pt x="197547" y="145714"/>
                  </a:lnTo>
                  <a:lnTo>
                    <a:pt x="224917" y="146565"/>
                  </a:lnTo>
                  <a:lnTo>
                    <a:pt x="238760" y="145623"/>
                  </a:lnTo>
                  <a:lnTo>
                    <a:pt x="252662" y="143827"/>
                  </a:lnTo>
                  <a:lnTo>
                    <a:pt x="266606" y="141460"/>
                  </a:lnTo>
                  <a:lnTo>
                    <a:pt x="280575" y="138715"/>
                  </a:lnTo>
                  <a:lnTo>
                    <a:pt x="308564" y="132547"/>
                  </a:lnTo>
                  <a:lnTo>
                    <a:pt x="321402" y="128098"/>
                  </a:lnTo>
                  <a:lnTo>
                    <a:pt x="333468" y="122794"/>
                  </a:lnTo>
                  <a:lnTo>
                    <a:pt x="345017" y="116921"/>
                  </a:lnTo>
                  <a:lnTo>
                    <a:pt x="356223" y="110669"/>
                  </a:lnTo>
                  <a:lnTo>
                    <a:pt x="367199" y="104163"/>
                  </a:lnTo>
                  <a:lnTo>
                    <a:pt x="410186" y="7362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8592877" y="3155279"/>
              <a:ext cx="10519" cy="10519"/>
            </a:xfrm>
            <a:custGeom>
              <a:avLst/>
              <a:gdLst/>
              <a:ahLst/>
              <a:cxnLst/>
              <a:rect l="0" t="0" r="0" b="0"/>
              <a:pathLst>
                <a:path w="10519" h="10519">
                  <a:moveTo>
                    <a:pt x="10518" y="0"/>
                  </a:moveTo>
                  <a:lnTo>
                    <a:pt x="0" y="1051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8519254" y="2618882"/>
              <a:ext cx="41273" cy="42071"/>
            </a:xfrm>
            <a:custGeom>
              <a:avLst/>
              <a:gdLst/>
              <a:ahLst/>
              <a:cxnLst/>
              <a:rect l="0" t="0" r="0" b="0"/>
              <a:pathLst>
                <a:path w="41273" h="42071">
                  <a:moveTo>
                    <a:pt x="21036" y="0"/>
                  </a:moveTo>
                  <a:lnTo>
                    <a:pt x="37786" y="5583"/>
                  </a:lnTo>
                  <a:lnTo>
                    <a:pt x="39214" y="9565"/>
                  </a:lnTo>
                  <a:lnTo>
                    <a:pt x="36660" y="14557"/>
                  </a:lnTo>
                  <a:lnTo>
                    <a:pt x="31452" y="20222"/>
                  </a:lnTo>
                  <a:lnTo>
                    <a:pt x="31486" y="22830"/>
                  </a:lnTo>
                  <a:lnTo>
                    <a:pt x="35014" y="23400"/>
                  </a:lnTo>
                  <a:lnTo>
                    <a:pt x="40872" y="22612"/>
                  </a:lnTo>
                  <a:lnTo>
                    <a:pt x="41272" y="23254"/>
                  </a:lnTo>
                  <a:lnTo>
                    <a:pt x="38032" y="24852"/>
                  </a:lnTo>
                  <a:lnTo>
                    <a:pt x="0" y="4207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2" name="Freeform 41"/>
          <p:cNvSpPr/>
          <p:nvPr/>
        </p:nvSpPr>
        <p:spPr>
          <a:xfrm>
            <a:off x="8287867" y="2452062"/>
            <a:ext cx="147247" cy="156303"/>
          </a:xfrm>
          <a:custGeom>
            <a:avLst/>
            <a:gdLst/>
            <a:ahLst/>
            <a:cxnLst/>
            <a:rect l="0" t="0" r="0" b="0"/>
            <a:pathLst>
              <a:path w="147247" h="156303">
                <a:moveTo>
                  <a:pt x="0" y="9055"/>
                </a:moveTo>
                <a:lnTo>
                  <a:pt x="16750" y="3472"/>
                </a:lnTo>
                <a:lnTo>
                  <a:pt x="27527" y="1827"/>
                </a:lnTo>
                <a:lnTo>
                  <a:pt x="40555" y="731"/>
                </a:lnTo>
                <a:lnTo>
                  <a:pt x="55084" y="0"/>
                </a:lnTo>
                <a:lnTo>
                  <a:pt x="69444" y="681"/>
                </a:lnTo>
                <a:lnTo>
                  <a:pt x="83692" y="2304"/>
                </a:lnTo>
                <a:lnTo>
                  <a:pt x="97865" y="4554"/>
                </a:lnTo>
                <a:lnTo>
                  <a:pt x="106145" y="10729"/>
                </a:lnTo>
                <a:lnTo>
                  <a:pt x="110497" y="19520"/>
                </a:lnTo>
                <a:lnTo>
                  <a:pt x="112229" y="30056"/>
                </a:lnTo>
                <a:lnTo>
                  <a:pt x="111047" y="40585"/>
                </a:lnTo>
                <a:lnTo>
                  <a:pt x="107921" y="51110"/>
                </a:lnTo>
                <a:lnTo>
                  <a:pt x="103500" y="61633"/>
                </a:lnTo>
                <a:lnTo>
                  <a:pt x="97047" y="70986"/>
                </a:lnTo>
                <a:lnTo>
                  <a:pt x="89240" y="79558"/>
                </a:lnTo>
                <a:lnTo>
                  <a:pt x="80529" y="87610"/>
                </a:lnTo>
                <a:lnTo>
                  <a:pt x="71215" y="95315"/>
                </a:lnTo>
                <a:lnTo>
                  <a:pt x="61500" y="102789"/>
                </a:lnTo>
                <a:lnTo>
                  <a:pt x="51517" y="110109"/>
                </a:lnTo>
                <a:lnTo>
                  <a:pt x="42525" y="117326"/>
                </a:lnTo>
                <a:lnTo>
                  <a:pt x="34194" y="124475"/>
                </a:lnTo>
                <a:lnTo>
                  <a:pt x="26301" y="131578"/>
                </a:lnTo>
                <a:lnTo>
                  <a:pt x="25714" y="137482"/>
                </a:lnTo>
                <a:lnTo>
                  <a:pt x="29998" y="142587"/>
                </a:lnTo>
                <a:lnTo>
                  <a:pt x="37527" y="147158"/>
                </a:lnTo>
                <a:lnTo>
                  <a:pt x="46053" y="149038"/>
                </a:lnTo>
                <a:lnTo>
                  <a:pt x="55243" y="149122"/>
                </a:lnTo>
                <a:lnTo>
                  <a:pt x="64876" y="148009"/>
                </a:lnTo>
                <a:lnTo>
                  <a:pt x="75972" y="147268"/>
                </a:lnTo>
                <a:lnTo>
                  <a:pt x="88044" y="146773"/>
                </a:lnTo>
                <a:lnTo>
                  <a:pt x="147246" y="15630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1" name="Group 50"/>
          <p:cNvGrpSpPr/>
          <p:nvPr/>
        </p:nvGrpSpPr>
        <p:grpSpPr>
          <a:xfrm>
            <a:off x="7593706" y="3281490"/>
            <a:ext cx="1482982" cy="732606"/>
            <a:chOff x="7593706" y="3281490"/>
            <a:chExt cx="1482982" cy="732606"/>
          </a:xfrm>
        </p:grpSpPr>
        <p:sp>
          <p:nvSpPr>
            <p:cNvPr id="43" name="Freeform 42"/>
            <p:cNvSpPr/>
            <p:nvPr/>
          </p:nvSpPr>
          <p:spPr>
            <a:xfrm>
              <a:off x="8357369" y="3281490"/>
              <a:ext cx="140851" cy="136730"/>
            </a:xfrm>
            <a:custGeom>
              <a:avLst/>
              <a:gdLst/>
              <a:ahLst/>
              <a:cxnLst/>
              <a:rect l="0" t="0" r="0" b="0"/>
              <a:pathLst>
                <a:path w="140851" h="136730">
                  <a:moveTo>
                    <a:pt x="14639" y="0"/>
                  </a:moveTo>
                  <a:lnTo>
                    <a:pt x="14639" y="22334"/>
                  </a:lnTo>
                  <a:lnTo>
                    <a:pt x="13471" y="33587"/>
                  </a:lnTo>
                  <a:lnTo>
                    <a:pt x="11523" y="45764"/>
                  </a:lnTo>
                  <a:lnTo>
                    <a:pt x="9055" y="58556"/>
                  </a:lnTo>
                  <a:lnTo>
                    <a:pt x="6242" y="70591"/>
                  </a:lnTo>
                  <a:lnTo>
                    <a:pt x="3198" y="82119"/>
                  </a:lnTo>
                  <a:lnTo>
                    <a:pt x="0" y="93311"/>
                  </a:lnTo>
                  <a:lnTo>
                    <a:pt x="1374" y="101941"/>
                  </a:lnTo>
                  <a:lnTo>
                    <a:pt x="5796" y="108862"/>
                  </a:lnTo>
                  <a:lnTo>
                    <a:pt x="12250" y="114645"/>
                  </a:lnTo>
                  <a:lnTo>
                    <a:pt x="22395" y="118501"/>
                  </a:lnTo>
                  <a:lnTo>
                    <a:pt x="35002" y="121071"/>
                  </a:lnTo>
                  <a:lnTo>
                    <a:pt x="49249" y="122785"/>
                  </a:lnTo>
                  <a:lnTo>
                    <a:pt x="62253" y="125095"/>
                  </a:lnTo>
                  <a:lnTo>
                    <a:pt x="74429" y="127805"/>
                  </a:lnTo>
                  <a:lnTo>
                    <a:pt x="140850" y="13672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8498219" y="3323561"/>
              <a:ext cx="1" cy="262941"/>
            </a:xfrm>
            <a:custGeom>
              <a:avLst/>
              <a:gdLst/>
              <a:ahLst/>
              <a:cxnLst/>
              <a:rect l="0" t="0" r="0" b="0"/>
              <a:pathLst>
                <a:path w="1" h="262941">
                  <a:moveTo>
                    <a:pt x="0" y="0"/>
                  </a:moveTo>
                  <a:lnTo>
                    <a:pt x="0" y="26294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7745410" y="3313043"/>
              <a:ext cx="6061" cy="210353"/>
            </a:xfrm>
            <a:custGeom>
              <a:avLst/>
              <a:gdLst/>
              <a:ahLst/>
              <a:cxnLst/>
              <a:rect l="0" t="0" r="0" b="0"/>
              <a:pathLst>
                <a:path w="6061" h="210353">
                  <a:moveTo>
                    <a:pt x="6060" y="0"/>
                  </a:moveTo>
                  <a:lnTo>
                    <a:pt x="476" y="22334"/>
                  </a:lnTo>
                  <a:lnTo>
                    <a:pt x="0" y="32419"/>
                  </a:lnTo>
                  <a:lnTo>
                    <a:pt x="852" y="42648"/>
                  </a:lnTo>
                  <a:lnTo>
                    <a:pt x="2588" y="52973"/>
                  </a:lnTo>
                  <a:lnTo>
                    <a:pt x="3745" y="65699"/>
                  </a:lnTo>
                  <a:lnTo>
                    <a:pt x="4516" y="80027"/>
                  </a:lnTo>
                  <a:lnTo>
                    <a:pt x="5374" y="110359"/>
                  </a:lnTo>
                  <a:lnTo>
                    <a:pt x="6060" y="21035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7899089" y="3281490"/>
              <a:ext cx="152481" cy="213189"/>
            </a:xfrm>
            <a:custGeom>
              <a:avLst/>
              <a:gdLst/>
              <a:ahLst/>
              <a:cxnLst/>
              <a:rect l="0" t="0" r="0" b="0"/>
              <a:pathLst>
                <a:path w="152481" h="213189">
                  <a:moveTo>
                    <a:pt x="146874" y="0"/>
                  </a:moveTo>
                  <a:lnTo>
                    <a:pt x="135707" y="11167"/>
                  </a:lnTo>
                  <a:lnTo>
                    <a:pt x="128911" y="15625"/>
                  </a:lnTo>
                  <a:lnTo>
                    <a:pt x="120875" y="19766"/>
                  </a:lnTo>
                  <a:lnTo>
                    <a:pt x="112011" y="23695"/>
                  </a:lnTo>
                  <a:lnTo>
                    <a:pt x="101428" y="26315"/>
                  </a:lnTo>
                  <a:lnTo>
                    <a:pt x="89698" y="28061"/>
                  </a:lnTo>
                  <a:lnTo>
                    <a:pt x="77204" y="29225"/>
                  </a:lnTo>
                  <a:lnTo>
                    <a:pt x="64200" y="30001"/>
                  </a:lnTo>
                  <a:lnTo>
                    <a:pt x="37286" y="30863"/>
                  </a:lnTo>
                  <a:lnTo>
                    <a:pt x="25902" y="33430"/>
                  </a:lnTo>
                  <a:lnTo>
                    <a:pt x="15975" y="37479"/>
                  </a:lnTo>
                  <a:lnTo>
                    <a:pt x="7019" y="42516"/>
                  </a:lnTo>
                  <a:lnTo>
                    <a:pt x="2218" y="49379"/>
                  </a:lnTo>
                  <a:lnTo>
                    <a:pt x="186" y="57460"/>
                  </a:lnTo>
                  <a:lnTo>
                    <a:pt x="0" y="66354"/>
                  </a:lnTo>
                  <a:lnTo>
                    <a:pt x="2213" y="74620"/>
                  </a:lnTo>
                  <a:lnTo>
                    <a:pt x="6025" y="82468"/>
                  </a:lnTo>
                  <a:lnTo>
                    <a:pt x="10904" y="90037"/>
                  </a:lnTo>
                  <a:lnTo>
                    <a:pt x="18831" y="95084"/>
                  </a:lnTo>
                  <a:lnTo>
                    <a:pt x="28790" y="98448"/>
                  </a:lnTo>
                  <a:lnTo>
                    <a:pt x="40104" y="100691"/>
                  </a:lnTo>
                  <a:lnTo>
                    <a:pt x="52321" y="102186"/>
                  </a:lnTo>
                  <a:lnTo>
                    <a:pt x="65141" y="103182"/>
                  </a:lnTo>
                  <a:lnTo>
                    <a:pt x="78362" y="103847"/>
                  </a:lnTo>
                  <a:lnTo>
                    <a:pt x="90681" y="106627"/>
                  </a:lnTo>
                  <a:lnTo>
                    <a:pt x="102400" y="110818"/>
                  </a:lnTo>
                  <a:lnTo>
                    <a:pt x="113719" y="115949"/>
                  </a:lnTo>
                  <a:lnTo>
                    <a:pt x="123602" y="122876"/>
                  </a:lnTo>
                  <a:lnTo>
                    <a:pt x="132528" y="131000"/>
                  </a:lnTo>
                  <a:lnTo>
                    <a:pt x="140816" y="139921"/>
                  </a:lnTo>
                  <a:lnTo>
                    <a:pt x="146340" y="150543"/>
                  </a:lnTo>
                  <a:lnTo>
                    <a:pt x="150024" y="162299"/>
                  </a:lnTo>
                  <a:lnTo>
                    <a:pt x="152480" y="174811"/>
                  </a:lnTo>
                  <a:lnTo>
                    <a:pt x="151780" y="185489"/>
                  </a:lnTo>
                  <a:lnTo>
                    <a:pt x="148975" y="194946"/>
                  </a:lnTo>
                  <a:lnTo>
                    <a:pt x="144769" y="203587"/>
                  </a:lnTo>
                  <a:lnTo>
                    <a:pt x="136122" y="209348"/>
                  </a:lnTo>
                  <a:lnTo>
                    <a:pt x="124513" y="213188"/>
                  </a:lnTo>
                  <a:lnTo>
                    <a:pt x="73250" y="21035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7593706" y="3590959"/>
              <a:ext cx="1482982" cy="6060"/>
            </a:xfrm>
            <a:custGeom>
              <a:avLst/>
              <a:gdLst/>
              <a:ahLst/>
              <a:cxnLst/>
              <a:rect l="0" t="0" r="0" b="0"/>
              <a:pathLst>
                <a:path w="1482982" h="6060">
                  <a:moveTo>
                    <a:pt x="0" y="6059"/>
                  </a:moveTo>
                  <a:lnTo>
                    <a:pt x="64139" y="6059"/>
                  </a:lnTo>
                  <a:lnTo>
                    <a:pt x="80155" y="4890"/>
                  </a:lnTo>
                  <a:lnTo>
                    <a:pt x="96675" y="2943"/>
                  </a:lnTo>
                  <a:lnTo>
                    <a:pt x="113532" y="476"/>
                  </a:lnTo>
                  <a:lnTo>
                    <a:pt x="131782" y="0"/>
                  </a:lnTo>
                  <a:lnTo>
                    <a:pt x="150960" y="851"/>
                  </a:lnTo>
                  <a:lnTo>
                    <a:pt x="170757" y="2587"/>
                  </a:lnTo>
                  <a:lnTo>
                    <a:pt x="188629" y="3744"/>
                  </a:lnTo>
                  <a:lnTo>
                    <a:pt x="220954" y="5030"/>
                  </a:lnTo>
                  <a:lnTo>
                    <a:pt x="265432" y="5754"/>
                  </a:lnTo>
                  <a:lnTo>
                    <a:pt x="1482981" y="605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7993374" y="3692238"/>
              <a:ext cx="209498" cy="293932"/>
            </a:xfrm>
            <a:custGeom>
              <a:avLst/>
              <a:gdLst/>
              <a:ahLst/>
              <a:cxnLst/>
              <a:rect l="0" t="0" r="0" b="0"/>
              <a:pathLst>
                <a:path w="209498" h="293932">
                  <a:moveTo>
                    <a:pt x="0" y="20474"/>
                  </a:moveTo>
                  <a:lnTo>
                    <a:pt x="22334" y="14890"/>
                  </a:lnTo>
                  <a:lnTo>
                    <a:pt x="48880" y="9032"/>
                  </a:lnTo>
                  <a:lnTo>
                    <a:pt x="64140" y="5835"/>
                  </a:lnTo>
                  <a:lnTo>
                    <a:pt x="78988" y="3703"/>
                  </a:lnTo>
                  <a:lnTo>
                    <a:pt x="93560" y="2281"/>
                  </a:lnTo>
                  <a:lnTo>
                    <a:pt x="107950" y="1334"/>
                  </a:lnTo>
                  <a:lnTo>
                    <a:pt x="122217" y="702"/>
                  </a:lnTo>
                  <a:lnTo>
                    <a:pt x="150536" y="0"/>
                  </a:lnTo>
                  <a:lnTo>
                    <a:pt x="163463" y="981"/>
                  </a:lnTo>
                  <a:lnTo>
                    <a:pt x="175587" y="2804"/>
                  </a:lnTo>
                  <a:lnTo>
                    <a:pt x="187176" y="5188"/>
                  </a:lnTo>
                  <a:lnTo>
                    <a:pt x="196070" y="10283"/>
                  </a:lnTo>
                  <a:lnTo>
                    <a:pt x="203168" y="17186"/>
                  </a:lnTo>
                  <a:lnTo>
                    <a:pt x="209068" y="25294"/>
                  </a:lnTo>
                  <a:lnTo>
                    <a:pt x="209497" y="34205"/>
                  </a:lnTo>
                  <a:lnTo>
                    <a:pt x="206276" y="43651"/>
                  </a:lnTo>
                  <a:lnTo>
                    <a:pt x="200623" y="53455"/>
                  </a:lnTo>
                  <a:lnTo>
                    <a:pt x="193349" y="62328"/>
                  </a:lnTo>
                  <a:lnTo>
                    <a:pt x="184994" y="70580"/>
                  </a:lnTo>
                  <a:lnTo>
                    <a:pt x="175917" y="78419"/>
                  </a:lnTo>
                  <a:lnTo>
                    <a:pt x="165192" y="85982"/>
                  </a:lnTo>
                  <a:lnTo>
                    <a:pt x="153367" y="93361"/>
                  </a:lnTo>
                  <a:lnTo>
                    <a:pt x="140809" y="100618"/>
                  </a:lnTo>
                  <a:lnTo>
                    <a:pt x="128931" y="106625"/>
                  </a:lnTo>
                  <a:lnTo>
                    <a:pt x="117507" y="111798"/>
                  </a:lnTo>
                  <a:lnTo>
                    <a:pt x="106385" y="116415"/>
                  </a:lnTo>
                  <a:lnTo>
                    <a:pt x="104813" y="119494"/>
                  </a:lnTo>
                  <a:lnTo>
                    <a:pt x="109609" y="121546"/>
                  </a:lnTo>
                  <a:lnTo>
                    <a:pt x="118649" y="122914"/>
                  </a:lnTo>
                  <a:lnTo>
                    <a:pt x="128182" y="124994"/>
                  </a:lnTo>
                  <a:lnTo>
                    <a:pt x="138042" y="127550"/>
                  </a:lnTo>
                  <a:lnTo>
                    <a:pt x="148122" y="130422"/>
                  </a:lnTo>
                  <a:lnTo>
                    <a:pt x="168671" y="136730"/>
                  </a:lnTo>
                  <a:lnTo>
                    <a:pt x="179058" y="140049"/>
                  </a:lnTo>
                  <a:lnTo>
                    <a:pt x="188321" y="145766"/>
                  </a:lnTo>
                  <a:lnTo>
                    <a:pt x="196833" y="153085"/>
                  </a:lnTo>
                  <a:lnTo>
                    <a:pt x="204846" y="161469"/>
                  </a:lnTo>
                  <a:lnTo>
                    <a:pt x="207850" y="171733"/>
                  </a:lnTo>
                  <a:lnTo>
                    <a:pt x="207516" y="183250"/>
                  </a:lnTo>
                  <a:lnTo>
                    <a:pt x="204955" y="195602"/>
                  </a:lnTo>
                  <a:lnTo>
                    <a:pt x="198574" y="207344"/>
                  </a:lnTo>
                  <a:lnTo>
                    <a:pt x="189645" y="218677"/>
                  </a:lnTo>
                  <a:lnTo>
                    <a:pt x="179018" y="229738"/>
                  </a:lnTo>
                  <a:lnTo>
                    <a:pt x="167259" y="239450"/>
                  </a:lnTo>
                  <a:lnTo>
                    <a:pt x="154745" y="248261"/>
                  </a:lnTo>
                  <a:lnTo>
                    <a:pt x="141728" y="256473"/>
                  </a:lnTo>
                  <a:lnTo>
                    <a:pt x="129544" y="263116"/>
                  </a:lnTo>
                  <a:lnTo>
                    <a:pt x="117916" y="268713"/>
                  </a:lnTo>
                  <a:lnTo>
                    <a:pt x="63106" y="29393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8388418" y="3762935"/>
              <a:ext cx="198195" cy="251161"/>
            </a:xfrm>
            <a:custGeom>
              <a:avLst/>
              <a:gdLst/>
              <a:ahLst/>
              <a:cxnLst/>
              <a:rect l="0" t="0" r="0" b="0"/>
              <a:pathLst>
                <a:path w="198195" h="251161">
                  <a:moveTo>
                    <a:pt x="46695" y="2365"/>
                  </a:moveTo>
                  <a:lnTo>
                    <a:pt x="35529" y="13532"/>
                  </a:lnTo>
                  <a:lnTo>
                    <a:pt x="31071" y="21496"/>
                  </a:lnTo>
                  <a:lnTo>
                    <a:pt x="26930" y="31479"/>
                  </a:lnTo>
                  <a:lnTo>
                    <a:pt x="23001" y="42810"/>
                  </a:lnTo>
                  <a:lnTo>
                    <a:pt x="19213" y="56207"/>
                  </a:lnTo>
                  <a:lnTo>
                    <a:pt x="15519" y="70981"/>
                  </a:lnTo>
                  <a:lnTo>
                    <a:pt x="1193" y="131093"/>
                  </a:lnTo>
                  <a:lnTo>
                    <a:pt x="0" y="146615"/>
                  </a:lnTo>
                  <a:lnTo>
                    <a:pt x="373" y="162805"/>
                  </a:lnTo>
                  <a:lnTo>
                    <a:pt x="1790" y="179442"/>
                  </a:lnTo>
                  <a:lnTo>
                    <a:pt x="3904" y="194040"/>
                  </a:lnTo>
                  <a:lnTo>
                    <a:pt x="6482" y="207277"/>
                  </a:lnTo>
                  <a:lnTo>
                    <a:pt x="9369" y="219608"/>
                  </a:lnTo>
                  <a:lnTo>
                    <a:pt x="14800" y="228997"/>
                  </a:lnTo>
                  <a:lnTo>
                    <a:pt x="21926" y="236425"/>
                  </a:lnTo>
                  <a:lnTo>
                    <a:pt x="30182" y="242546"/>
                  </a:lnTo>
                  <a:lnTo>
                    <a:pt x="40361" y="246626"/>
                  </a:lnTo>
                  <a:lnTo>
                    <a:pt x="51821" y="249347"/>
                  </a:lnTo>
                  <a:lnTo>
                    <a:pt x="64136" y="251160"/>
                  </a:lnTo>
                  <a:lnTo>
                    <a:pt x="75852" y="250032"/>
                  </a:lnTo>
                  <a:lnTo>
                    <a:pt x="87168" y="246942"/>
                  </a:lnTo>
                  <a:lnTo>
                    <a:pt x="98219" y="242546"/>
                  </a:lnTo>
                  <a:lnTo>
                    <a:pt x="107923" y="237277"/>
                  </a:lnTo>
                  <a:lnTo>
                    <a:pt x="116729" y="231427"/>
                  </a:lnTo>
                  <a:lnTo>
                    <a:pt x="124938" y="225190"/>
                  </a:lnTo>
                  <a:lnTo>
                    <a:pt x="132747" y="217527"/>
                  </a:lnTo>
                  <a:lnTo>
                    <a:pt x="140290" y="208912"/>
                  </a:lnTo>
                  <a:lnTo>
                    <a:pt x="147657" y="199663"/>
                  </a:lnTo>
                  <a:lnTo>
                    <a:pt x="154905" y="189990"/>
                  </a:lnTo>
                  <a:lnTo>
                    <a:pt x="169191" y="169895"/>
                  </a:lnTo>
                  <a:lnTo>
                    <a:pt x="175104" y="158459"/>
                  </a:lnTo>
                  <a:lnTo>
                    <a:pt x="180215" y="146161"/>
                  </a:lnTo>
                  <a:lnTo>
                    <a:pt x="184791" y="133287"/>
                  </a:lnTo>
                  <a:lnTo>
                    <a:pt x="189010" y="120031"/>
                  </a:lnTo>
                  <a:lnTo>
                    <a:pt x="196814" y="92836"/>
                  </a:lnTo>
                  <a:lnTo>
                    <a:pt x="198194" y="80208"/>
                  </a:lnTo>
                  <a:lnTo>
                    <a:pt x="197945" y="68284"/>
                  </a:lnTo>
                  <a:lnTo>
                    <a:pt x="196611" y="56829"/>
                  </a:lnTo>
                  <a:lnTo>
                    <a:pt x="193384" y="45686"/>
                  </a:lnTo>
                  <a:lnTo>
                    <a:pt x="188896" y="34751"/>
                  </a:lnTo>
                  <a:lnTo>
                    <a:pt x="183566" y="23956"/>
                  </a:lnTo>
                  <a:lnTo>
                    <a:pt x="175339" y="15590"/>
                  </a:lnTo>
                  <a:lnTo>
                    <a:pt x="165179" y="8845"/>
                  </a:lnTo>
                  <a:lnTo>
                    <a:pt x="153731" y="3179"/>
                  </a:lnTo>
                  <a:lnTo>
                    <a:pt x="140256" y="570"/>
                  </a:lnTo>
                  <a:lnTo>
                    <a:pt x="125430" y="0"/>
                  </a:lnTo>
                  <a:lnTo>
                    <a:pt x="78248" y="236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8759502" y="3681159"/>
              <a:ext cx="203377" cy="324649"/>
            </a:xfrm>
            <a:custGeom>
              <a:avLst/>
              <a:gdLst/>
              <a:ahLst/>
              <a:cxnLst/>
              <a:rect l="0" t="0" r="0" b="0"/>
              <a:pathLst>
                <a:path w="203377" h="324649">
                  <a:moveTo>
                    <a:pt x="127868" y="10517"/>
                  </a:moveTo>
                  <a:lnTo>
                    <a:pt x="111118" y="4934"/>
                  </a:lnTo>
                  <a:lnTo>
                    <a:pt x="101509" y="4458"/>
                  </a:lnTo>
                  <a:lnTo>
                    <a:pt x="90429" y="5309"/>
                  </a:lnTo>
                  <a:lnTo>
                    <a:pt x="78367" y="7045"/>
                  </a:lnTo>
                  <a:lnTo>
                    <a:pt x="66821" y="10540"/>
                  </a:lnTo>
                  <a:lnTo>
                    <a:pt x="55617" y="15207"/>
                  </a:lnTo>
                  <a:lnTo>
                    <a:pt x="44642" y="20655"/>
                  </a:lnTo>
                  <a:lnTo>
                    <a:pt x="34988" y="26625"/>
                  </a:lnTo>
                  <a:lnTo>
                    <a:pt x="26215" y="32942"/>
                  </a:lnTo>
                  <a:lnTo>
                    <a:pt x="18029" y="39491"/>
                  </a:lnTo>
                  <a:lnTo>
                    <a:pt x="11403" y="47362"/>
                  </a:lnTo>
                  <a:lnTo>
                    <a:pt x="5818" y="56116"/>
                  </a:lnTo>
                  <a:lnTo>
                    <a:pt x="925" y="65458"/>
                  </a:lnTo>
                  <a:lnTo>
                    <a:pt x="0" y="74023"/>
                  </a:lnTo>
                  <a:lnTo>
                    <a:pt x="1721" y="82070"/>
                  </a:lnTo>
                  <a:lnTo>
                    <a:pt x="5206" y="89772"/>
                  </a:lnTo>
                  <a:lnTo>
                    <a:pt x="9866" y="97244"/>
                  </a:lnTo>
                  <a:lnTo>
                    <a:pt x="15310" y="104563"/>
                  </a:lnTo>
                  <a:lnTo>
                    <a:pt x="21276" y="111779"/>
                  </a:lnTo>
                  <a:lnTo>
                    <a:pt x="29928" y="118927"/>
                  </a:lnTo>
                  <a:lnTo>
                    <a:pt x="40371" y="126029"/>
                  </a:lnTo>
                  <a:lnTo>
                    <a:pt x="52008" y="133101"/>
                  </a:lnTo>
                  <a:lnTo>
                    <a:pt x="64440" y="141322"/>
                  </a:lnTo>
                  <a:lnTo>
                    <a:pt x="90719" y="159806"/>
                  </a:lnTo>
                  <a:lnTo>
                    <a:pt x="104270" y="168474"/>
                  </a:lnTo>
                  <a:lnTo>
                    <a:pt x="117980" y="176590"/>
                  </a:lnTo>
                  <a:lnTo>
                    <a:pt x="131794" y="184338"/>
                  </a:lnTo>
                  <a:lnTo>
                    <a:pt x="143340" y="191841"/>
                  </a:lnTo>
                  <a:lnTo>
                    <a:pt x="153375" y="199180"/>
                  </a:lnTo>
                  <a:lnTo>
                    <a:pt x="162402" y="206409"/>
                  </a:lnTo>
                  <a:lnTo>
                    <a:pt x="170757" y="213567"/>
                  </a:lnTo>
                  <a:lnTo>
                    <a:pt x="178665" y="220676"/>
                  </a:lnTo>
                  <a:lnTo>
                    <a:pt x="186274" y="227752"/>
                  </a:lnTo>
                  <a:lnTo>
                    <a:pt x="192515" y="235976"/>
                  </a:lnTo>
                  <a:lnTo>
                    <a:pt x="197845" y="244964"/>
                  </a:lnTo>
                  <a:lnTo>
                    <a:pt x="202566" y="254462"/>
                  </a:lnTo>
                  <a:lnTo>
                    <a:pt x="203376" y="264300"/>
                  </a:lnTo>
                  <a:lnTo>
                    <a:pt x="201578" y="274364"/>
                  </a:lnTo>
                  <a:lnTo>
                    <a:pt x="198044" y="284579"/>
                  </a:lnTo>
                  <a:lnTo>
                    <a:pt x="192181" y="293727"/>
                  </a:lnTo>
                  <a:lnTo>
                    <a:pt x="184767" y="302162"/>
                  </a:lnTo>
                  <a:lnTo>
                    <a:pt x="176318" y="310124"/>
                  </a:lnTo>
                  <a:lnTo>
                    <a:pt x="166012" y="315431"/>
                  </a:lnTo>
                  <a:lnTo>
                    <a:pt x="154466" y="318969"/>
                  </a:lnTo>
                  <a:lnTo>
                    <a:pt x="142094" y="321328"/>
                  </a:lnTo>
                  <a:lnTo>
                    <a:pt x="128003" y="322900"/>
                  </a:lnTo>
                  <a:lnTo>
                    <a:pt x="112766" y="323949"/>
                  </a:lnTo>
                  <a:lnTo>
                    <a:pt x="96765" y="324648"/>
                  </a:lnTo>
                  <a:lnTo>
                    <a:pt x="82592" y="322776"/>
                  </a:lnTo>
                  <a:lnTo>
                    <a:pt x="69637" y="319191"/>
                  </a:lnTo>
                  <a:lnTo>
                    <a:pt x="57494" y="314464"/>
                  </a:lnTo>
                  <a:lnTo>
                    <a:pt x="50568" y="305470"/>
                  </a:lnTo>
                  <a:lnTo>
                    <a:pt x="47120" y="293630"/>
                  </a:lnTo>
                  <a:lnTo>
                    <a:pt x="45989" y="279894"/>
                  </a:lnTo>
                  <a:lnTo>
                    <a:pt x="47572" y="268400"/>
                  </a:lnTo>
                  <a:lnTo>
                    <a:pt x="50965" y="258400"/>
                  </a:lnTo>
                  <a:lnTo>
                    <a:pt x="55565" y="249395"/>
                  </a:lnTo>
                  <a:lnTo>
                    <a:pt x="62137" y="237549"/>
                  </a:lnTo>
                  <a:lnTo>
                    <a:pt x="78787" y="208806"/>
                  </a:lnTo>
                  <a:lnTo>
                    <a:pt x="86968" y="196466"/>
                  </a:lnTo>
                  <a:lnTo>
                    <a:pt x="94758" y="185903"/>
                  </a:lnTo>
                  <a:lnTo>
                    <a:pt x="110816" y="165596"/>
                  </a:lnTo>
                  <a:lnTo>
                    <a:pt x="129639" y="140989"/>
                  </a:lnTo>
                  <a:lnTo>
                    <a:pt x="138397" y="127882"/>
                  </a:lnTo>
                  <a:lnTo>
                    <a:pt x="146574" y="114470"/>
                  </a:lnTo>
                  <a:lnTo>
                    <a:pt x="154362" y="100855"/>
                  </a:lnTo>
                  <a:lnTo>
                    <a:pt x="161891" y="89440"/>
                  </a:lnTo>
                  <a:lnTo>
                    <a:pt x="169248" y="79493"/>
                  </a:lnTo>
                  <a:lnTo>
                    <a:pt x="176490" y="70525"/>
                  </a:lnTo>
                  <a:lnTo>
                    <a:pt x="181318" y="59871"/>
                  </a:lnTo>
                  <a:lnTo>
                    <a:pt x="184536" y="48094"/>
                  </a:lnTo>
                  <a:lnTo>
                    <a:pt x="190974"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 name="Group 53"/>
          <p:cNvGrpSpPr/>
          <p:nvPr/>
        </p:nvGrpSpPr>
        <p:grpSpPr>
          <a:xfrm>
            <a:off x="8713506" y="2419047"/>
            <a:ext cx="184383" cy="241906"/>
            <a:chOff x="8713506" y="2419047"/>
            <a:chExt cx="184383" cy="241906"/>
          </a:xfrm>
        </p:grpSpPr>
        <p:sp>
          <p:nvSpPr>
            <p:cNvPr id="52" name="Freeform 51"/>
            <p:cNvSpPr/>
            <p:nvPr/>
          </p:nvSpPr>
          <p:spPr>
            <a:xfrm>
              <a:off x="8713506" y="2419047"/>
              <a:ext cx="142312" cy="94660"/>
            </a:xfrm>
            <a:custGeom>
              <a:avLst/>
              <a:gdLst/>
              <a:ahLst/>
              <a:cxnLst/>
              <a:rect l="0" t="0" r="0" b="0"/>
              <a:pathLst>
                <a:path w="142312" h="94660">
                  <a:moveTo>
                    <a:pt x="5583" y="0"/>
                  </a:moveTo>
                  <a:lnTo>
                    <a:pt x="5583" y="22334"/>
                  </a:lnTo>
                  <a:lnTo>
                    <a:pt x="4414" y="32419"/>
                  </a:lnTo>
                  <a:lnTo>
                    <a:pt x="2467" y="42648"/>
                  </a:lnTo>
                  <a:lnTo>
                    <a:pt x="0" y="52973"/>
                  </a:lnTo>
                  <a:lnTo>
                    <a:pt x="1861" y="61025"/>
                  </a:lnTo>
                  <a:lnTo>
                    <a:pt x="6607" y="67562"/>
                  </a:lnTo>
                  <a:lnTo>
                    <a:pt x="13277" y="73088"/>
                  </a:lnTo>
                  <a:lnTo>
                    <a:pt x="21230" y="77941"/>
                  </a:lnTo>
                  <a:lnTo>
                    <a:pt x="30037" y="82345"/>
                  </a:lnTo>
                  <a:lnTo>
                    <a:pt x="39415" y="86449"/>
                  </a:lnTo>
                  <a:lnTo>
                    <a:pt x="50342" y="89186"/>
                  </a:lnTo>
                  <a:lnTo>
                    <a:pt x="62300" y="91010"/>
                  </a:lnTo>
                  <a:lnTo>
                    <a:pt x="74947" y="92226"/>
                  </a:lnTo>
                  <a:lnTo>
                    <a:pt x="88053" y="93037"/>
                  </a:lnTo>
                  <a:lnTo>
                    <a:pt x="142311" y="9465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8887370" y="2429565"/>
              <a:ext cx="10519" cy="231388"/>
            </a:xfrm>
            <a:custGeom>
              <a:avLst/>
              <a:gdLst/>
              <a:ahLst/>
              <a:cxnLst/>
              <a:rect l="0" t="0" r="0" b="0"/>
              <a:pathLst>
                <a:path w="10519" h="231388">
                  <a:moveTo>
                    <a:pt x="0" y="0"/>
                  </a:moveTo>
                  <a:lnTo>
                    <a:pt x="5584" y="33500"/>
                  </a:lnTo>
                  <a:lnTo>
                    <a:pt x="7228" y="48043"/>
                  </a:lnTo>
                  <a:lnTo>
                    <a:pt x="8325" y="62413"/>
                  </a:lnTo>
                  <a:lnTo>
                    <a:pt x="9056" y="76667"/>
                  </a:lnTo>
                  <a:lnTo>
                    <a:pt x="8375" y="92013"/>
                  </a:lnTo>
                  <a:lnTo>
                    <a:pt x="6752" y="108087"/>
                  </a:lnTo>
                  <a:lnTo>
                    <a:pt x="4501" y="124646"/>
                  </a:lnTo>
                  <a:lnTo>
                    <a:pt x="4170" y="140360"/>
                  </a:lnTo>
                  <a:lnTo>
                    <a:pt x="10518" y="23138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 name="Group 58"/>
          <p:cNvGrpSpPr/>
          <p:nvPr/>
        </p:nvGrpSpPr>
        <p:grpSpPr>
          <a:xfrm>
            <a:off x="8045963" y="4080828"/>
            <a:ext cx="1051760" cy="399670"/>
            <a:chOff x="8045963" y="4080828"/>
            <a:chExt cx="1051760" cy="399670"/>
          </a:xfrm>
        </p:grpSpPr>
        <p:sp>
          <p:nvSpPr>
            <p:cNvPr id="55" name="Freeform 54"/>
            <p:cNvSpPr/>
            <p:nvPr/>
          </p:nvSpPr>
          <p:spPr>
            <a:xfrm>
              <a:off x="8098550" y="4135744"/>
              <a:ext cx="136418" cy="302683"/>
            </a:xfrm>
            <a:custGeom>
              <a:avLst/>
              <a:gdLst/>
              <a:ahLst/>
              <a:cxnLst/>
              <a:rect l="0" t="0" r="0" b="0"/>
              <a:pathLst>
                <a:path w="136418" h="302683">
                  <a:moveTo>
                    <a:pt x="21035" y="29225"/>
                  </a:moveTo>
                  <a:lnTo>
                    <a:pt x="32202" y="18058"/>
                  </a:lnTo>
                  <a:lnTo>
                    <a:pt x="40166" y="13600"/>
                  </a:lnTo>
                  <a:lnTo>
                    <a:pt x="50151" y="9459"/>
                  </a:lnTo>
                  <a:lnTo>
                    <a:pt x="61481" y="5530"/>
                  </a:lnTo>
                  <a:lnTo>
                    <a:pt x="73709" y="2911"/>
                  </a:lnTo>
                  <a:lnTo>
                    <a:pt x="86535" y="1164"/>
                  </a:lnTo>
                  <a:lnTo>
                    <a:pt x="99761" y="0"/>
                  </a:lnTo>
                  <a:lnTo>
                    <a:pt x="110915" y="1561"/>
                  </a:lnTo>
                  <a:lnTo>
                    <a:pt x="120689" y="4939"/>
                  </a:lnTo>
                  <a:lnTo>
                    <a:pt x="129542" y="9528"/>
                  </a:lnTo>
                  <a:lnTo>
                    <a:pt x="134275" y="16094"/>
                  </a:lnTo>
                  <a:lnTo>
                    <a:pt x="136262" y="23976"/>
                  </a:lnTo>
                  <a:lnTo>
                    <a:pt x="136417" y="32737"/>
                  </a:lnTo>
                  <a:lnTo>
                    <a:pt x="133015" y="42084"/>
                  </a:lnTo>
                  <a:lnTo>
                    <a:pt x="127242" y="51821"/>
                  </a:lnTo>
                  <a:lnTo>
                    <a:pt x="119887" y="61818"/>
                  </a:lnTo>
                  <a:lnTo>
                    <a:pt x="111478" y="70820"/>
                  </a:lnTo>
                  <a:lnTo>
                    <a:pt x="102366" y="79159"/>
                  </a:lnTo>
                  <a:lnTo>
                    <a:pt x="92785" y="87055"/>
                  </a:lnTo>
                  <a:lnTo>
                    <a:pt x="82892" y="94656"/>
                  </a:lnTo>
                  <a:lnTo>
                    <a:pt x="72791" y="102061"/>
                  </a:lnTo>
                  <a:lnTo>
                    <a:pt x="62551" y="109335"/>
                  </a:lnTo>
                  <a:lnTo>
                    <a:pt x="61567" y="114184"/>
                  </a:lnTo>
                  <a:lnTo>
                    <a:pt x="66754" y="117417"/>
                  </a:lnTo>
                  <a:lnTo>
                    <a:pt x="76056" y="119573"/>
                  </a:lnTo>
                  <a:lnTo>
                    <a:pt x="85763" y="122178"/>
                  </a:lnTo>
                  <a:lnTo>
                    <a:pt x="105898" y="128189"/>
                  </a:lnTo>
                  <a:lnTo>
                    <a:pt x="112669" y="134934"/>
                  </a:lnTo>
                  <a:lnTo>
                    <a:pt x="117183" y="144105"/>
                  </a:lnTo>
                  <a:lnTo>
                    <a:pt x="120193" y="154894"/>
                  </a:lnTo>
                  <a:lnTo>
                    <a:pt x="119862" y="166761"/>
                  </a:lnTo>
                  <a:lnTo>
                    <a:pt x="117305" y="179346"/>
                  </a:lnTo>
                  <a:lnTo>
                    <a:pt x="113261" y="192411"/>
                  </a:lnTo>
                  <a:lnTo>
                    <a:pt x="108229" y="203458"/>
                  </a:lnTo>
                  <a:lnTo>
                    <a:pt x="102537" y="213161"/>
                  </a:lnTo>
                  <a:lnTo>
                    <a:pt x="96405" y="221966"/>
                  </a:lnTo>
                  <a:lnTo>
                    <a:pt x="87643" y="231342"/>
                  </a:lnTo>
                  <a:lnTo>
                    <a:pt x="77127" y="241098"/>
                  </a:lnTo>
                  <a:lnTo>
                    <a:pt x="65441" y="251109"/>
                  </a:lnTo>
                  <a:lnTo>
                    <a:pt x="54145" y="260119"/>
                  </a:lnTo>
                  <a:lnTo>
                    <a:pt x="43108" y="268464"/>
                  </a:lnTo>
                  <a:lnTo>
                    <a:pt x="0" y="30268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8280927" y="4185367"/>
              <a:ext cx="163879" cy="214683"/>
            </a:xfrm>
            <a:custGeom>
              <a:avLst/>
              <a:gdLst/>
              <a:ahLst/>
              <a:cxnLst/>
              <a:rect l="0" t="0" r="0" b="0"/>
              <a:pathLst>
                <a:path w="163879" h="214683">
                  <a:moveTo>
                    <a:pt x="49011" y="11154"/>
                  </a:moveTo>
                  <a:lnTo>
                    <a:pt x="37843" y="22321"/>
                  </a:lnTo>
                  <a:lnTo>
                    <a:pt x="33385" y="29116"/>
                  </a:lnTo>
                  <a:lnTo>
                    <a:pt x="29244" y="37152"/>
                  </a:lnTo>
                  <a:lnTo>
                    <a:pt x="25315" y="46016"/>
                  </a:lnTo>
                  <a:lnTo>
                    <a:pt x="14717" y="68329"/>
                  </a:lnTo>
                  <a:lnTo>
                    <a:pt x="8618" y="80824"/>
                  </a:lnTo>
                  <a:lnTo>
                    <a:pt x="4554" y="93828"/>
                  </a:lnTo>
                  <a:lnTo>
                    <a:pt x="1843" y="107172"/>
                  </a:lnTo>
                  <a:lnTo>
                    <a:pt x="36" y="120742"/>
                  </a:lnTo>
                  <a:lnTo>
                    <a:pt x="0" y="134464"/>
                  </a:lnTo>
                  <a:lnTo>
                    <a:pt x="1144" y="148286"/>
                  </a:lnTo>
                  <a:lnTo>
                    <a:pt x="3076" y="162175"/>
                  </a:lnTo>
                  <a:lnTo>
                    <a:pt x="6702" y="174940"/>
                  </a:lnTo>
                  <a:lnTo>
                    <a:pt x="11455" y="186956"/>
                  </a:lnTo>
                  <a:lnTo>
                    <a:pt x="16962" y="198473"/>
                  </a:lnTo>
                  <a:lnTo>
                    <a:pt x="25307" y="206151"/>
                  </a:lnTo>
                  <a:lnTo>
                    <a:pt x="35546" y="211269"/>
                  </a:lnTo>
                  <a:lnTo>
                    <a:pt x="47046" y="214682"/>
                  </a:lnTo>
                  <a:lnTo>
                    <a:pt x="59387" y="214619"/>
                  </a:lnTo>
                  <a:lnTo>
                    <a:pt x="72289" y="212240"/>
                  </a:lnTo>
                  <a:lnTo>
                    <a:pt x="85564" y="208317"/>
                  </a:lnTo>
                  <a:lnTo>
                    <a:pt x="96753" y="203365"/>
                  </a:lnTo>
                  <a:lnTo>
                    <a:pt x="106548" y="197725"/>
                  </a:lnTo>
                  <a:lnTo>
                    <a:pt x="115416" y="191629"/>
                  </a:lnTo>
                  <a:lnTo>
                    <a:pt x="123665" y="185227"/>
                  </a:lnTo>
                  <a:lnTo>
                    <a:pt x="131502" y="178622"/>
                  </a:lnTo>
                  <a:lnTo>
                    <a:pt x="139063" y="171882"/>
                  </a:lnTo>
                  <a:lnTo>
                    <a:pt x="145273" y="162714"/>
                  </a:lnTo>
                  <a:lnTo>
                    <a:pt x="150581" y="151927"/>
                  </a:lnTo>
                  <a:lnTo>
                    <a:pt x="155289" y="140062"/>
                  </a:lnTo>
                  <a:lnTo>
                    <a:pt x="158427" y="127477"/>
                  </a:lnTo>
                  <a:lnTo>
                    <a:pt x="160520" y="114412"/>
                  </a:lnTo>
                  <a:lnTo>
                    <a:pt x="161915" y="101028"/>
                  </a:lnTo>
                  <a:lnTo>
                    <a:pt x="162845" y="87431"/>
                  </a:lnTo>
                  <a:lnTo>
                    <a:pt x="163465" y="73692"/>
                  </a:lnTo>
                  <a:lnTo>
                    <a:pt x="163878" y="59857"/>
                  </a:lnTo>
                  <a:lnTo>
                    <a:pt x="161816" y="48297"/>
                  </a:lnTo>
                  <a:lnTo>
                    <a:pt x="158104" y="38254"/>
                  </a:lnTo>
                  <a:lnTo>
                    <a:pt x="153293" y="29221"/>
                  </a:lnTo>
                  <a:lnTo>
                    <a:pt x="146579" y="20861"/>
                  </a:lnTo>
                  <a:lnTo>
                    <a:pt x="138597" y="12951"/>
                  </a:lnTo>
                  <a:lnTo>
                    <a:pt x="129770" y="5341"/>
                  </a:lnTo>
                  <a:lnTo>
                    <a:pt x="120380" y="1435"/>
                  </a:lnTo>
                  <a:lnTo>
                    <a:pt x="110613" y="0"/>
                  </a:lnTo>
                  <a:lnTo>
                    <a:pt x="100597" y="213"/>
                  </a:lnTo>
                  <a:lnTo>
                    <a:pt x="90413" y="1523"/>
                  </a:lnTo>
                  <a:lnTo>
                    <a:pt x="80118" y="3564"/>
                  </a:lnTo>
                  <a:lnTo>
                    <a:pt x="38493" y="2167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8708276" y="4080828"/>
              <a:ext cx="179440" cy="296770"/>
            </a:xfrm>
            <a:custGeom>
              <a:avLst/>
              <a:gdLst/>
              <a:ahLst/>
              <a:cxnLst/>
              <a:rect l="0" t="0" r="0" b="0"/>
              <a:pathLst>
                <a:path w="179440" h="296770">
                  <a:moveTo>
                    <a:pt x="84436" y="42070"/>
                  </a:moveTo>
                  <a:lnTo>
                    <a:pt x="62102" y="47654"/>
                  </a:lnTo>
                  <a:lnTo>
                    <a:pt x="52017" y="51636"/>
                  </a:lnTo>
                  <a:lnTo>
                    <a:pt x="41789" y="56627"/>
                  </a:lnTo>
                  <a:lnTo>
                    <a:pt x="31464" y="62293"/>
                  </a:lnTo>
                  <a:lnTo>
                    <a:pt x="22243" y="68407"/>
                  </a:lnTo>
                  <a:lnTo>
                    <a:pt x="13759" y="74820"/>
                  </a:lnTo>
                  <a:lnTo>
                    <a:pt x="5765" y="81433"/>
                  </a:lnTo>
                  <a:lnTo>
                    <a:pt x="1604" y="89347"/>
                  </a:lnTo>
                  <a:lnTo>
                    <a:pt x="0" y="98129"/>
                  </a:lnTo>
                  <a:lnTo>
                    <a:pt x="98" y="107490"/>
                  </a:lnTo>
                  <a:lnTo>
                    <a:pt x="4838" y="116067"/>
                  </a:lnTo>
                  <a:lnTo>
                    <a:pt x="12673" y="124123"/>
                  </a:lnTo>
                  <a:lnTo>
                    <a:pt x="22570" y="131831"/>
                  </a:lnTo>
                  <a:lnTo>
                    <a:pt x="33843" y="138138"/>
                  </a:lnTo>
                  <a:lnTo>
                    <a:pt x="46033" y="143511"/>
                  </a:lnTo>
                  <a:lnTo>
                    <a:pt x="70874" y="152598"/>
                  </a:lnTo>
                  <a:lnTo>
                    <a:pt x="93600" y="160532"/>
                  </a:lnTo>
                  <a:lnTo>
                    <a:pt x="105737" y="165452"/>
                  </a:lnTo>
                  <a:lnTo>
                    <a:pt x="118504" y="171070"/>
                  </a:lnTo>
                  <a:lnTo>
                    <a:pt x="131689" y="177152"/>
                  </a:lnTo>
                  <a:lnTo>
                    <a:pt x="142817" y="184713"/>
                  </a:lnTo>
                  <a:lnTo>
                    <a:pt x="152572" y="193259"/>
                  </a:lnTo>
                  <a:lnTo>
                    <a:pt x="161412" y="202463"/>
                  </a:lnTo>
                  <a:lnTo>
                    <a:pt x="168475" y="213273"/>
                  </a:lnTo>
                  <a:lnTo>
                    <a:pt x="174353" y="225154"/>
                  </a:lnTo>
                  <a:lnTo>
                    <a:pt x="179439" y="237749"/>
                  </a:lnTo>
                  <a:lnTo>
                    <a:pt x="179324" y="249652"/>
                  </a:lnTo>
                  <a:lnTo>
                    <a:pt x="175742" y="261093"/>
                  </a:lnTo>
                  <a:lnTo>
                    <a:pt x="169847" y="272226"/>
                  </a:lnTo>
                  <a:lnTo>
                    <a:pt x="162412" y="280817"/>
                  </a:lnTo>
                  <a:lnTo>
                    <a:pt x="153949" y="287713"/>
                  </a:lnTo>
                  <a:lnTo>
                    <a:pt x="144802" y="293478"/>
                  </a:lnTo>
                  <a:lnTo>
                    <a:pt x="134029" y="296154"/>
                  </a:lnTo>
                  <a:lnTo>
                    <a:pt x="122172" y="296769"/>
                  </a:lnTo>
                  <a:lnTo>
                    <a:pt x="109593" y="296010"/>
                  </a:lnTo>
                  <a:lnTo>
                    <a:pt x="100039" y="291998"/>
                  </a:lnTo>
                  <a:lnTo>
                    <a:pt x="92500" y="285818"/>
                  </a:lnTo>
                  <a:lnTo>
                    <a:pt x="86306" y="278192"/>
                  </a:lnTo>
                  <a:lnTo>
                    <a:pt x="83346" y="268434"/>
                  </a:lnTo>
                  <a:lnTo>
                    <a:pt x="82540" y="257253"/>
                  </a:lnTo>
                  <a:lnTo>
                    <a:pt x="83171" y="245125"/>
                  </a:lnTo>
                  <a:lnTo>
                    <a:pt x="84762" y="233534"/>
                  </a:lnTo>
                  <a:lnTo>
                    <a:pt x="86991" y="222301"/>
                  </a:lnTo>
                  <a:lnTo>
                    <a:pt x="89645" y="211306"/>
                  </a:lnTo>
                  <a:lnTo>
                    <a:pt x="93752" y="199302"/>
                  </a:lnTo>
                  <a:lnTo>
                    <a:pt x="98827" y="186624"/>
                  </a:lnTo>
                  <a:lnTo>
                    <a:pt x="104548" y="173498"/>
                  </a:lnTo>
                  <a:lnTo>
                    <a:pt x="110698" y="161242"/>
                  </a:lnTo>
                  <a:lnTo>
                    <a:pt x="117136" y="149565"/>
                  </a:lnTo>
                  <a:lnTo>
                    <a:pt x="123766" y="138274"/>
                  </a:lnTo>
                  <a:lnTo>
                    <a:pt x="130522" y="126073"/>
                  </a:lnTo>
                  <a:lnTo>
                    <a:pt x="144262" y="100050"/>
                  </a:lnTo>
                  <a:lnTo>
                    <a:pt x="151198" y="87735"/>
                  </a:lnTo>
                  <a:lnTo>
                    <a:pt x="158160" y="76019"/>
                  </a:lnTo>
                  <a:lnTo>
                    <a:pt x="165138" y="64703"/>
                  </a:lnTo>
                  <a:lnTo>
                    <a:pt x="167453" y="52484"/>
                  </a:lnTo>
                  <a:lnTo>
                    <a:pt x="166659" y="39664"/>
                  </a:lnTo>
                  <a:lnTo>
                    <a:pt x="158059"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8045963" y="4448944"/>
              <a:ext cx="1051760" cy="31554"/>
            </a:xfrm>
            <a:custGeom>
              <a:avLst/>
              <a:gdLst/>
              <a:ahLst/>
              <a:cxnLst/>
              <a:rect l="0" t="0" r="0" b="0"/>
              <a:pathLst>
                <a:path w="1051760" h="31554">
                  <a:moveTo>
                    <a:pt x="0" y="31553"/>
                  </a:moveTo>
                  <a:lnTo>
                    <a:pt x="22333" y="25969"/>
                  </a:lnTo>
                  <a:lnTo>
                    <a:pt x="35924" y="24324"/>
                  </a:lnTo>
                  <a:lnTo>
                    <a:pt x="51996" y="23227"/>
                  </a:lnTo>
                  <a:lnTo>
                    <a:pt x="69723" y="22497"/>
                  </a:lnTo>
                  <a:lnTo>
                    <a:pt x="111233" y="21685"/>
                  </a:lnTo>
                  <a:lnTo>
                    <a:pt x="133755" y="21468"/>
                  </a:lnTo>
                  <a:lnTo>
                    <a:pt x="153444" y="20155"/>
                  </a:lnTo>
                  <a:lnTo>
                    <a:pt x="171244" y="18111"/>
                  </a:lnTo>
                  <a:lnTo>
                    <a:pt x="187786" y="15580"/>
                  </a:lnTo>
                  <a:lnTo>
                    <a:pt x="204657" y="13892"/>
                  </a:lnTo>
                  <a:lnTo>
                    <a:pt x="221747" y="12767"/>
                  </a:lnTo>
                  <a:lnTo>
                    <a:pt x="255149" y="11517"/>
                  </a:lnTo>
                  <a:lnTo>
                    <a:pt x="302572" y="10814"/>
                  </a:lnTo>
                  <a:lnTo>
                    <a:pt x="340153" y="10649"/>
                  </a:lnTo>
                  <a:lnTo>
                    <a:pt x="358823" y="9436"/>
                  </a:lnTo>
                  <a:lnTo>
                    <a:pt x="377112" y="7459"/>
                  </a:lnTo>
                  <a:lnTo>
                    <a:pt x="395148" y="4973"/>
                  </a:lnTo>
                  <a:lnTo>
                    <a:pt x="414184" y="3315"/>
                  </a:lnTo>
                  <a:lnTo>
                    <a:pt x="433887" y="2210"/>
                  </a:lnTo>
                  <a:lnTo>
                    <a:pt x="474476" y="982"/>
                  </a:lnTo>
                  <a:lnTo>
                    <a:pt x="599606" y="86"/>
                  </a:lnTo>
                  <a:lnTo>
                    <a:pt x="1051759"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 name="Group 61"/>
          <p:cNvGrpSpPr/>
          <p:nvPr/>
        </p:nvGrpSpPr>
        <p:grpSpPr>
          <a:xfrm>
            <a:off x="3449772" y="1167453"/>
            <a:ext cx="694162" cy="420705"/>
            <a:chOff x="3449772" y="1167453"/>
            <a:chExt cx="694162" cy="420705"/>
          </a:xfrm>
        </p:grpSpPr>
        <p:sp>
          <p:nvSpPr>
            <p:cNvPr id="60" name="Freeform 59"/>
            <p:cNvSpPr/>
            <p:nvPr/>
          </p:nvSpPr>
          <p:spPr>
            <a:xfrm>
              <a:off x="3533912" y="1167453"/>
              <a:ext cx="515364" cy="347082"/>
            </a:xfrm>
            <a:custGeom>
              <a:avLst/>
              <a:gdLst/>
              <a:ahLst/>
              <a:cxnLst/>
              <a:rect l="0" t="0" r="0" b="0"/>
              <a:pathLst>
                <a:path w="515364" h="347082">
                  <a:moveTo>
                    <a:pt x="0" y="0"/>
                  </a:moveTo>
                  <a:lnTo>
                    <a:pt x="11167" y="16750"/>
                  </a:lnTo>
                  <a:lnTo>
                    <a:pt x="17963" y="25190"/>
                  </a:lnTo>
                  <a:lnTo>
                    <a:pt x="25999" y="34323"/>
                  </a:lnTo>
                  <a:lnTo>
                    <a:pt x="34862" y="43917"/>
                  </a:lnTo>
                  <a:lnTo>
                    <a:pt x="45445" y="52650"/>
                  </a:lnTo>
                  <a:lnTo>
                    <a:pt x="57175" y="60810"/>
                  </a:lnTo>
                  <a:lnTo>
                    <a:pt x="81506" y="76109"/>
                  </a:lnTo>
                  <a:lnTo>
                    <a:pt x="104005" y="90699"/>
                  </a:lnTo>
                  <a:lnTo>
                    <a:pt x="113745" y="97862"/>
                  </a:lnTo>
                  <a:lnTo>
                    <a:pt x="122575" y="104974"/>
                  </a:lnTo>
                  <a:lnTo>
                    <a:pt x="130799" y="112053"/>
                  </a:lnTo>
                  <a:lnTo>
                    <a:pt x="140956" y="119110"/>
                  </a:lnTo>
                  <a:lnTo>
                    <a:pt x="152402" y="126151"/>
                  </a:lnTo>
                  <a:lnTo>
                    <a:pt x="164707" y="133183"/>
                  </a:lnTo>
                  <a:lnTo>
                    <a:pt x="176416" y="139039"/>
                  </a:lnTo>
                  <a:lnTo>
                    <a:pt x="187729" y="144112"/>
                  </a:lnTo>
                  <a:lnTo>
                    <a:pt x="198776" y="148663"/>
                  </a:lnTo>
                  <a:lnTo>
                    <a:pt x="209646" y="154034"/>
                  </a:lnTo>
                  <a:lnTo>
                    <a:pt x="220399" y="159952"/>
                  </a:lnTo>
                  <a:lnTo>
                    <a:pt x="231074" y="166234"/>
                  </a:lnTo>
                  <a:lnTo>
                    <a:pt x="252284" y="179447"/>
                  </a:lnTo>
                  <a:lnTo>
                    <a:pt x="262848" y="186243"/>
                  </a:lnTo>
                  <a:lnTo>
                    <a:pt x="274565" y="193111"/>
                  </a:lnTo>
                  <a:lnTo>
                    <a:pt x="287051" y="200026"/>
                  </a:lnTo>
                  <a:lnTo>
                    <a:pt x="300049" y="206974"/>
                  </a:lnTo>
                  <a:lnTo>
                    <a:pt x="312221" y="213943"/>
                  </a:lnTo>
                  <a:lnTo>
                    <a:pt x="323841" y="220926"/>
                  </a:lnTo>
                  <a:lnTo>
                    <a:pt x="335094" y="227919"/>
                  </a:lnTo>
                  <a:lnTo>
                    <a:pt x="346101" y="233750"/>
                  </a:lnTo>
                  <a:lnTo>
                    <a:pt x="356946" y="238805"/>
                  </a:lnTo>
                  <a:lnTo>
                    <a:pt x="367681" y="243344"/>
                  </a:lnTo>
                  <a:lnTo>
                    <a:pt x="377176" y="248708"/>
                  </a:lnTo>
                  <a:lnTo>
                    <a:pt x="385842" y="254620"/>
                  </a:lnTo>
                  <a:lnTo>
                    <a:pt x="393957" y="260899"/>
                  </a:lnTo>
                  <a:lnTo>
                    <a:pt x="402873" y="266254"/>
                  </a:lnTo>
                  <a:lnTo>
                    <a:pt x="412323" y="270992"/>
                  </a:lnTo>
                  <a:lnTo>
                    <a:pt x="422129" y="275320"/>
                  </a:lnTo>
                  <a:lnTo>
                    <a:pt x="432171" y="281711"/>
                  </a:lnTo>
                  <a:lnTo>
                    <a:pt x="442373" y="289477"/>
                  </a:lnTo>
                  <a:lnTo>
                    <a:pt x="452679" y="298161"/>
                  </a:lnTo>
                  <a:lnTo>
                    <a:pt x="463056" y="305118"/>
                  </a:lnTo>
                  <a:lnTo>
                    <a:pt x="473480" y="310926"/>
                  </a:lnTo>
                  <a:lnTo>
                    <a:pt x="515363" y="34708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3449772" y="1177971"/>
              <a:ext cx="694162" cy="410187"/>
            </a:xfrm>
            <a:custGeom>
              <a:avLst/>
              <a:gdLst/>
              <a:ahLst/>
              <a:cxnLst/>
              <a:rect l="0" t="0" r="0" b="0"/>
              <a:pathLst>
                <a:path w="694162" h="410187">
                  <a:moveTo>
                    <a:pt x="0" y="410186"/>
                  </a:moveTo>
                  <a:lnTo>
                    <a:pt x="38334" y="371852"/>
                  </a:lnTo>
                  <a:lnTo>
                    <a:pt x="46591" y="364763"/>
                  </a:lnTo>
                  <a:lnTo>
                    <a:pt x="55602" y="357700"/>
                  </a:lnTo>
                  <a:lnTo>
                    <a:pt x="65115" y="350655"/>
                  </a:lnTo>
                  <a:lnTo>
                    <a:pt x="73794" y="343620"/>
                  </a:lnTo>
                  <a:lnTo>
                    <a:pt x="81917" y="336593"/>
                  </a:lnTo>
                  <a:lnTo>
                    <a:pt x="89670" y="329571"/>
                  </a:lnTo>
                  <a:lnTo>
                    <a:pt x="99513" y="321384"/>
                  </a:lnTo>
                  <a:lnTo>
                    <a:pt x="122915" y="302938"/>
                  </a:lnTo>
                  <a:lnTo>
                    <a:pt x="162371" y="272843"/>
                  </a:lnTo>
                  <a:lnTo>
                    <a:pt x="173690" y="263699"/>
                  </a:lnTo>
                  <a:lnTo>
                    <a:pt x="183573" y="255265"/>
                  </a:lnTo>
                  <a:lnTo>
                    <a:pt x="192499" y="247306"/>
                  </a:lnTo>
                  <a:lnTo>
                    <a:pt x="201956" y="239662"/>
                  </a:lnTo>
                  <a:lnTo>
                    <a:pt x="211766" y="232229"/>
                  </a:lnTo>
                  <a:lnTo>
                    <a:pt x="232016" y="217738"/>
                  </a:lnTo>
                  <a:lnTo>
                    <a:pt x="252702" y="203506"/>
                  </a:lnTo>
                  <a:lnTo>
                    <a:pt x="264295" y="196439"/>
                  </a:lnTo>
                  <a:lnTo>
                    <a:pt x="276698" y="189390"/>
                  </a:lnTo>
                  <a:lnTo>
                    <a:pt x="289641" y="182354"/>
                  </a:lnTo>
                  <a:lnTo>
                    <a:pt x="301776" y="175326"/>
                  </a:lnTo>
                  <a:lnTo>
                    <a:pt x="324608" y="161284"/>
                  </a:lnTo>
                  <a:lnTo>
                    <a:pt x="336774" y="154267"/>
                  </a:lnTo>
                  <a:lnTo>
                    <a:pt x="362756" y="140239"/>
                  </a:lnTo>
                  <a:lnTo>
                    <a:pt x="376228" y="134394"/>
                  </a:lnTo>
                  <a:lnTo>
                    <a:pt x="389885" y="129329"/>
                  </a:lnTo>
                  <a:lnTo>
                    <a:pt x="403664" y="124784"/>
                  </a:lnTo>
                  <a:lnTo>
                    <a:pt x="417524" y="119416"/>
                  </a:lnTo>
                  <a:lnTo>
                    <a:pt x="431439" y="113501"/>
                  </a:lnTo>
                  <a:lnTo>
                    <a:pt x="445390" y="107220"/>
                  </a:lnTo>
                  <a:lnTo>
                    <a:pt x="459365" y="101864"/>
                  </a:lnTo>
                  <a:lnTo>
                    <a:pt x="473357" y="97125"/>
                  </a:lnTo>
                  <a:lnTo>
                    <a:pt x="487358" y="92797"/>
                  </a:lnTo>
                  <a:lnTo>
                    <a:pt x="501367" y="87574"/>
                  </a:lnTo>
                  <a:lnTo>
                    <a:pt x="515381" y="81755"/>
                  </a:lnTo>
                  <a:lnTo>
                    <a:pt x="529398" y="75538"/>
                  </a:lnTo>
                  <a:lnTo>
                    <a:pt x="541080" y="69057"/>
                  </a:lnTo>
                  <a:lnTo>
                    <a:pt x="551205" y="62398"/>
                  </a:lnTo>
                  <a:lnTo>
                    <a:pt x="569857" y="49936"/>
                  </a:lnTo>
                  <a:lnTo>
                    <a:pt x="589833" y="40502"/>
                  </a:lnTo>
                  <a:lnTo>
                    <a:pt x="613514" y="29297"/>
                  </a:lnTo>
                  <a:lnTo>
                    <a:pt x="626373" y="23037"/>
                  </a:lnTo>
                  <a:lnTo>
                    <a:pt x="637283" y="16527"/>
                  </a:lnTo>
                  <a:lnTo>
                    <a:pt x="646894" y="9849"/>
                  </a:lnTo>
                  <a:lnTo>
                    <a:pt x="694161"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0" name="Group 79"/>
          <p:cNvGrpSpPr/>
          <p:nvPr/>
        </p:nvGrpSpPr>
        <p:grpSpPr>
          <a:xfrm>
            <a:off x="1148510" y="2008861"/>
            <a:ext cx="3615962" cy="915032"/>
            <a:chOff x="1148510" y="2008861"/>
            <a:chExt cx="3615962" cy="915032"/>
          </a:xfrm>
        </p:grpSpPr>
        <p:sp>
          <p:nvSpPr>
            <p:cNvPr id="63" name="Freeform 62"/>
            <p:cNvSpPr/>
            <p:nvPr/>
          </p:nvSpPr>
          <p:spPr>
            <a:xfrm>
              <a:off x="1263974" y="2166209"/>
              <a:ext cx="217699" cy="326462"/>
            </a:xfrm>
            <a:custGeom>
              <a:avLst/>
              <a:gdLst/>
              <a:ahLst/>
              <a:cxnLst/>
              <a:rect l="0" t="0" r="0" b="0"/>
              <a:pathLst>
                <a:path w="217699" h="326462">
                  <a:moveTo>
                    <a:pt x="103313" y="53004"/>
                  </a:moveTo>
                  <a:lnTo>
                    <a:pt x="103313" y="30670"/>
                  </a:lnTo>
                  <a:lnTo>
                    <a:pt x="106819" y="21754"/>
                  </a:lnTo>
                  <a:lnTo>
                    <a:pt x="112662" y="13473"/>
                  </a:lnTo>
                  <a:lnTo>
                    <a:pt x="120064" y="5615"/>
                  </a:lnTo>
                  <a:lnTo>
                    <a:pt x="129672" y="1544"/>
                  </a:lnTo>
                  <a:lnTo>
                    <a:pt x="140752" y="0"/>
                  </a:lnTo>
                  <a:lnTo>
                    <a:pt x="152814" y="138"/>
                  </a:lnTo>
                  <a:lnTo>
                    <a:pt x="163192" y="3737"/>
                  </a:lnTo>
                  <a:lnTo>
                    <a:pt x="172448" y="9641"/>
                  </a:lnTo>
                  <a:lnTo>
                    <a:pt x="180956" y="17084"/>
                  </a:lnTo>
                  <a:lnTo>
                    <a:pt x="188965" y="24383"/>
                  </a:lnTo>
                  <a:lnTo>
                    <a:pt x="204097" y="38725"/>
                  </a:lnTo>
                  <a:lnTo>
                    <a:pt x="209067" y="48159"/>
                  </a:lnTo>
                  <a:lnTo>
                    <a:pt x="212380" y="59123"/>
                  </a:lnTo>
                  <a:lnTo>
                    <a:pt x="214589" y="71107"/>
                  </a:lnTo>
                  <a:lnTo>
                    <a:pt x="216062" y="83770"/>
                  </a:lnTo>
                  <a:lnTo>
                    <a:pt x="217043" y="96887"/>
                  </a:lnTo>
                  <a:lnTo>
                    <a:pt x="217698" y="110306"/>
                  </a:lnTo>
                  <a:lnTo>
                    <a:pt x="216966" y="123927"/>
                  </a:lnTo>
                  <a:lnTo>
                    <a:pt x="215309" y="137682"/>
                  </a:lnTo>
                  <a:lnTo>
                    <a:pt x="213036" y="151526"/>
                  </a:lnTo>
                  <a:lnTo>
                    <a:pt x="209183" y="163093"/>
                  </a:lnTo>
                  <a:lnTo>
                    <a:pt x="204277" y="173142"/>
                  </a:lnTo>
                  <a:lnTo>
                    <a:pt x="198669" y="182178"/>
                  </a:lnTo>
                  <a:lnTo>
                    <a:pt x="193762" y="191708"/>
                  </a:lnTo>
                  <a:lnTo>
                    <a:pt x="189322" y="201567"/>
                  </a:lnTo>
                  <a:lnTo>
                    <a:pt x="185194" y="211646"/>
                  </a:lnTo>
                  <a:lnTo>
                    <a:pt x="177767" y="221871"/>
                  </a:lnTo>
                  <a:lnTo>
                    <a:pt x="168141" y="232193"/>
                  </a:lnTo>
                  <a:lnTo>
                    <a:pt x="146149" y="253012"/>
                  </a:lnTo>
                  <a:lnTo>
                    <a:pt x="124689" y="273950"/>
                  </a:lnTo>
                  <a:lnTo>
                    <a:pt x="112889" y="283274"/>
                  </a:lnTo>
                  <a:lnTo>
                    <a:pt x="100348" y="291827"/>
                  </a:lnTo>
                  <a:lnTo>
                    <a:pt x="87313" y="299866"/>
                  </a:lnTo>
                  <a:lnTo>
                    <a:pt x="73948" y="306394"/>
                  </a:lnTo>
                  <a:lnTo>
                    <a:pt x="60364" y="311914"/>
                  </a:lnTo>
                  <a:lnTo>
                    <a:pt x="46634" y="316763"/>
                  </a:lnTo>
                  <a:lnTo>
                    <a:pt x="33974" y="317659"/>
                  </a:lnTo>
                  <a:lnTo>
                    <a:pt x="22029" y="315918"/>
                  </a:lnTo>
                  <a:lnTo>
                    <a:pt x="10559" y="312421"/>
                  </a:lnTo>
                  <a:lnTo>
                    <a:pt x="4081" y="306584"/>
                  </a:lnTo>
                  <a:lnTo>
                    <a:pt x="931" y="299186"/>
                  </a:lnTo>
                  <a:lnTo>
                    <a:pt x="0" y="290748"/>
                  </a:lnTo>
                  <a:lnTo>
                    <a:pt x="1716" y="281618"/>
                  </a:lnTo>
                  <a:lnTo>
                    <a:pt x="5198" y="272024"/>
                  </a:lnTo>
                  <a:lnTo>
                    <a:pt x="9856" y="262123"/>
                  </a:lnTo>
                  <a:lnTo>
                    <a:pt x="17636" y="253185"/>
                  </a:lnTo>
                  <a:lnTo>
                    <a:pt x="27497" y="244889"/>
                  </a:lnTo>
                  <a:lnTo>
                    <a:pt x="38746" y="237021"/>
                  </a:lnTo>
                  <a:lnTo>
                    <a:pt x="50919" y="231776"/>
                  </a:lnTo>
                  <a:lnTo>
                    <a:pt x="63709" y="228279"/>
                  </a:lnTo>
                  <a:lnTo>
                    <a:pt x="76911" y="225948"/>
                  </a:lnTo>
                  <a:lnTo>
                    <a:pt x="88049" y="226731"/>
                  </a:lnTo>
                  <a:lnTo>
                    <a:pt x="97811" y="229590"/>
                  </a:lnTo>
                  <a:lnTo>
                    <a:pt x="106657" y="233834"/>
                  </a:lnTo>
                  <a:lnTo>
                    <a:pt x="113723" y="240169"/>
                  </a:lnTo>
                  <a:lnTo>
                    <a:pt x="119602" y="247898"/>
                  </a:lnTo>
                  <a:lnTo>
                    <a:pt x="124690" y="256556"/>
                  </a:lnTo>
                  <a:lnTo>
                    <a:pt x="129251" y="265834"/>
                  </a:lnTo>
                  <a:lnTo>
                    <a:pt x="133460" y="275526"/>
                  </a:lnTo>
                  <a:lnTo>
                    <a:pt x="145384" y="32646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1546087" y="2450600"/>
              <a:ext cx="1" cy="21036"/>
            </a:xfrm>
            <a:custGeom>
              <a:avLst/>
              <a:gdLst/>
              <a:ahLst/>
              <a:cxnLst/>
              <a:rect l="0" t="0" r="0" b="0"/>
              <a:pathLst>
                <a:path w="1" h="21036">
                  <a:moveTo>
                    <a:pt x="0" y="0"/>
                  </a:moveTo>
                  <a:lnTo>
                    <a:pt x="0" y="2103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1745921" y="2145590"/>
              <a:ext cx="21036" cy="399669"/>
            </a:xfrm>
            <a:custGeom>
              <a:avLst/>
              <a:gdLst/>
              <a:ahLst/>
              <a:cxnLst/>
              <a:rect l="0" t="0" r="0" b="0"/>
              <a:pathLst>
                <a:path w="21036" h="399669">
                  <a:moveTo>
                    <a:pt x="0" y="0"/>
                  </a:moveTo>
                  <a:lnTo>
                    <a:pt x="5583" y="16750"/>
                  </a:lnTo>
                  <a:lnTo>
                    <a:pt x="7228" y="28696"/>
                  </a:lnTo>
                  <a:lnTo>
                    <a:pt x="8324" y="43671"/>
                  </a:lnTo>
                  <a:lnTo>
                    <a:pt x="9543" y="76672"/>
                  </a:lnTo>
                  <a:lnTo>
                    <a:pt x="10084" y="106920"/>
                  </a:lnTo>
                  <a:lnTo>
                    <a:pt x="11397" y="122699"/>
                  </a:lnTo>
                  <a:lnTo>
                    <a:pt x="13441" y="139062"/>
                  </a:lnTo>
                  <a:lnTo>
                    <a:pt x="15973" y="155813"/>
                  </a:lnTo>
                  <a:lnTo>
                    <a:pt x="17660" y="172824"/>
                  </a:lnTo>
                  <a:lnTo>
                    <a:pt x="18785" y="190008"/>
                  </a:lnTo>
                  <a:lnTo>
                    <a:pt x="20035" y="223514"/>
                  </a:lnTo>
                  <a:lnTo>
                    <a:pt x="20739" y="269826"/>
                  </a:lnTo>
                  <a:lnTo>
                    <a:pt x="20903" y="303007"/>
                  </a:lnTo>
                  <a:lnTo>
                    <a:pt x="19778" y="317698"/>
                  </a:lnTo>
                  <a:lnTo>
                    <a:pt x="17860" y="330998"/>
                  </a:lnTo>
                  <a:lnTo>
                    <a:pt x="15412" y="343370"/>
                  </a:lnTo>
                  <a:lnTo>
                    <a:pt x="14949" y="355125"/>
                  </a:lnTo>
                  <a:lnTo>
                    <a:pt x="15809" y="366467"/>
                  </a:lnTo>
                  <a:lnTo>
                    <a:pt x="21035" y="39966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1148510" y="2008861"/>
              <a:ext cx="208261" cy="631057"/>
            </a:xfrm>
            <a:custGeom>
              <a:avLst/>
              <a:gdLst/>
              <a:ahLst/>
              <a:cxnLst/>
              <a:rect l="0" t="0" r="0" b="0"/>
              <a:pathLst>
                <a:path w="208261" h="631057">
                  <a:moveTo>
                    <a:pt x="208260" y="0"/>
                  </a:moveTo>
                  <a:lnTo>
                    <a:pt x="191509" y="5583"/>
                  </a:lnTo>
                  <a:lnTo>
                    <a:pt x="183069" y="10734"/>
                  </a:lnTo>
                  <a:lnTo>
                    <a:pt x="173937" y="17673"/>
                  </a:lnTo>
                  <a:lnTo>
                    <a:pt x="164343" y="25806"/>
                  </a:lnTo>
                  <a:lnTo>
                    <a:pt x="154441" y="34733"/>
                  </a:lnTo>
                  <a:lnTo>
                    <a:pt x="134089" y="54001"/>
                  </a:lnTo>
                  <a:lnTo>
                    <a:pt x="108505" y="78976"/>
                  </a:lnTo>
                  <a:lnTo>
                    <a:pt x="102023" y="87709"/>
                  </a:lnTo>
                  <a:lnTo>
                    <a:pt x="96534" y="97037"/>
                  </a:lnTo>
                  <a:lnTo>
                    <a:pt x="91705" y="106762"/>
                  </a:lnTo>
                  <a:lnTo>
                    <a:pt x="86149" y="115582"/>
                  </a:lnTo>
                  <a:lnTo>
                    <a:pt x="80108" y="123800"/>
                  </a:lnTo>
                  <a:lnTo>
                    <a:pt x="73743" y="131615"/>
                  </a:lnTo>
                  <a:lnTo>
                    <a:pt x="67162" y="140331"/>
                  </a:lnTo>
                  <a:lnTo>
                    <a:pt x="53618" y="159365"/>
                  </a:lnTo>
                  <a:lnTo>
                    <a:pt x="47903" y="170517"/>
                  </a:lnTo>
                  <a:lnTo>
                    <a:pt x="42924" y="182627"/>
                  </a:lnTo>
                  <a:lnTo>
                    <a:pt x="22837" y="241024"/>
                  </a:lnTo>
                  <a:lnTo>
                    <a:pt x="15610" y="262548"/>
                  </a:lnTo>
                  <a:lnTo>
                    <a:pt x="12046" y="274365"/>
                  </a:lnTo>
                  <a:lnTo>
                    <a:pt x="4971" y="299960"/>
                  </a:lnTo>
                  <a:lnTo>
                    <a:pt x="2616" y="315667"/>
                  </a:lnTo>
                  <a:lnTo>
                    <a:pt x="1047" y="333150"/>
                  </a:lnTo>
                  <a:lnTo>
                    <a:pt x="0" y="351817"/>
                  </a:lnTo>
                  <a:lnTo>
                    <a:pt x="471" y="367767"/>
                  </a:lnTo>
                  <a:lnTo>
                    <a:pt x="1954" y="381907"/>
                  </a:lnTo>
                  <a:lnTo>
                    <a:pt x="4111" y="394839"/>
                  </a:lnTo>
                  <a:lnTo>
                    <a:pt x="6718" y="406967"/>
                  </a:lnTo>
                  <a:lnTo>
                    <a:pt x="9624" y="418557"/>
                  </a:lnTo>
                  <a:lnTo>
                    <a:pt x="12731" y="429790"/>
                  </a:lnTo>
                  <a:lnTo>
                    <a:pt x="19298" y="451620"/>
                  </a:lnTo>
                  <a:lnTo>
                    <a:pt x="33037" y="494201"/>
                  </a:lnTo>
                  <a:lnTo>
                    <a:pt x="37688" y="504761"/>
                  </a:lnTo>
                  <a:lnTo>
                    <a:pt x="43126" y="515306"/>
                  </a:lnTo>
                  <a:lnTo>
                    <a:pt x="49088" y="525843"/>
                  </a:lnTo>
                  <a:lnTo>
                    <a:pt x="55401" y="535204"/>
                  </a:lnTo>
                  <a:lnTo>
                    <a:pt x="61946" y="543782"/>
                  </a:lnTo>
                  <a:lnTo>
                    <a:pt x="68647" y="551838"/>
                  </a:lnTo>
                  <a:lnTo>
                    <a:pt x="77788" y="561883"/>
                  </a:lnTo>
                  <a:lnTo>
                    <a:pt x="100411" y="585510"/>
                  </a:lnTo>
                  <a:lnTo>
                    <a:pt x="112988" y="596017"/>
                  </a:lnTo>
                  <a:lnTo>
                    <a:pt x="126047" y="605360"/>
                  </a:lnTo>
                  <a:lnTo>
                    <a:pt x="176707" y="63105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1798509" y="2082484"/>
              <a:ext cx="125577" cy="546916"/>
            </a:xfrm>
            <a:custGeom>
              <a:avLst/>
              <a:gdLst/>
              <a:ahLst/>
              <a:cxnLst/>
              <a:rect l="0" t="0" r="0" b="0"/>
              <a:pathLst>
                <a:path w="125577" h="546916">
                  <a:moveTo>
                    <a:pt x="0" y="0"/>
                  </a:moveTo>
                  <a:lnTo>
                    <a:pt x="11167" y="16750"/>
                  </a:lnTo>
                  <a:lnTo>
                    <a:pt x="16793" y="26359"/>
                  </a:lnTo>
                  <a:lnTo>
                    <a:pt x="22882" y="37439"/>
                  </a:lnTo>
                  <a:lnTo>
                    <a:pt x="29278" y="49500"/>
                  </a:lnTo>
                  <a:lnTo>
                    <a:pt x="45734" y="78484"/>
                  </a:lnTo>
                  <a:lnTo>
                    <a:pt x="55030" y="94393"/>
                  </a:lnTo>
                  <a:lnTo>
                    <a:pt x="63565" y="110842"/>
                  </a:lnTo>
                  <a:lnTo>
                    <a:pt x="71592" y="127651"/>
                  </a:lnTo>
                  <a:lnTo>
                    <a:pt x="79281" y="144701"/>
                  </a:lnTo>
                  <a:lnTo>
                    <a:pt x="85575" y="159573"/>
                  </a:lnTo>
                  <a:lnTo>
                    <a:pt x="90940" y="172993"/>
                  </a:lnTo>
                  <a:lnTo>
                    <a:pt x="100017" y="197254"/>
                  </a:lnTo>
                  <a:lnTo>
                    <a:pt x="111698" y="230623"/>
                  </a:lnTo>
                  <a:lnTo>
                    <a:pt x="118982" y="252083"/>
                  </a:lnTo>
                  <a:lnTo>
                    <a:pt x="121391" y="267388"/>
                  </a:lnTo>
                  <a:lnTo>
                    <a:pt x="122998" y="285772"/>
                  </a:lnTo>
                  <a:lnTo>
                    <a:pt x="124069" y="306208"/>
                  </a:lnTo>
                  <a:lnTo>
                    <a:pt x="125259" y="344497"/>
                  </a:lnTo>
                  <a:lnTo>
                    <a:pt x="125576" y="362887"/>
                  </a:lnTo>
                  <a:lnTo>
                    <a:pt x="124619" y="378654"/>
                  </a:lnTo>
                  <a:lnTo>
                    <a:pt x="122813" y="392671"/>
                  </a:lnTo>
                  <a:lnTo>
                    <a:pt x="120439" y="405521"/>
                  </a:lnTo>
                  <a:lnTo>
                    <a:pt x="117689" y="417594"/>
                  </a:lnTo>
                  <a:lnTo>
                    <a:pt x="114686" y="429148"/>
                  </a:lnTo>
                  <a:lnTo>
                    <a:pt x="111516" y="440357"/>
                  </a:lnTo>
                  <a:lnTo>
                    <a:pt x="107065" y="452504"/>
                  </a:lnTo>
                  <a:lnTo>
                    <a:pt x="101761" y="465276"/>
                  </a:lnTo>
                  <a:lnTo>
                    <a:pt x="95888" y="478466"/>
                  </a:lnTo>
                  <a:lnTo>
                    <a:pt x="88466" y="490765"/>
                  </a:lnTo>
                  <a:lnTo>
                    <a:pt x="80013" y="502470"/>
                  </a:lnTo>
                  <a:lnTo>
                    <a:pt x="42070" y="54691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2025229" y="2114037"/>
              <a:ext cx="109844" cy="515363"/>
            </a:xfrm>
            <a:custGeom>
              <a:avLst/>
              <a:gdLst/>
              <a:ahLst/>
              <a:cxnLst/>
              <a:rect l="0" t="0" r="0" b="0"/>
              <a:pathLst>
                <a:path w="109844" h="515363">
                  <a:moveTo>
                    <a:pt x="109843" y="0"/>
                  </a:moveTo>
                  <a:lnTo>
                    <a:pt x="98676" y="16750"/>
                  </a:lnTo>
                  <a:lnTo>
                    <a:pt x="94218" y="26359"/>
                  </a:lnTo>
                  <a:lnTo>
                    <a:pt x="90077" y="37439"/>
                  </a:lnTo>
                  <a:lnTo>
                    <a:pt x="75035" y="83226"/>
                  </a:lnTo>
                  <a:lnTo>
                    <a:pt x="70277" y="92880"/>
                  </a:lnTo>
                  <a:lnTo>
                    <a:pt x="64768" y="101653"/>
                  </a:lnTo>
                  <a:lnTo>
                    <a:pt x="58758" y="109839"/>
                  </a:lnTo>
                  <a:lnTo>
                    <a:pt x="53582" y="118802"/>
                  </a:lnTo>
                  <a:lnTo>
                    <a:pt x="48963" y="128284"/>
                  </a:lnTo>
                  <a:lnTo>
                    <a:pt x="44716" y="138110"/>
                  </a:lnTo>
                  <a:lnTo>
                    <a:pt x="40715" y="148167"/>
                  </a:lnTo>
                  <a:lnTo>
                    <a:pt x="33154" y="168691"/>
                  </a:lnTo>
                  <a:lnTo>
                    <a:pt x="15242" y="220923"/>
                  </a:lnTo>
                  <a:lnTo>
                    <a:pt x="11717" y="231423"/>
                  </a:lnTo>
                  <a:lnTo>
                    <a:pt x="8199" y="245434"/>
                  </a:lnTo>
                  <a:lnTo>
                    <a:pt x="4684" y="261787"/>
                  </a:lnTo>
                  <a:lnTo>
                    <a:pt x="1173" y="279701"/>
                  </a:lnTo>
                  <a:lnTo>
                    <a:pt x="0" y="298655"/>
                  </a:lnTo>
                  <a:lnTo>
                    <a:pt x="387" y="318303"/>
                  </a:lnTo>
                  <a:lnTo>
                    <a:pt x="1814" y="338413"/>
                  </a:lnTo>
                  <a:lnTo>
                    <a:pt x="3933" y="358832"/>
                  </a:lnTo>
                  <a:lnTo>
                    <a:pt x="9405" y="400217"/>
                  </a:lnTo>
                  <a:lnTo>
                    <a:pt x="14837" y="418732"/>
                  </a:lnTo>
                  <a:lnTo>
                    <a:pt x="21965" y="435750"/>
                  </a:lnTo>
                  <a:lnTo>
                    <a:pt x="30222" y="451770"/>
                  </a:lnTo>
                  <a:lnTo>
                    <a:pt x="38065" y="464787"/>
                  </a:lnTo>
                  <a:lnTo>
                    <a:pt x="45630" y="475802"/>
                  </a:lnTo>
                  <a:lnTo>
                    <a:pt x="88808" y="51536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2255981" y="2250766"/>
              <a:ext cx="132252" cy="338291"/>
            </a:xfrm>
            <a:custGeom>
              <a:avLst/>
              <a:gdLst/>
              <a:ahLst/>
              <a:cxnLst/>
              <a:rect l="0" t="0" r="0" b="0"/>
              <a:pathLst>
                <a:path w="132252" h="338291">
                  <a:moveTo>
                    <a:pt x="89443" y="10517"/>
                  </a:moveTo>
                  <a:lnTo>
                    <a:pt x="72693" y="4934"/>
                  </a:lnTo>
                  <a:lnTo>
                    <a:pt x="64253" y="5626"/>
                  </a:lnTo>
                  <a:lnTo>
                    <a:pt x="55120" y="8425"/>
                  </a:lnTo>
                  <a:lnTo>
                    <a:pt x="45526" y="12628"/>
                  </a:lnTo>
                  <a:lnTo>
                    <a:pt x="35624" y="17768"/>
                  </a:lnTo>
                  <a:lnTo>
                    <a:pt x="25517" y="23531"/>
                  </a:lnTo>
                  <a:lnTo>
                    <a:pt x="15273" y="29711"/>
                  </a:lnTo>
                  <a:lnTo>
                    <a:pt x="8443" y="39674"/>
                  </a:lnTo>
                  <a:lnTo>
                    <a:pt x="3890" y="52159"/>
                  </a:lnTo>
                  <a:lnTo>
                    <a:pt x="855" y="66325"/>
                  </a:lnTo>
                  <a:lnTo>
                    <a:pt x="0" y="79275"/>
                  </a:lnTo>
                  <a:lnTo>
                    <a:pt x="599" y="91415"/>
                  </a:lnTo>
                  <a:lnTo>
                    <a:pt x="2167" y="103013"/>
                  </a:lnTo>
                  <a:lnTo>
                    <a:pt x="5549" y="113083"/>
                  </a:lnTo>
                  <a:lnTo>
                    <a:pt x="10141" y="122133"/>
                  </a:lnTo>
                  <a:lnTo>
                    <a:pt x="15540" y="130504"/>
                  </a:lnTo>
                  <a:lnTo>
                    <a:pt x="22645" y="140759"/>
                  </a:lnTo>
                  <a:lnTo>
                    <a:pt x="39888" y="164619"/>
                  </a:lnTo>
                  <a:lnTo>
                    <a:pt x="50564" y="176357"/>
                  </a:lnTo>
                  <a:lnTo>
                    <a:pt x="62355" y="187689"/>
                  </a:lnTo>
                  <a:lnTo>
                    <a:pt x="74890" y="198749"/>
                  </a:lnTo>
                  <a:lnTo>
                    <a:pt x="85584" y="210797"/>
                  </a:lnTo>
                  <a:lnTo>
                    <a:pt x="95051" y="223503"/>
                  </a:lnTo>
                  <a:lnTo>
                    <a:pt x="127038" y="271900"/>
                  </a:lnTo>
                  <a:lnTo>
                    <a:pt x="130867" y="284105"/>
                  </a:lnTo>
                  <a:lnTo>
                    <a:pt x="132251" y="296916"/>
                  </a:lnTo>
                  <a:lnTo>
                    <a:pt x="132005" y="310132"/>
                  </a:lnTo>
                  <a:lnTo>
                    <a:pt x="127167" y="320111"/>
                  </a:lnTo>
                  <a:lnTo>
                    <a:pt x="119267" y="327932"/>
                  </a:lnTo>
                  <a:lnTo>
                    <a:pt x="109325" y="334315"/>
                  </a:lnTo>
                  <a:lnTo>
                    <a:pt x="99192" y="337401"/>
                  </a:lnTo>
                  <a:lnTo>
                    <a:pt x="88930" y="338290"/>
                  </a:lnTo>
                  <a:lnTo>
                    <a:pt x="78584" y="337714"/>
                  </a:lnTo>
                  <a:lnTo>
                    <a:pt x="69349" y="334993"/>
                  </a:lnTo>
                  <a:lnTo>
                    <a:pt x="60855" y="330842"/>
                  </a:lnTo>
                  <a:lnTo>
                    <a:pt x="52855" y="325737"/>
                  </a:lnTo>
                  <a:lnTo>
                    <a:pt x="46353" y="317659"/>
                  </a:lnTo>
                  <a:lnTo>
                    <a:pt x="40850" y="307600"/>
                  </a:lnTo>
                  <a:lnTo>
                    <a:pt x="36012" y="296219"/>
                  </a:lnTo>
                  <a:lnTo>
                    <a:pt x="33956" y="283957"/>
                  </a:lnTo>
                  <a:lnTo>
                    <a:pt x="33754" y="271108"/>
                  </a:lnTo>
                  <a:lnTo>
                    <a:pt x="34787" y="257868"/>
                  </a:lnTo>
                  <a:lnTo>
                    <a:pt x="37814" y="246704"/>
                  </a:lnTo>
                  <a:lnTo>
                    <a:pt x="42169" y="236924"/>
                  </a:lnTo>
                  <a:lnTo>
                    <a:pt x="47409" y="228066"/>
                  </a:lnTo>
                  <a:lnTo>
                    <a:pt x="53240" y="217487"/>
                  </a:lnTo>
                  <a:lnTo>
                    <a:pt x="65952" y="193267"/>
                  </a:lnTo>
                  <a:lnTo>
                    <a:pt x="72613" y="179095"/>
                  </a:lnTo>
                  <a:lnTo>
                    <a:pt x="86248" y="147767"/>
                  </a:lnTo>
                  <a:lnTo>
                    <a:pt x="91988" y="133570"/>
                  </a:lnTo>
                  <a:lnTo>
                    <a:pt x="101481" y="108446"/>
                  </a:lnTo>
                  <a:lnTo>
                    <a:pt x="104480" y="95670"/>
                  </a:lnTo>
                  <a:lnTo>
                    <a:pt x="106480" y="82478"/>
                  </a:lnTo>
                  <a:lnTo>
                    <a:pt x="107812" y="69009"/>
                  </a:lnTo>
                  <a:lnTo>
                    <a:pt x="106364" y="56523"/>
                  </a:lnTo>
                  <a:lnTo>
                    <a:pt x="103061" y="44694"/>
                  </a:lnTo>
                  <a:lnTo>
                    <a:pt x="98521" y="33302"/>
                  </a:lnTo>
                  <a:lnTo>
                    <a:pt x="91990" y="24538"/>
                  </a:lnTo>
                  <a:lnTo>
                    <a:pt x="84129" y="17527"/>
                  </a:lnTo>
                  <a:lnTo>
                    <a:pt x="5789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2482153" y="2534741"/>
              <a:ext cx="12701" cy="12701"/>
            </a:xfrm>
            <a:custGeom>
              <a:avLst/>
              <a:gdLst/>
              <a:ahLst/>
              <a:cxnLst/>
              <a:rect l="0" t="0" r="0" b="0"/>
              <a:pathLst>
                <a:path w="12701" h="12701">
                  <a:moveTo>
                    <a:pt x="0" y="0"/>
                  </a:moveTo>
                  <a:lnTo>
                    <a:pt x="12700" y="127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2555567" y="2211619"/>
              <a:ext cx="211286" cy="333284"/>
            </a:xfrm>
            <a:custGeom>
              <a:avLst/>
              <a:gdLst/>
              <a:ahLst/>
              <a:cxnLst/>
              <a:rect l="0" t="0" r="0" b="0"/>
              <a:pathLst>
                <a:path w="211286" h="333284">
                  <a:moveTo>
                    <a:pt x="136938" y="18111"/>
                  </a:moveTo>
                  <a:lnTo>
                    <a:pt x="125771" y="6944"/>
                  </a:lnTo>
                  <a:lnTo>
                    <a:pt x="116638" y="3655"/>
                  </a:lnTo>
                  <a:lnTo>
                    <a:pt x="104707" y="1462"/>
                  </a:lnTo>
                  <a:lnTo>
                    <a:pt x="90909" y="0"/>
                  </a:lnTo>
                  <a:lnTo>
                    <a:pt x="77037" y="194"/>
                  </a:lnTo>
                  <a:lnTo>
                    <a:pt x="63114" y="1492"/>
                  </a:lnTo>
                  <a:lnTo>
                    <a:pt x="49157" y="3526"/>
                  </a:lnTo>
                  <a:lnTo>
                    <a:pt x="37516" y="7219"/>
                  </a:lnTo>
                  <a:lnTo>
                    <a:pt x="27417" y="12019"/>
                  </a:lnTo>
                  <a:lnTo>
                    <a:pt x="18348" y="17555"/>
                  </a:lnTo>
                  <a:lnTo>
                    <a:pt x="11133" y="24753"/>
                  </a:lnTo>
                  <a:lnTo>
                    <a:pt x="5154" y="33056"/>
                  </a:lnTo>
                  <a:lnTo>
                    <a:pt x="0" y="42098"/>
                  </a:lnTo>
                  <a:lnTo>
                    <a:pt x="70" y="52800"/>
                  </a:lnTo>
                  <a:lnTo>
                    <a:pt x="3622" y="64610"/>
                  </a:lnTo>
                  <a:lnTo>
                    <a:pt x="9496" y="77157"/>
                  </a:lnTo>
                  <a:lnTo>
                    <a:pt x="18086" y="89028"/>
                  </a:lnTo>
                  <a:lnTo>
                    <a:pt x="28488" y="100448"/>
                  </a:lnTo>
                  <a:lnTo>
                    <a:pt x="40097" y="111567"/>
                  </a:lnTo>
                  <a:lnTo>
                    <a:pt x="53679" y="122486"/>
                  </a:lnTo>
                  <a:lnTo>
                    <a:pt x="68577" y="133270"/>
                  </a:lnTo>
                  <a:lnTo>
                    <a:pt x="84352" y="143966"/>
                  </a:lnTo>
                  <a:lnTo>
                    <a:pt x="97206" y="153434"/>
                  </a:lnTo>
                  <a:lnTo>
                    <a:pt x="108113" y="162083"/>
                  </a:lnTo>
                  <a:lnTo>
                    <a:pt x="117721" y="170186"/>
                  </a:lnTo>
                  <a:lnTo>
                    <a:pt x="140862" y="188539"/>
                  </a:lnTo>
                  <a:lnTo>
                    <a:pt x="153577" y="198341"/>
                  </a:lnTo>
                  <a:lnTo>
                    <a:pt x="164392" y="207213"/>
                  </a:lnTo>
                  <a:lnTo>
                    <a:pt x="173938" y="215465"/>
                  </a:lnTo>
                  <a:lnTo>
                    <a:pt x="182640" y="223304"/>
                  </a:lnTo>
                  <a:lnTo>
                    <a:pt x="190778" y="233204"/>
                  </a:lnTo>
                  <a:lnTo>
                    <a:pt x="198541" y="244479"/>
                  </a:lnTo>
                  <a:lnTo>
                    <a:pt x="206054" y="256670"/>
                  </a:lnTo>
                  <a:lnTo>
                    <a:pt x="209893" y="269471"/>
                  </a:lnTo>
                  <a:lnTo>
                    <a:pt x="211285" y="282680"/>
                  </a:lnTo>
                  <a:lnTo>
                    <a:pt x="211043" y="296161"/>
                  </a:lnTo>
                  <a:lnTo>
                    <a:pt x="208545" y="307485"/>
                  </a:lnTo>
                  <a:lnTo>
                    <a:pt x="204543" y="317372"/>
                  </a:lnTo>
                  <a:lnTo>
                    <a:pt x="199537" y="326300"/>
                  </a:lnTo>
                  <a:lnTo>
                    <a:pt x="192694" y="331084"/>
                  </a:lnTo>
                  <a:lnTo>
                    <a:pt x="184626" y="333104"/>
                  </a:lnTo>
                  <a:lnTo>
                    <a:pt x="175742" y="333283"/>
                  </a:lnTo>
                  <a:lnTo>
                    <a:pt x="166313" y="332233"/>
                  </a:lnTo>
                  <a:lnTo>
                    <a:pt x="156521" y="330364"/>
                  </a:lnTo>
                  <a:lnTo>
                    <a:pt x="146488" y="327950"/>
                  </a:lnTo>
                  <a:lnTo>
                    <a:pt x="137461" y="322835"/>
                  </a:lnTo>
                  <a:lnTo>
                    <a:pt x="129106" y="315919"/>
                  </a:lnTo>
                  <a:lnTo>
                    <a:pt x="121199" y="307802"/>
                  </a:lnTo>
                  <a:lnTo>
                    <a:pt x="114759" y="298885"/>
                  </a:lnTo>
                  <a:lnTo>
                    <a:pt x="109297" y="289435"/>
                  </a:lnTo>
                  <a:lnTo>
                    <a:pt x="104487" y="279628"/>
                  </a:lnTo>
                  <a:lnTo>
                    <a:pt x="101281" y="268417"/>
                  </a:lnTo>
                  <a:lnTo>
                    <a:pt x="99143" y="256267"/>
                  </a:lnTo>
                  <a:lnTo>
                    <a:pt x="97718" y="243493"/>
                  </a:lnTo>
                  <a:lnTo>
                    <a:pt x="97936" y="231472"/>
                  </a:lnTo>
                  <a:lnTo>
                    <a:pt x="99250" y="219951"/>
                  </a:lnTo>
                  <a:lnTo>
                    <a:pt x="101295" y="208765"/>
                  </a:lnTo>
                  <a:lnTo>
                    <a:pt x="103827" y="197802"/>
                  </a:lnTo>
                  <a:lnTo>
                    <a:pt x="106684" y="186987"/>
                  </a:lnTo>
                  <a:lnTo>
                    <a:pt x="112974" y="165622"/>
                  </a:lnTo>
                  <a:lnTo>
                    <a:pt x="126534" y="123340"/>
                  </a:lnTo>
                  <a:lnTo>
                    <a:pt x="136971" y="91750"/>
                  </a:lnTo>
                  <a:lnTo>
                    <a:pt x="147455" y="2862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2787163" y="2114037"/>
              <a:ext cx="155685" cy="546916"/>
            </a:xfrm>
            <a:custGeom>
              <a:avLst/>
              <a:gdLst/>
              <a:ahLst/>
              <a:cxnLst/>
              <a:rect l="0" t="0" r="0" b="0"/>
              <a:pathLst>
                <a:path w="155685" h="546916">
                  <a:moveTo>
                    <a:pt x="0" y="0"/>
                  </a:moveTo>
                  <a:lnTo>
                    <a:pt x="5583" y="22333"/>
                  </a:lnTo>
                  <a:lnTo>
                    <a:pt x="10734" y="32418"/>
                  </a:lnTo>
                  <a:lnTo>
                    <a:pt x="17674" y="42647"/>
                  </a:lnTo>
                  <a:lnTo>
                    <a:pt x="25806" y="52972"/>
                  </a:lnTo>
                  <a:lnTo>
                    <a:pt x="33565" y="65699"/>
                  </a:lnTo>
                  <a:lnTo>
                    <a:pt x="41074" y="80026"/>
                  </a:lnTo>
                  <a:lnTo>
                    <a:pt x="48418" y="95421"/>
                  </a:lnTo>
                  <a:lnTo>
                    <a:pt x="56820" y="111528"/>
                  </a:lnTo>
                  <a:lnTo>
                    <a:pt x="75504" y="145005"/>
                  </a:lnTo>
                  <a:lnTo>
                    <a:pt x="83058" y="159776"/>
                  </a:lnTo>
                  <a:lnTo>
                    <a:pt x="89262" y="173129"/>
                  </a:lnTo>
                  <a:lnTo>
                    <a:pt x="94567" y="185536"/>
                  </a:lnTo>
                  <a:lnTo>
                    <a:pt x="99272" y="197314"/>
                  </a:lnTo>
                  <a:lnTo>
                    <a:pt x="107616" y="219749"/>
                  </a:lnTo>
                  <a:lnTo>
                    <a:pt x="118884" y="252090"/>
                  </a:lnTo>
                  <a:lnTo>
                    <a:pt x="122495" y="263887"/>
                  </a:lnTo>
                  <a:lnTo>
                    <a:pt x="133161" y="301655"/>
                  </a:lnTo>
                  <a:lnTo>
                    <a:pt x="140207" y="324554"/>
                  </a:lnTo>
                  <a:lnTo>
                    <a:pt x="150744" y="357156"/>
                  </a:lnTo>
                  <a:lnTo>
                    <a:pt x="153084" y="370159"/>
                  </a:lnTo>
                  <a:lnTo>
                    <a:pt x="154644" y="384670"/>
                  </a:lnTo>
                  <a:lnTo>
                    <a:pt x="155684" y="400187"/>
                  </a:lnTo>
                  <a:lnTo>
                    <a:pt x="155209" y="414037"/>
                  </a:lnTo>
                  <a:lnTo>
                    <a:pt x="153723" y="426777"/>
                  </a:lnTo>
                  <a:lnTo>
                    <a:pt x="151564" y="438776"/>
                  </a:lnTo>
                  <a:lnTo>
                    <a:pt x="146619" y="451450"/>
                  </a:lnTo>
                  <a:lnTo>
                    <a:pt x="139817" y="464574"/>
                  </a:lnTo>
                  <a:lnTo>
                    <a:pt x="131776" y="477997"/>
                  </a:lnTo>
                  <a:lnTo>
                    <a:pt x="121740" y="490452"/>
                  </a:lnTo>
                  <a:lnTo>
                    <a:pt x="110376" y="502261"/>
                  </a:lnTo>
                  <a:lnTo>
                    <a:pt x="98125" y="513640"/>
                  </a:lnTo>
                  <a:lnTo>
                    <a:pt x="86452" y="522394"/>
                  </a:lnTo>
                  <a:lnTo>
                    <a:pt x="75164" y="529399"/>
                  </a:lnTo>
                  <a:lnTo>
                    <a:pt x="42071" y="54691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3186832" y="2366459"/>
              <a:ext cx="73624" cy="10519"/>
            </a:xfrm>
            <a:custGeom>
              <a:avLst/>
              <a:gdLst/>
              <a:ahLst/>
              <a:cxnLst/>
              <a:rect l="0" t="0" r="0" b="0"/>
              <a:pathLst>
                <a:path w="73624" h="10519">
                  <a:moveTo>
                    <a:pt x="0" y="10518"/>
                  </a:moveTo>
                  <a:lnTo>
                    <a:pt x="16750" y="4934"/>
                  </a:lnTo>
                  <a:lnTo>
                    <a:pt x="26359" y="3290"/>
                  </a:lnTo>
                  <a:lnTo>
                    <a:pt x="37439" y="2193"/>
                  </a:lnTo>
                  <a:lnTo>
                    <a:pt x="73623"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3186832" y="2429565"/>
              <a:ext cx="105177" cy="10518"/>
            </a:xfrm>
            <a:custGeom>
              <a:avLst/>
              <a:gdLst/>
              <a:ahLst/>
              <a:cxnLst/>
              <a:rect l="0" t="0" r="0" b="0"/>
              <a:pathLst>
                <a:path w="105177" h="10518">
                  <a:moveTo>
                    <a:pt x="0" y="0"/>
                  </a:moveTo>
                  <a:lnTo>
                    <a:pt x="16750" y="5583"/>
                  </a:lnTo>
                  <a:lnTo>
                    <a:pt x="27528" y="7228"/>
                  </a:lnTo>
                  <a:lnTo>
                    <a:pt x="40555" y="8324"/>
                  </a:lnTo>
                  <a:lnTo>
                    <a:pt x="105176" y="1051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3575983" y="2219213"/>
              <a:ext cx="283956" cy="420705"/>
            </a:xfrm>
            <a:custGeom>
              <a:avLst/>
              <a:gdLst/>
              <a:ahLst/>
              <a:cxnLst/>
              <a:rect l="0" t="0" r="0" b="0"/>
              <a:pathLst>
                <a:path w="283956" h="420705">
                  <a:moveTo>
                    <a:pt x="0" y="0"/>
                  </a:moveTo>
                  <a:lnTo>
                    <a:pt x="43917" y="14639"/>
                  </a:lnTo>
                  <a:lnTo>
                    <a:pt x="56156" y="16771"/>
                  </a:lnTo>
                  <a:lnTo>
                    <a:pt x="70159" y="18192"/>
                  </a:lnTo>
                  <a:lnTo>
                    <a:pt x="85337" y="19140"/>
                  </a:lnTo>
                  <a:lnTo>
                    <a:pt x="100130" y="20940"/>
                  </a:lnTo>
                  <a:lnTo>
                    <a:pt x="114667" y="23309"/>
                  </a:lnTo>
                  <a:lnTo>
                    <a:pt x="129033" y="26057"/>
                  </a:lnTo>
                  <a:lnTo>
                    <a:pt x="143284" y="27889"/>
                  </a:lnTo>
                  <a:lnTo>
                    <a:pt x="157460" y="29110"/>
                  </a:lnTo>
                  <a:lnTo>
                    <a:pt x="171585" y="29924"/>
                  </a:lnTo>
                  <a:lnTo>
                    <a:pt x="185676" y="31636"/>
                  </a:lnTo>
                  <a:lnTo>
                    <a:pt x="199744" y="33945"/>
                  </a:lnTo>
                  <a:lnTo>
                    <a:pt x="213798" y="36654"/>
                  </a:lnTo>
                  <a:lnTo>
                    <a:pt x="226673" y="39628"/>
                  </a:lnTo>
                  <a:lnTo>
                    <a:pt x="238762" y="42779"/>
                  </a:lnTo>
                  <a:lnTo>
                    <a:pt x="250327" y="46049"/>
                  </a:lnTo>
                  <a:lnTo>
                    <a:pt x="260374" y="51734"/>
                  </a:lnTo>
                  <a:lnTo>
                    <a:pt x="269410" y="59030"/>
                  </a:lnTo>
                  <a:lnTo>
                    <a:pt x="277771" y="67400"/>
                  </a:lnTo>
                  <a:lnTo>
                    <a:pt x="282176" y="76486"/>
                  </a:lnTo>
                  <a:lnTo>
                    <a:pt x="283944" y="86049"/>
                  </a:lnTo>
                  <a:lnTo>
                    <a:pt x="283955" y="95931"/>
                  </a:lnTo>
                  <a:lnTo>
                    <a:pt x="282793" y="107193"/>
                  </a:lnTo>
                  <a:lnTo>
                    <a:pt x="280850" y="119375"/>
                  </a:lnTo>
                  <a:lnTo>
                    <a:pt x="278385" y="132171"/>
                  </a:lnTo>
                  <a:lnTo>
                    <a:pt x="274406" y="145377"/>
                  </a:lnTo>
                  <a:lnTo>
                    <a:pt x="269415" y="158855"/>
                  </a:lnTo>
                  <a:lnTo>
                    <a:pt x="244612" y="219656"/>
                  </a:lnTo>
                  <a:lnTo>
                    <a:pt x="239035" y="236421"/>
                  </a:lnTo>
                  <a:lnTo>
                    <a:pt x="234149" y="253441"/>
                  </a:lnTo>
                  <a:lnTo>
                    <a:pt x="229723" y="270631"/>
                  </a:lnTo>
                  <a:lnTo>
                    <a:pt x="221688" y="305312"/>
                  </a:lnTo>
                  <a:lnTo>
                    <a:pt x="217909" y="322741"/>
                  </a:lnTo>
                  <a:lnTo>
                    <a:pt x="215390" y="339034"/>
                  </a:lnTo>
                  <a:lnTo>
                    <a:pt x="213711" y="354571"/>
                  </a:lnTo>
                  <a:lnTo>
                    <a:pt x="210352" y="42070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3965134" y="2608364"/>
              <a:ext cx="1" cy="10519"/>
            </a:xfrm>
            <a:custGeom>
              <a:avLst/>
              <a:gdLst/>
              <a:ahLst/>
              <a:cxnLst/>
              <a:rect l="0" t="0" r="0" b="0"/>
              <a:pathLst>
                <a:path w="1" h="10519">
                  <a:moveTo>
                    <a:pt x="0" y="0"/>
                  </a:moveTo>
                  <a:lnTo>
                    <a:pt x="0" y="1051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4101863" y="2199768"/>
              <a:ext cx="233295" cy="387562"/>
            </a:xfrm>
            <a:custGeom>
              <a:avLst/>
              <a:gdLst/>
              <a:ahLst/>
              <a:cxnLst/>
              <a:rect l="0" t="0" r="0" b="0"/>
              <a:pathLst>
                <a:path w="233295" h="387562">
                  <a:moveTo>
                    <a:pt x="0" y="19445"/>
                  </a:moveTo>
                  <a:lnTo>
                    <a:pt x="22334" y="13861"/>
                  </a:lnTo>
                  <a:lnTo>
                    <a:pt x="34756" y="12217"/>
                  </a:lnTo>
                  <a:lnTo>
                    <a:pt x="48880" y="11120"/>
                  </a:lnTo>
                  <a:lnTo>
                    <a:pt x="64140" y="10389"/>
                  </a:lnTo>
                  <a:lnTo>
                    <a:pt x="80156" y="8733"/>
                  </a:lnTo>
                  <a:lnTo>
                    <a:pt x="96676" y="6461"/>
                  </a:lnTo>
                  <a:lnTo>
                    <a:pt x="113533" y="3777"/>
                  </a:lnTo>
                  <a:lnTo>
                    <a:pt x="130614" y="1988"/>
                  </a:lnTo>
                  <a:lnTo>
                    <a:pt x="147844" y="795"/>
                  </a:lnTo>
                  <a:lnTo>
                    <a:pt x="165174" y="0"/>
                  </a:lnTo>
                  <a:lnTo>
                    <a:pt x="180233" y="638"/>
                  </a:lnTo>
                  <a:lnTo>
                    <a:pt x="193779" y="2233"/>
                  </a:lnTo>
                  <a:lnTo>
                    <a:pt x="206315" y="4464"/>
                  </a:lnTo>
                  <a:lnTo>
                    <a:pt x="215841" y="9458"/>
                  </a:lnTo>
                  <a:lnTo>
                    <a:pt x="223360" y="16293"/>
                  </a:lnTo>
                  <a:lnTo>
                    <a:pt x="229542" y="24355"/>
                  </a:lnTo>
                  <a:lnTo>
                    <a:pt x="232494" y="33236"/>
                  </a:lnTo>
                  <a:lnTo>
                    <a:pt x="233294" y="42662"/>
                  </a:lnTo>
                  <a:lnTo>
                    <a:pt x="232658" y="52452"/>
                  </a:lnTo>
                  <a:lnTo>
                    <a:pt x="229897" y="63654"/>
                  </a:lnTo>
                  <a:lnTo>
                    <a:pt x="225719" y="75796"/>
                  </a:lnTo>
                  <a:lnTo>
                    <a:pt x="220597" y="88565"/>
                  </a:lnTo>
                  <a:lnTo>
                    <a:pt x="216013" y="101752"/>
                  </a:lnTo>
                  <a:lnTo>
                    <a:pt x="211789" y="115218"/>
                  </a:lnTo>
                  <a:lnTo>
                    <a:pt x="203979" y="141477"/>
                  </a:lnTo>
                  <a:lnTo>
                    <a:pt x="196612" y="164834"/>
                  </a:lnTo>
                  <a:lnTo>
                    <a:pt x="191843" y="177139"/>
                  </a:lnTo>
                  <a:lnTo>
                    <a:pt x="186327" y="190017"/>
                  </a:lnTo>
                  <a:lnTo>
                    <a:pt x="180312" y="203277"/>
                  </a:lnTo>
                  <a:lnTo>
                    <a:pt x="175133" y="215623"/>
                  </a:lnTo>
                  <a:lnTo>
                    <a:pt x="170512" y="227359"/>
                  </a:lnTo>
                  <a:lnTo>
                    <a:pt x="166263" y="238689"/>
                  </a:lnTo>
                  <a:lnTo>
                    <a:pt x="161093" y="250917"/>
                  </a:lnTo>
                  <a:lnTo>
                    <a:pt x="155308" y="263744"/>
                  </a:lnTo>
                  <a:lnTo>
                    <a:pt x="142649" y="290461"/>
                  </a:lnTo>
                  <a:lnTo>
                    <a:pt x="129232" y="317916"/>
                  </a:lnTo>
                  <a:lnTo>
                    <a:pt x="123550" y="330613"/>
                  </a:lnTo>
                  <a:lnTo>
                    <a:pt x="118594" y="342584"/>
                  </a:lnTo>
                  <a:lnTo>
                    <a:pt x="105176" y="38756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4417391" y="2345424"/>
              <a:ext cx="347081" cy="253366"/>
            </a:xfrm>
            <a:custGeom>
              <a:avLst/>
              <a:gdLst/>
              <a:ahLst/>
              <a:cxnLst/>
              <a:rect l="0" t="0" r="0" b="0"/>
              <a:pathLst>
                <a:path w="347081" h="253366">
                  <a:moveTo>
                    <a:pt x="0" y="52588"/>
                  </a:moveTo>
                  <a:lnTo>
                    <a:pt x="14639" y="96505"/>
                  </a:lnTo>
                  <a:lnTo>
                    <a:pt x="19108" y="106407"/>
                  </a:lnTo>
                  <a:lnTo>
                    <a:pt x="24425" y="116514"/>
                  </a:lnTo>
                  <a:lnTo>
                    <a:pt x="30307" y="126758"/>
                  </a:lnTo>
                  <a:lnTo>
                    <a:pt x="35397" y="137094"/>
                  </a:lnTo>
                  <a:lnTo>
                    <a:pt x="39959" y="147490"/>
                  </a:lnTo>
                  <a:lnTo>
                    <a:pt x="44168" y="157926"/>
                  </a:lnTo>
                  <a:lnTo>
                    <a:pt x="49312" y="167221"/>
                  </a:lnTo>
                  <a:lnTo>
                    <a:pt x="55079" y="175755"/>
                  </a:lnTo>
                  <a:lnTo>
                    <a:pt x="61260" y="183781"/>
                  </a:lnTo>
                  <a:lnTo>
                    <a:pt x="67718" y="192638"/>
                  </a:lnTo>
                  <a:lnTo>
                    <a:pt x="81127" y="211828"/>
                  </a:lnTo>
                  <a:lnTo>
                    <a:pt x="87975" y="220685"/>
                  </a:lnTo>
                  <a:lnTo>
                    <a:pt x="94877" y="228927"/>
                  </a:lnTo>
                  <a:lnTo>
                    <a:pt x="101816" y="236759"/>
                  </a:lnTo>
                  <a:lnTo>
                    <a:pt x="109948" y="243149"/>
                  </a:lnTo>
                  <a:lnTo>
                    <a:pt x="118875" y="248577"/>
                  </a:lnTo>
                  <a:lnTo>
                    <a:pt x="128332" y="253365"/>
                  </a:lnTo>
                  <a:lnTo>
                    <a:pt x="136974" y="253051"/>
                  </a:lnTo>
                  <a:lnTo>
                    <a:pt x="145073" y="249335"/>
                  </a:lnTo>
                  <a:lnTo>
                    <a:pt x="152809" y="243353"/>
                  </a:lnTo>
                  <a:lnTo>
                    <a:pt x="159135" y="234690"/>
                  </a:lnTo>
                  <a:lnTo>
                    <a:pt x="164521" y="224240"/>
                  </a:lnTo>
                  <a:lnTo>
                    <a:pt x="169280" y="212599"/>
                  </a:lnTo>
                  <a:lnTo>
                    <a:pt x="173622" y="201332"/>
                  </a:lnTo>
                  <a:lnTo>
                    <a:pt x="181562" y="179465"/>
                  </a:lnTo>
                  <a:lnTo>
                    <a:pt x="186484" y="168725"/>
                  </a:lnTo>
                  <a:lnTo>
                    <a:pt x="192103" y="158060"/>
                  </a:lnTo>
                  <a:lnTo>
                    <a:pt x="198186" y="147443"/>
                  </a:lnTo>
                  <a:lnTo>
                    <a:pt x="205747" y="136860"/>
                  </a:lnTo>
                  <a:lnTo>
                    <a:pt x="214294" y="126299"/>
                  </a:lnTo>
                  <a:lnTo>
                    <a:pt x="223497" y="115752"/>
                  </a:lnTo>
                  <a:lnTo>
                    <a:pt x="231970" y="105215"/>
                  </a:lnTo>
                  <a:lnTo>
                    <a:pt x="239956" y="94685"/>
                  </a:lnTo>
                  <a:lnTo>
                    <a:pt x="247618" y="84158"/>
                  </a:lnTo>
                  <a:lnTo>
                    <a:pt x="256231" y="74803"/>
                  </a:lnTo>
                  <a:lnTo>
                    <a:pt x="265479" y="66230"/>
                  </a:lnTo>
                  <a:lnTo>
                    <a:pt x="275150" y="58176"/>
                  </a:lnTo>
                  <a:lnTo>
                    <a:pt x="283935" y="50471"/>
                  </a:lnTo>
                  <a:lnTo>
                    <a:pt x="292128" y="42996"/>
                  </a:lnTo>
                  <a:lnTo>
                    <a:pt x="299928" y="35676"/>
                  </a:lnTo>
                  <a:lnTo>
                    <a:pt x="308634" y="28458"/>
                  </a:lnTo>
                  <a:lnTo>
                    <a:pt x="317943" y="21309"/>
                  </a:lnTo>
                  <a:lnTo>
                    <a:pt x="34708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1482981" y="2902857"/>
              <a:ext cx="94659" cy="21036"/>
            </a:xfrm>
            <a:custGeom>
              <a:avLst/>
              <a:gdLst/>
              <a:ahLst/>
              <a:cxnLst/>
              <a:rect l="0" t="0" r="0" b="0"/>
              <a:pathLst>
                <a:path w="94659" h="21036">
                  <a:moveTo>
                    <a:pt x="0" y="21035"/>
                  </a:moveTo>
                  <a:lnTo>
                    <a:pt x="22334" y="15452"/>
                  </a:lnTo>
                  <a:lnTo>
                    <a:pt x="32418" y="12638"/>
                  </a:lnTo>
                  <a:lnTo>
                    <a:pt x="42647" y="9594"/>
                  </a:lnTo>
                  <a:lnTo>
                    <a:pt x="94658"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3" name="Group 92"/>
          <p:cNvGrpSpPr/>
          <p:nvPr/>
        </p:nvGrpSpPr>
        <p:grpSpPr>
          <a:xfrm>
            <a:off x="1295126" y="2860786"/>
            <a:ext cx="2533280" cy="431223"/>
            <a:chOff x="1295126" y="2860786"/>
            <a:chExt cx="2533280" cy="431223"/>
          </a:xfrm>
        </p:grpSpPr>
        <p:sp>
          <p:nvSpPr>
            <p:cNvPr id="81" name="Freeform 80"/>
            <p:cNvSpPr/>
            <p:nvPr/>
          </p:nvSpPr>
          <p:spPr>
            <a:xfrm>
              <a:off x="1295126" y="2860786"/>
              <a:ext cx="30092" cy="368117"/>
            </a:xfrm>
            <a:custGeom>
              <a:avLst/>
              <a:gdLst/>
              <a:ahLst/>
              <a:cxnLst/>
              <a:rect l="0" t="0" r="0" b="0"/>
              <a:pathLst>
                <a:path w="30092" h="368117">
                  <a:moveTo>
                    <a:pt x="9056" y="0"/>
                  </a:moveTo>
                  <a:lnTo>
                    <a:pt x="3472" y="16750"/>
                  </a:lnTo>
                  <a:lnTo>
                    <a:pt x="1828" y="27528"/>
                  </a:lnTo>
                  <a:lnTo>
                    <a:pt x="731" y="40556"/>
                  </a:lnTo>
                  <a:lnTo>
                    <a:pt x="0" y="55084"/>
                  </a:lnTo>
                  <a:lnTo>
                    <a:pt x="681" y="70613"/>
                  </a:lnTo>
                  <a:lnTo>
                    <a:pt x="2304" y="86809"/>
                  </a:lnTo>
                  <a:lnTo>
                    <a:pt x="4555" y="103449"/>
                  </a:lnTo>
                  <a:lnTo>
                    <a:pt x="6055" y="119217"/>
                  </a:lnTo>
                  <a:lnTo>
                    <a:pt x="7055" y="134403"/>
                  </a:lnTo>
                  <a:lnTo>
                    <a:pt x="7722" y="149202"/>
                  </a:lnTo>
                  <a:lnTo>
                    <a:pt x="8463" y="181227"/>
                  </a:lnTo>
                  <a:lnTo>
                    <a:pt x="8661" y="197947"/>
                  </a:lnTo>
                  <a:lnTo>
                    <a:pt x="9961" y="213768"/>
                  </a:lnTo>
                  <a:lnTo>
                    <a:pt x="11996" y="228990"/>
                  </a:lnTo>
                  <a:lnTo>
                    <a:pt x="14522" y="243813"/>
                  </a:lnTo>
                  <a:lnTo>
                    <a:pt x="16206" y="258369"/>
                  </a:lnTo>
                  <a:lnTo>
                    <a:pt x="17328" y="272748"/>
                  </a:lnTo>
                  <a:lnTo>
                    <a:pt x="18077" y="287008"/>
                  </a:lnTo>
                  <a:lnTo>
                    <a:pt x="19744" y="301189"/>
                  </a:lnTo>
                  <a:lnTo>
                    <a:pt x="30091" y="36811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1462763" y="2892339"/>
              <a:ext cx="233224" cy="353279"/>
            </a:xfrm>
            <a:custGeom>
              <a:avLst/>
              <a:gdLst/>
              <a:ahLst/>
              <a:cxnLst/>
              <a:rect l="0" t="0" r="0" b="0"/>
              <a:pathLst>
                <a:path w="233224" h="353279">
                  <a:moveTo>
                    <a:pt x="104359" y="0"/>
                  </a:moveTo>
                  <a:lnTo>
                    <a:pt x="60442" y="14639"/>
                  </a:lnTo>
                  <a:lnTo>
                    <a:pt x="51708" y="19109"/>
                  </a:lnTo>
                  <a:lnTo>
                    <a:pt x="43549" y="24425"/>
                  </a:lnTo>
                  <a:lnTo>
                    <a:pt x="35772" y="30307"/>
                  </a:lnTo>
                  <a:lnTo>
                    <a:pt x="17782" y="43075"/>
                  </a:lnTo>
                  <a:lnTo>
                    <a:pt x="8076" y="49752"/>
                  </a:lnTo>
                  <a:lnTo>
                    <a:pt x="2774" y="58878"/>
                  </a:lnTo>
                  <a:lnTo>
                    <a:pt x="409" y="69636"/>
                  </a:lnTo>
                  <a:lnTo>
                    <a:pt x="0" y="81483"/>
                  </a:lnTo>
                  <a:lnTo>
                    <a:pt x="2065" y="92886"/>
                  </a:lnTo>
                  <a:lnTo>
                    <a:pt x="5779" y="103995"/>
                  </a:lnTo>
                  <a:lnTo>
                    <a:pt x="10592" y="114906"/>
                  </a:lnTo>
                  <a:lnTo>
                    <a:pt x="16138" y="124518"/>
                  </a:lnTo>
                  <a:lnTo>
                    <a:pt x="22172" y="133263"/>
                  </a:lnTo>
                  <a:lnTo>
                    <a:pt x="28532" y="141430"/>
                  </a:lnTo>
                  <a:lnTo>
                    <a:pt x="36279" y="149212"/>
                  </a:lnTo>
                  <a:lnTo>
                    <a:pt x="44948" y="156737"/>
                  </a:lnTo>
                  <a:lnTo>
                    <a:pt x="54234" y="164091"/>
                  </a:lnTo>
                  <a:lnTo>
                    <a:pt x="65099" y="171331"/>
                  </a:lnTo>
                  <a:lnTo>
                    <a:pt x="77017" y="178495"/>
                  </a:lnTo>
                  <a:lnTo>
                    <a:pt x="89637" y="185608"/>
                  </a:lnTo>
                  <a:lnTo>
                    <a:pt x="116124" y="199744"/>
                  </a:lnTo>
                  <a:lnTo>
                    <a:pt x="129732" y="206786"/>
                  </a:lnTo>
                  <a:lnTo>
                    <a:pt x="142309" y="214987"/>
                  </a:lnTo>
                  <a:lnTo>
                    <a:pt x="154200" y="223959"/>
                  </a:lnTo>
                  <a:lnTo>
                    <a:pt x="165633" y="233447"/>
                  </a:lnTo>
                  <a:lnTo>
                    <a:pt x="176761" y="242109"/>
                  </a:lnTo>
                  <a:lnTo>
                    <a:pt x="187686" y="250221"/>
                  </a:lnTo>
                  <a:lnTo>
                    <a:pt x="198474" y="257967"/>
                  </a:lnTo>
                  <a:lnTo>
                    <a:pt x="206836" y="266636"/>
                  </a:lnTo>
                  <a:lnTo>
                    <a:pt x="213578" y="275922"/>
                  </a:lnTo>
                  <a:lnTo>
                    <a:pt x="219242" y="285618"/>
                  </a:lnTo>
                  <a:lnTo>
                    <a:pt x="224187" y="295588"/>
                  </a:lnTo>
                  <a:lnTo>
                    <a:pt x="228652" y="305740"/>
                  </a:lnTo>
                  <a:lnTo>
                    <a:pt x="232797" y="316015"/>
                  </a:lnTo>
                  <a:lnTo>
                    <a:pt x="233223" y="325202"/>
                  </a:lnTo>
                  <a:lnTo>
                    <a:pt x="231170" y="333663"/>
                  </a:lnTo>
                  <a:lnTo>
                    <a:pt x="227464" y="341641"/>
                  </a:lnTo>
                  <a:lnTo>
                    <a:pt x="220319" y="346960"/>
                  </a:lnTo>
                  <a:lnTo>
                    <a:pt x="210881" y="350507"/>
                  </a:lnTo>
                  <a:lnTo>
                    <a:pt x="199915" y="352870"/>
                  </a:lnTo>
                  <a:lnTo>
                    <a:pt x="187929" y="353278"/>
                  </a:lnTo>
                  <a:lnTo>
                    <a:pt x="175264" y="352381"/>
                  </a:lnTo>
                  <a:lnTo>
                    <a:pt x="162147" y="350614"/>
                  </a:lnTo>
                  <a:lnTo>
                    <a:pt x="151064" y="347099"/>
                  </a:lnTo>
                  <a:lnTo>
                    <a:pt x="141339" y="342418"/>
                  </a:lnTo>
                  <a:lnTo>
                    <a:pt x="132518" y="336961"/>
                  </a:lnTo>
                  <a:lnTo>
                    <a:pt x="126637" y="328648"/>
                  </a:lnTo>
                  <a:lnTo>
                    <a:pt x="122717" y="318432"/>
                  </a:lnTo>
                  <a:lnTo>
                    <a:pt x="120104" y="306946"/>
                  </a:lnTo>
                  <a:lnTo>
                    <a:pt x="119530" y="295784"/>
                  </a:lnTo>
                  <a:lnTo>
                    <a:pt x="120316" y="284836"/>
                  </a:lnTo>
                  <a:lnTo>
                    <a:pt x="122009" y="274031"/>
                  </a:lnTo>
                  <a:lnTo>
                    <a:pt x="124306" y="263323"/>
                  </a:lnTo>
                  <a:lnTo>
                    <a:pt x="127006" y="252677"/>
                  </a:lnTo>
                  <a:lnTo>
                    <a:pt x="129974" y="242075"/>
                  </a:lnTo>
                  <a:lnTo>
                    <a:pt x="134291" y="231501"/>
                  </a:lnTo>
                  <a:lnTo>
                    <a:pt x="139505" y="220945"/>
                  </a:lnTo>
                  <a:lnTo>
                    <a:pt x="145319" y="210402"/>
                  </a:lnTo>
                  <a:lnTo>
                    <a:pt x="150364" y="199868"/>
                  </a:lnTo>
                  <a:lnTo>
                    <a:pt x="154895" y="189339"/>
                  </a:lnTo>
                  <a:lnTo>
                    <a:pt x="159085" y="178814"/>
                  </a:lnTo>
                  <a:lnTo>
                    <a:pt x="161878" y="165954"/>
                  </a:lnTo>
                  <a:lnTo>
                    <a:pt x="163740" y="151538"/>
                  </a:lnTo>
                  <a:lnTo>
                    <a:pt x="164982" y="136084"/>
                  </a:lnTo>
                  <a:lnTo>
                    <a:pt x="163472" y="122276"/>
                  </a:lnTo>
                  <a:lnTo>
                    <a:pt x="160128" y="109564"/>
                  </a:lnTo>
                  <a:lnTo>
                    <a:pt x="155562" y="97584"/>
                  </a:lnTo>
                  <a:lnTo>
                    <a:pt x="150180" y="87260"/>
                  </a:lnTo>
                  <a:lnTo>
                    <a:pt x="144255" y="78040"/>
                  </a:lnTo>
                  <a:lnTo>
                    <a:pt x="137968" y="69556"/>
                  </a:lnTo>
                  <a:lnTo>
                    <a:pt x="130271" y="62731"/>
                  </a:lnTo>
                  <a:lnTo>
                    <a:pt x="121633" y="57013"/>
                  </a:lnTo>
                  <a:lnTo>
                    <a:pt x="72806" y="4207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1756438" y="3197349"/>
              <a:ext cx="1" cy="10519"/>
            </a:xfrm>
            <a:custGeom>
              <a:avLst/>
              <a:gdLst/>
              <a:ahLst/>
              <a:cxnLst/>
              <a:rect l="0" t="0" r="0" b="0"/>
              <a:pathLst>
                <a:path w="1" h="10519">
                  <a:moveTo>
                    <a:pt x="0" y="10518"/>
                  </a:moveTo>
                  <a:lnTo>
                    <a:pt x="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1920599" y="2871304"/>
              <a:ext cx="172404" cy="199835"/>
            </a:xfrm>
            <a:custGeom>
              <a:avLst/>
              <a:gdLst/>
              <a:ahLst/>
              <a:cxnLst/>
              <a:rect l="0" t="0" r="0" b="0"/>
              <a:pathLst>
                <a:path w="172404" h="199835">
                  <a:moveTo>
                    <a:pt x="14639" y="0"/>
                  </a:moveTo>
                  <a:lnTo>
                    <a:pt x="14639" y="64139"/>
                  </a:lnTo>
                  <a:lnTo>
                    <a:pt x="13470" y="77818"/>
                  </a:lnTo>
                  <a:lnTo>
                    <a:pt x="11522" y="90443"/>
                  </a:lnTo>
                  <a:lnTo>
                    <a:pt x="9055" y="102366"/>
                  </a:lnTo>
                  <a:lnTo>
                    <a:pt x="6242" y="113820"/>
                  </a:lnTo>
                  <a:lnTo>
                    <a:pt x="3198" y="124962"/>
                  </a:lnTo>
                  <a:lnTo>
                    <a:pt x="0" y="135896"/>
                  </a:lnTo>
                  <a:lnTo>
                    <a:pt x="205" y="145523"/>
                  </a:lnTo>
                  <a:lnTo>
                    <a:pt x="2679" y="154277"/>
                  </a:lnTo>
                  <a:lnTo>
                    <a:pt x="6665" y="162451"/>
                  </a:lnTo>
                  <a:lnTo>
                    <a:pt x="15166" y="167901"/>
                  </a:lnTo>
                  <a:lnTo>
                    <a:pt x="26677" y="171533"/>
                  </a:lnTo>
                  <a:lnTo>
                    <a:pt x="40193" y="173955"/>
                  </a:lnTo>
                  <a:lnTo>
                    <a:pt x="52710" y="176739"/>
                  </a:lnTo>
                  <a:lnTo>
                    <a:pt x="64561" y="179763"/>
                  </a:lnTo>
                  <a:lnTo>
                    <a:pt x="75967" y="182947"/>
                  </a:lnTo>
                  <a:lnTo>
                    <a:pt x="97990" y="189602"/>
                  </a:lnTo>
                  <a:lnTo>
                    <a:pt x="108770" y="193013"/>
                  </a:lnTo>
                  <a:lnTo>
                    <a:pt x="120632" y="195287"/>
                  </a:lnTo>
                  <a:lnTo>
                    <a:pt x="133214" y="196802"/>
                  </a:lnTo>
                  <a:lnTo>
                    <a:pt x="172403" y="19983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2083957" y="2965962"/>
              <a:ext cx="20579" cy="326047"/>
            </a:xfrm>
            <a:custGeom>
              <a:avLst/>
              <a:gdLst/>
              <a:ahLst/>
              <a:cxnLst/>
              <a:rect l="0" t="0" r="0" b="0"/>
              <a:pathLst>
                <a:path w="20579" h="326047">
                  <a:moveTo>
                    <a:pt x="19562" y="0"/>
                  </a:moveTo>
                  <a:lnTo>
                    <a:pt x="13979" y="16750"/>
                  </a:lnTo>
                  <a:lnTo>
                    <a:pt x="12334" y="27528"/>
                  </a:lnTo>
                  <a:lnTo>
                    <a:pt x="11238" y="40556"/>
                  </a:lnTo>
                  <a:lnTo>
                    <a:pt x="10507" y="55084"/>
                  </a:lnTo>
                  <a:lnTo>
                    <a:pt x="9694" y="86809"/>
                  </a:lnTo>
                  <a:lnTo>
                    <a:pt x="9173" y="149202"/>
                  </a:lnTo>
                  <a:lnTo>
                    <a:pt x="7962" y="163742"/>
                  </a:lnTo>
                  <a:lnTo>
                    <a:pt x="5985" y="178111"/>
                  </a:lnTo>
                  <a:lnTo>
                    <a:pt x="3499" y="192364"/>
                  </a:lnTo>
                  <a:lnTo>
                    <a:pt x="1842" y="206540"/>
                  </a:lnTo>
                  <a:lnTo>
                    <a:pt x="737" y="220666"/>
                  </a:lnTo>
                  <a:lnTo>
                    <a:pt x="0" y="234757"/>
                  </a:lnTo>
                  <a:lnTo>
                    <a:pt x="3015" y="246489"/>
                  </a:lnTo>
                  <a:lnTo>
                    <a:pt x="8531" y="256647"/>
                  </a:lnTo>
                  <a:lnTo>
                    <a:pt x="15714" y="265756"/>
                  </a:lnTo>
                  <a:lnTo>
                    <a:pt x="19334" y="275335"/>
                  </a:lnTo>
                  <a:lnTo>
                    <a:pt x="20578" y="285227"/>
                  </a:lnTo>
                  <a:lnTo>
                    <a:pt x="19562" y="32604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2265727" y="2902857"/>
              <a:ext cx="152068" cy="357156"/>
            </a:xfrm>
            <a:custGeom>
              <a:avLst/>
              <a:gdLst/>
              <a:ahLst/>
              <a:cxnLst/>
              <a:rect l="0" t="0" r="0" b="0"/>
              <a:pathLst>
                <a:path w="152068" h="357156">
                  <a:moveTo>
                    <a:pt x="79697" y="21035"/>
                  </a:moveTo>
                  <a:lnTo>
                    <a:pt x="68530" y="9868"/>
                  </a:lnTo>
                  <a:lnTo>
                    <a:pt x="60566" y="7747"/>
                  </a:lnTo>
                  <a:lnTo>
                    <a:pt x="50582" y="7502"/>
                  </a:lnTo>
                  <a:lnTo>
                    <a:pt x="39252" y="8507"/>
                  </a:lnTo>
                  <a:lnTo>
                    <a:pt x="29361" y="11514"/>
                  </a:lnTo>
                  <a:lnTo>
                    <a:pt x="20430" y="15857"/>
                  </a:lnTo>
                  <a:lnTo>
                    <a:pt x="12139" y="21089"/>
                  </a:lnTo>
                  <a:lnTo>
                    <a:pt x="6611" y="29251"/>
                  </a:lnTo>
                  <a:lnTo>
                    <a:pt x="2926" y="39367"/>
                  </a:lnTo>
                  <a:lnTo>
                    <a:pt x="470" y="50786"/>
                  </a:lnTo>
                  <a:lnTo>
                    <a:pt x="0" y="61904"/>
                  </a:lnTo>
                  <a:lnTo>
                    <a:pt x="856" y="72822"/>
                  </a:lnTo>
                  <a:lnTo>
                    <a:pt x="2595" y="83607"/>
                  </a:lnTo>
                  <a:lnTo>
                    <a:pt x="6092" y="94302"/>
                  </a:lnTo>
                  <a:lnTo>
                    <a:pt x="10760" y="104938"/>
                  </a:lnTo>
                  <a:lnTo>
                    <a:pt x="16210" y="115535"/>
                  </a:lnTo>
                  <a:lnTo>
                    <a:pt x="22180" y="124937"/>
                  </a:lnTo>
                  <a:lnTo>
                    <a:pt x="28498" y="133542"/>
                  </a:lnTo>
                  <a:lnTo>
                    <a:pt x="35047" y="141616"/>
                  </a:lnTo>
                  <a:lnTo>
                    <a:pt x="41750" y="149336"/>
                  </a:lnTo>
                  <a:lnTo>
                    <a:pt x="48556" y="156819"/>
                  </a:lnTo>
                  <a:lnTo>
                    <a:pt x="55430" y="164146"/>
                  </a:lnTo>
                  <a:lnTo>
                    <a:pt x="63519" y="173705"/>
                  </a:lnTo>
                  <a:lnTo>
                    <a:pt x="81856" y="196791"/>
                  </a:lnTo>
                  <a:lnTo>
                    <a:pt x="90485" y="209491"/>
                  </a:lnTo>
                  <a:lnTo>
                    <a:pt x="98575" y="222633"/>
                  </a:lnTo>
                  <a:lnTo>
                    <a:pt x="106306" y="236069"/>
                  </a:lnTo>
                  <a:lnTo>
                    <a:pt x="121128" y="263462"/>
                  </a:lnTo>
                  <a:lnTo>
                    <a:pt x="149688" y="319137"/>
                  </a:lnTo>
                  <a:lnTo>
                    <a:pt x="152067" y="330788"/>
                  </a:lnTo>
                  <a:lnTo>
                    <a:pt x="151316" y="340894"/>
                  </a:lnTo>
                  <a:lnTo>
                    <a:pt x="148478" y="349968"/>
                  </a:lnTo>
                  <a:lnTo>
                    <a:pt x="141912" y="354848"/>
                  </a:lnTo>
                  <a:lnTo>
                    <a:pt x="132860" y="356933"/>
                  </a:lnTo>
                  <a:lnTo>
                    <a:pt x="122151" y="357155"/>
                  </a:lnTo>
                  <a:lnTo>
                    <a:pt x="110337" y="354965"/>
                  </a:lnTo>
                  <a:lnTo>
                    <a:pt x="97786" y="351169"/>
                  </a:lnTo>
                  <a:lnTo>
                    <a:pt x="84745" y="346300"/>
                  </a:lnTo>
                  <a:lnTo>
                    <a:pt x="73713" y="339548"/>
                  </a:lnTo>
                  <a:lnTo>
                    <a:pt x="64022" y="331541"/>
                  </a:lnTo>
                  <a:lnTo>
                    <a:pt x="55223" y="322698"/>
                  </a:lnTo>
                  <a:lnTo>
                    <a:pt x="48189" y="312127"/>
                  </a:lnTo>
                  <a:lnTo>
                    <a:pt x="42331" y="300406"/>
                  </a:lnTo>
                  <a:lnTo>
                    <a:pt x="37257" y="287917"/>
                  </a:lnTo>
                  <a:lnTo>
                    <a:pt x="33874" y="274917"/>
                  </a:lnTo>
                  <a:lnTo>
                    <a:pt x="31619" y="261575"/>
                  </a:lnTo>
                  <a:lnTo>
                    <a:pt x="30116" y="248007"/>
                  </a:lnTo>
                  <a:lnTo>
                    <a:pt x="30282" y="235455"/>
                  </a:lnTo>
                  <a:lnTo>
                    <a:pt x="31562" y="223582"/>
                  </a:lnTo>
                  <a:lnTo>
                    <a:pt x="33583" y="212160"/>
                  </a:lnTo>
                  <a:lnTo>
                    <a:pt x="36100" y="201039"/>
                  </a:lnTo>
                  <a:lnTo>
                    <a:pt x="38946" y="190120"/>
                  </a:lnTo>
                  <a:lnTo>
                    <a:pt x="42012" y="179334"/>
                  </a:lnTo>
                  <a:lnTo>
                    <a:pt x="47562" y="168638"/>
                  </a:lnTo>
                  <a:lnTo>
                    <a:pt x="54768" y="158002"/>
                  </a:lnTo>
                  <a:lnTo>
                    <a:pt x="63077" y="147405"/>
                  </a:lnTo>
                  <a:lnTo>
                    <a:pt x="70954" y="135666"/>
                  </a:lnTo>
                  <a:lnTo>
                    <a:pt x="78543" y="123165"/>
                  </a:lnTo>
                  <a:lnTo>
                    <a:pt x="85940" y="110157"/>
                  </a:lnTo>
                  <a:lnTo>
                    <a:pt x="93208" y="99148"/>
                  </a:lnTo>
                  <a:lnTo>
                    <a:pt x="100390" y="89471"/>
                  </a:lnTo>
                  <a:lnTo>
                    <a:pt x="107516" y="80682"/>
                  </a:lnTo>
                  <a:lnTo>
                    <a:pt x="113435" y="71317"/>
                  </a:lnTo>
                  <a:lnTo>
                    <a:pt x="118550" y="61568"/>
                  </a:lnTo>
                  <a:lnTo>
                    <a:pt x="123128" y="51563"/>
                  </a:lnTo>
                  <a:lnTo>
                    <a:pt x="123843" y="41387"/>
                  </a:lnTo>
                  <a:lnTo>
                    <a:pt x="121983" y="31097"/>
                  </a:lnTo>
                  <a:lnTo>
                    <a:pt x="90215"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2576811" y="3071138"/>
              <a:ext cx="73624" cy="1"/>
            </a:xfrm>
            <a:custGeom>
              <a:avLst/>
              <a:gdLst/>
              <a:ahLst/>
              <a:cxnLst/>
              <a:rect l="0" t="0" r="0" b="0"/>
              <a:pathLst>
                <a:path w="73624" h="1">
                  <a:moveTo>
                    <a:pt x="0" y="0"/>
                  </a:moveTo>
                  <a:lnTo>
                    <a:pt x="73623"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2608364" y="3134244"/>
              <a:ext cx="42071" cy="1"/>
            </a:xfrm>
            <a:custGeom>
              <a:avLst/>
              <a:gdLst/>
              <a:ahLst/>
              <a:cxnLst/>
              <a:rect l="0" t="0" r="0" b="0"/>
              <a:pathLst>
                <a:path w="42071" h="1">
                  <a:moveTo>
                    <a:pt x="0" y="0"/>
                  </a:moveTo>
                  <a:lnTo>
                    <a:pt x="4207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2776646" y="2892339"/>
              <a:ext cx="178366" cy="378635"/>
            </a:xfrm>
            <a:custGeom>
              <a:avLst/>
              <a:gdLst/>
              <a:ahLst/>
              <a:cxnLst/>
              <a:rect l="0" t="0" r="0" b="0"/>
              <a:pathLst>
                <a:path w="178366" h="378635">
                  <a:moveTo>
                    <a:pt x="0" y="0"/>
                  </a:moveTo>
                  <a:lnTo>
                    <a:pt x="22333" y="5584"/>
                  </a:lnTo>
                  <a:lnTo>
                    <a:pt x="33586" y="7228"/>
                  </a:lnTo>
                  <a:lnTo>
                    <a:pt x="45763" y="8325"/>
                  </a:lnTo>
                  <a:lnTo>
                    <a:pt x="58556" y="9056"/>
                  </a:lnTo>
                  <a:lnTo>
                    <a:pt x="85235" y="9868"/>
                  </a:lnTo>
                  <a:lnTo>
                    <a:pt x="140450" y="10389"/>
                  </a:lnTo>
                  <a:lnTo>
                    <a:pt x="152064" y="12769"/>
                  </a:lnTo>
                  <a:lnTo>
                    <a:pt x="162144" y="16693"/>
                  </a:lnTo>
                  <a:lnTo>
                    <a:pt x="171202" y="21647"/>
                  </a:lnTo>
                  <a:lnTo>
                    <a:pt x="176071" y="29623"/>
                  </a:lnTo>
                  <a:lnTo>
                    <a:pt x="178149" y="39615"/>
                  </a:lnTo>
                  <a:lnTo>
                    <a:pt x="178365" y="50951"/>
                  </a:lnTo>
                  <a:lnTo>
                    <a:pt x="176173" y="62014"/>
                  </a:lnTo>
                  <a:lnTo>
                    <a:pt x="172373" y="72896"/>
                  </a:lnTo>
                  <a:lnTo>
                    <a:pt x="167503" y="83656"/>
                  </a:lnTo>
                  <a:lnTo>
                    <a:pt x="149483" y="121133"/>
                  </a:lnTo>
                  <a:lnTo>
                    <a:pt x="144063" y="133344"/>
                  </a:lnTo>
                  <a:lnTo>
                    <a:pt x="139281" y="144990"/>
                  </a:lnTo>
                  <a:lnTo>
                    <a:pt x="134924" y="156259"/>
                  </a:lnTo>
                  <a:lnTo>
                    <a:pt x="130851" y="168447"/>
                  </a:lnTo>
                  <a:lnTo>
                    <a:pt x="126967" y="181247"/>
                  </a:lnTo>
                  <a:lnTo>
                    <a:pt x="123209" y="194454"/>
                  </a:lnTo>
                  <a:lnTo>
                    <a:pt x="120704" y="209103"/>
                  </a:lnTo>
                  <a:lnTo>
                    <a:pt x="119033" y="224711"/>
                  </a:lnTo>
                  <a:lnTo>
                    <a:pt x="117920" y="240960"/>
                  </a:lnTo>
                  <a:lnTo>
                    <a:pt x="117178" y="256467"/>
                  </a:lnTo>
                  <a:lnTo>
                    <a:pt x="116353" y="286162"/>
                  </a:lnTo>
                  <a:lnTo>
                    <a:pt x="117302" y="299457"/>
                  </a:lnTo>
                  <a:lnTo>
                    <a:pt x="119103" y="311826"/>
                  </a:lnTo>
                  <a:lnTo>
                    <a:pt x="121472" y="323577"/>
                  </a:lnTo>
                  <a:lnTo>
                    <a:pt x="126557" y="332580"/>
                  </a:lnTo>
                  <a:lnTo>
                    <a:pt x="133454" y="339751"/>
                  </a:lnTo>
                  <a:lnTo>
                    <a:pt x="168281" y="37863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3018550" y="3186832"/>
              <a:ext cx="10519" cy="10518"/>
            </a:xfrm>
            <a:custGeom>
              <a:avLst/>
              <a:gdLst/>
              <a:ahLst/>
              <a:cxnLst/>
              <a:rect l="0" t="0" r="0" b="0"/>
              <a:pathLst>
                <a:path w="10519" h="10518">
                  <a:moveTo>
                    <a:pt x="10518" y="0"/>
                  </a:moveTo>
                  <a:lnTo>
                    <a:pt x="0" y="1051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3155279" y="2881950"/>
              <a:ext cx="260460" cy="367988"/>
            </a:xfrm>
            <a:custGeom>
              <a:avLst/>
              <a:gdLst/>
              <a:ahLst/>
              <a:cxnLst/>
              <a:rect l="0" t="0" r="0" b="0"/>
              <a:pathLst>
                <a:path w="260460" h="367988">
                  <a:moveTo>
                    <a:pt x="0" y="10389"/>
                  </a:moveTo>
                  <a:lnTo>
                    <a:pt x="22334" y="4806"/>
                  </a:lnTo>
                  <a:lnTo>
                    <a:pt x="34756" y="3161"/>
                  </a:lnTo>
                  <a:lnTo>
                    <a:pt x="48880" y="2065"/>
                  </a:lnTo>
                  <a:lnTo>
                    <a:pt x="64139" y="1334"/>
                  </a:lnTo>
                  <a:lnTo>
                    <a:pt x="93560" y="521"/>
                  </a:lnTo>
                  <a:lnTo>
                    <a:pt x="156119" y="0"/>
                  </a:lnTo>
                  <a:lnTo>
                    <a:pt x="173028" y="1126"/>
                  </a:lnTo>
                  <a:lnTo>
                    <a:pt x="190144" y="3045"/>
                  </a:lnTo>
                  <a:lnTo>
                    <a:pt x="207397" y="5493"/>
                  </a:lnTo>
                  <a:lnTo>
                    <a:pt x="222406" y="9462"/>
                  </a:lnTo>
                  <a:lnTo>
                    <a:pt x="235917" y="14446"/>
                  </a:lnTo>
                  <a:lnTo>
                    <a:pt x="248431" y="20105"/>
                  </a:lnTo>
                  <a:lnTo>
                    <a:pt x="255605" y="28553"/>
                  </a:lnTo>
                  <a:lnTo>
                    <a:pt x="259218" y="38859"/>
                  </a:lnTo>
                  <a:lnTo>
                    <a:pt x="260459" y="50404"/>
                  </a:lnTo>
                  <a:lnTo>
                    <a:pt x="260117" y="61607"/>
                  </a:lnTo>
                  <a:lnTo>
                    <a:pt x="258721" y="72581"/>
                  </a:lnTo>
                  <a:lnTo>
                    <a:pt x="256622" y="83403"/>
                  </a:lnTo>
                  <a:lnTo>
                    <a:pt x="252885" y="95293"/>
                  </a:lnTo>
                  <a:lnTo>
                    <a:pt x="248056" y="107893"/>
                  </a:lnTo>
                  <a:lnTo>
                    <a:pt x="242500" y="120968"/>
                  </a:lnTo>
                  <a:lnTo>
                    <a:pt x="230093" y="147961"/>
                  </a:lnTo>
                  <a:lnTo>
                    <a:pt x="223513" y="161703"/>
                  </a:lnTo>
                  <a:lnTo>
                    <a:pt x="216788" y="176708"/>
                  </a:lnTo>
                  <a:lnTo>
                    <a:pt x="203085" y="208962"/>
                  </a:lnTo>
                  <a:lnTo>
                    <a:pt x="197327" y="224574"/>
                  </a:lnTo>
                  <a:lnTo>
                    <a:pt x="192319" y="239657"/>
                  </a:lnTo>
                  <a:lnTo>
                    <a:pt x="187813" y="254387"/>
                  </a:lnTo>
                  <a:lnTo>
                    <a:pt x="179689" y="283219"/>
                  </a:lnTo>
                  <a:lnTo>
                    <a:pt x="175887" y="297451"/>
                  </a:lnTo>
                  <a:lnTo>
                    <a:pt x="175689" y="311614"/>
                  </a:lnTo>
                  <a:lnTo>
                    <a:pt x="177894" y="325731"/>
                  </a:lnTo>
                  <a:lnTo>
                    <a:pt x="189317" y="36798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3481325" y="2997515"/>
              <a:ext cx="347081" cy="263627"/>
            </a:xfrm>
            <a:custGeom>
              <a:avLst/>
              <a:gdLst/>
              <a:ahLst/>
              <a:cxnLst/>
              <a:rect l="0" t="0" r="0" b="0"/>
              <a:pathLst>
                <a:path w="347081" h="263627">
                  <a:moveTo>
                    <a:pt x="0" y="42070"/>
                  </a:moveTo>
                  <a:lnTo>
                    <a:pt x="5583" y="64404"/>
                  </a:lnTo>
                  <a:lnTo>
                    <a:pt x="8396" y="74489"/>
                  </a:lnTo>
                  <a:lnTo>
                    <a:pt x="14639" y="95043"/>
                  </a:lnTo>
                  <a:lnTo>
                    <a:pt x="19108" y="106601"/>
                  </a:lnTo>
                  <a:lnTo>
                    <a:pt x="24425" y="118981"/>
                  </a:lnTo>
                  <a:lnTo>
                    <a:pt x="30306" y="131909"/>
                  </a:lnTo>
                  <a:lnTo>
                    <a:pt x="36565" y="144033"/>
                  </a:lnTo>
                  <a:lnTo>
                    <a:pt x="43074" y="155622"/>
                  </a:lnTo>
                  <a:lnTo>
                    <a:pt x="49751" y="166854"/>
                  </a:lnTo>
                  <a:lnTo>
                    <a:pt x="56540" y="179016"/>
                  </a:lnTo>
                  <a:lnTo>
                    <a:pt x="70315" y="204995"/>
                  </a:lnTo>
                  <a:lnTo>
                    <a:pt x="80767" y="216129"/>
                  </a:lnTo>
                  <a:lnTo>
                    <a:pt x="93577" y="225890"/>
                  </a:lnTo>
                  <a:lnTo>
                    <a:pt x="107961" y="234734"/>
                  </a:lnTo>
                  <a:lnTo>
                    <a:pt x="119888" y="242967"/>
                  </a:lnTo>
                  <a:lnTo>
                    <a:pt x="130176" y="250793"/>
                  </a:lnTo>
                  <a:lnTo>
                    <a:pt x="139372" y="258348"/>
                  </a:lnTo>
                  <a:lnTo>
                    <a:pt x="149008" y="262216"/>
                  </a:lnTo>
                  <a:lnTo>
                    <a:pt x="158938" y="263626"/>
                  </a:lnTo>
                  <a:lnTo>
                    <a:pt x="169064" y="263397"/>
                  </a:lnTo>
                  <a:lnTo>
                    <a:pt x="173478" y="260908"/>
                  </a:lnTo>
                  <a:lnTo>
                    <a:pt x="174083" y="256911"/>
                  </a:lnTo>
                  <a:lnTo>
                    <a:pt x="172149" y="251909"/>
                  </a:lnTo>
                  <a:lnTo>
                    <a:pt x="172028" y="245068"/>
                  </a:lnTo>
                  <a:lnTo>
                    <a:pt x="173117" y="237002"/>
                  </a:lnTo>
                  <a:lnTo>
                    <a:pt x="175011" y="228119"/>
                  </a:lnTo>
                  <a:lnTo>
                    <a:pt x="183260" y="193282"/>
                  </a:lnTo>
                  <a:lnTo>
                    <a:pt x="187616" y="181443"/>
                  </a:lnTo>
                  <a:lnTo>
                    <a:pt x="192857" y="170044"/>
                  </a:lnTo>
                  <a:lnTo>
                    <a:pt x="198689" y="158939"/>
                  </a:lnTo>
                  <a:lnTo>
                    <a:pt x="203745" y="146861"/>
                  </a:lnTo>
                  <a:lnTo>
                    <a:pt x="208284" y="134135"/>
                  </a:lnTo>
                  <a:lnTo>
                    <a:pt x="212479" y="120976"/>
                  </a:lnTo>
                  <a:lnTo>
                    <a:pt x="218782" y="108698"/>
                  </a:lnTo>
                  <a:lnTo>
                    <a:pt x="226489" y="97006"/>
                  </a:lnTo>
                  <a:lnTo>
                    <a:pt x="235133" y="85706"/>
                  </a:lnTo>
                  <a:lnTo>
                    <a:pt x="243234" y="75835"/>
                  </a:lnTo>
                  <a:lnTo>
                    <a:pt x="250971" y="66918"/>
                  </a:lnTo>
                  <a:lnTo>
                    <a:pt x="258466" y="58635"/>
                  </a:lnTo>
                  <a:lnTo>
                    <a:pt x="273027" y="43200"/>
                  </a:lnTo>
                  <a:lnTo>
                    <a:pt x="280182" y="35812"/>
                  </a:lnTo>
                  <a:lnTo>
                    <a:pt x="288458" y="29718"/>
                  </a:lnTo>
                  <a:lnTo>
                    <a:pt x="297481" y="24486"/>
                  </a:lnTo>
                  <a:lnTo>
                    <a:pt x="34708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4" name="Group 103"/>
          <p:cNvGrpSpPr/>
          <p:nvPr/>
        </p:nvGrpSpPr>
        <p:grpSpPr>
          <a:xfrm>
            <a:off x="1346252" y="3365631"/>
            <a:ext cx="2407948" cy="546916"/>
            <a:chOff x="1346252" y="3365631"/>
            <a:chExt cx="2407948" cy="546916"/>
          </a:xfrm>
        </p:grpSpPr>
        <p:sp>
          <p:nvSpPr>
            <p:cNvPr id="94" name="Freeform 93"/>
            <p:cNvSpPr/>
            <p:nvPr/>
          </p:nvSpPr>
          <p:spPr>
            <a:xfrm>
              <a:off x="2787163" y="3365631"/>
              <a:ext cx="936067" cy="63107"/>
            </a:xfrm>
            <a:custGeom>
              <a:avLst/>
              <a:gdLst/>
              <a:ahLst/>
              <a:cxnLst/>
              <a:rect l="0" t="0" r="0" b="0"/>
              <a:pathLst>
                <a:path w="936067" h="63107">
                  <a:moveTo>
                    <a:pt x="0" y="63106"/>
                  </a:moveTo>
                  <a:lnTo>
                    <a:pt x="16750" y="57522"/>
                  </a:lnTo>
                  <a:lnTo>
                    <a:pt x="26359" y="54709"/>
                  </a:lnTo>
                  <a:lnTo>
                    <a:pt x="49501" y="48467"/>
                  </a:lnTo>
                  <a:lnTo>
                    <a:pt x="64553" y="45166"/>
                  </a:lnTo>
                  <a:lnTo>
                    <a:pt x="99976" y="38382"/>
                  </a:lnTo>
                  <a:lnTo>
                    <a:pt x="116902" y="36106"/>
                  </a:lnTo>
                  <a:lnTo>
                    <a:pt x="132860" y="34588"/>
                  </a:lnTo>
                  <a:lnTo>
                    <a:pt x="148173" y="33577"/>
                  </a:lnTo>
                  <a:lnTo>
                    <a:pt x="161888" y="31733"/>
                  </a:lnTo>
                  <a:lnTo>
                    <a:pt x="174537" y="29336"/>
                  </a:lnTo>
                  <a:lnTo>
                    <a:pt x="186475" y="26569"/>
                  </a:lnTo>
                  <a:lnTo>
                    <a:pt x="199108" y="24724"/>
                  </a:lnTo>
                  <a:lnTo>
                    <a:pt x="212206" y="23495"/>
                  </a:lnTo>
                  <a:lnTo>
                    <a:pt x="225611" y="22675"/>
                  </a:lnTo>
                  <a:lnTo>
                    <a:pt x="239223" y="20959"/>
                  </a:lnTo>
                  <a:lnTo>
                    <a:pt x="252972" y="18647"/>
                  </a:lnTo>
                  <a:lnTo>
                    <a:pt x="266812" y="15937"/>
                  </a:lnTo>
                  <a:lnTo>
                    <a:pt x="280713" y="14131"/>
                  </a:lnTo>
                  <a:lnTo>
                    <a:pt x="294656" y="12926"/>
                  </a:lnTo>
                  <a:lnTo>
                    <a:pt x="322612" y="11588"/>
                  </a:lnTo>
                  <a:lnTo>
                    <a:pt x="350619" y="10993"/>
                  </a:lnTo>
                  <a:lnTo>
                    <a:pt x="364632" y="9666"/>
                  </a:lnTo>
                  <a:lnTo>
                    <a:pt x="378648" y="7612"/>
                  </a:lnTo>
                  <a:lnTo>
                    <a:pt x="392666" y="5075"/>
                  </a:lnTo>
                  <a:lnTo>
                    <a:pt x="406687" y="3383"/>
                  </a:lnTo>
                  <a:lnTo>
                    <a:pt x="434730" y="1503"/>
                  </a:lnTo>
                  <a:lnTo>
                    <a:pt x="462776" y="668"/>
                  </a:lnTo>
                  <a:lnTo>
                    <a:pt x="550032" y="58"/>
                  </a:lnTo>
                  <a:lnTo>
                    <a:pt x="812499" y="0"/>
                  </a:lnTo>
                  <a:lnTo>
                    <a:pt x="829147" y="1168"/>
                  </a:lnTo>
                  <a:lnTo>
                    <a:pt x="843751" y="3116"/>
                  </a:lnTo>
                  <a:lnTo>
                    <a:pt x="856994" y="5583"/>
                  </a:lnTo>
                  <a:lnTo>
                    <a:pt x="871665" y="7228"/>
                  </a:lnTo>
                  <a:lnTo>
                    <a:pt x="887289" y="8325"/>
                  </a:lnTo>
                  <a:lnTo>
                    <a:pt x="936066" y="1051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3060621" y="3533912"/>
              <a:ext cx="201352" cy="326047"/>
            </a:xfrm>
            <a:custGeom>
              <a:avLst/>
              <a:gdLst/>
              <a:ahLst/>
              <a:cxnLst/>
              <a:rect l="0" t="0" r="0" b="0"/>
              <a:pathLst>
                <a:path w="201352" h="326047">
                  <a:moveTo>
                    <a:pt x="0" y="0"/>
                  </a:moveTo>
                  <a:lnTo>
                    <a:pt x="11166" y="11167"/>
                  </a:lnTo>
                  <a:lnTo>
                    <a:pt x="20299" y="14457"/>
                  </a:lnTo>
                  <a:lnTo>
                    <a:pt x="32231" y="16650"/>
                  </a:lnTo>
                  <a:lnTo>
                    <a:pt x="46028" y="18112"/>
                  </a:lnTo>
                  <a:lnTo>
                    <a:pt x="59901" y="19087"/>
                  </a:lnTo>
                  <a:lnTo>
                    <a:pt x="73824" y="19736"/>
                  </a:lnTo>
                  <a:lnTo>
                    <a:pt x="101759" y="20458"/>
                  </a:lnTo>
                  <a:lnTo>
                    <a:pt x="171799" y="20960"/>
                  </a:lnTo>
                  <a:lnTo>
                    <a:pt x="182313" y="24491"/>
                  </a:lnTo>
                  <a:lnTo>
                    <a:pt x="190490" y="30351"/>
                  </a:lnTo>
                  <a:lnTo>
                    <a:pt x="197111" y="37764"/>
                  </a:lnTo>
                  <a:lnTo>
                    <a:pt x="200356" y="46211"/>
                  </a:lnTo>
                  <a:lnTo>
                    <a:pt x="201351" y="55349"/>
                  </a:lnTo>
                  <a:lnTo>
                    <a:pt x="200845" y="64947"/>
                  </a:lnTo>
                  <a:lnTo>
                    <a:pt x="199340" y="74851"/>
                  </a:lnTo>
                  <a:lnTo>
                    <a:pt x="197167" y="84960"/>
                  </a:lnTo>
                  <a:lnTo>
                    <a:pt x="194550" y="95204"/>
                  </a:lnTo>
                  <a:lnTo>
                    <a:pt x="190468" y="105540"/>
                  </a:lnTo>
                  <a:lnTo>
                    <a:pt x="185410" y="115936"/>
                  </a:lnTo>
                  <a:lnTo>
                    <a:pt x="179700" y="126373"/>
                  </a:lnTo>
                  <a:lnTo>
                    <a:pt x="160498" y="163396"/>
                  </a:lnTo>
                  <a:lnTo>
                    <a:pt x="140006" y="203971"/>
                  </a:lnTo>
                  <a:lnTo>
                    <a:pt x="134239" y="217784"/>
                  </a:lnTo>
                  <a:lnTo>
                    <a:pt x="129226" y="231668"/>
                  </a:lnTo>
                  <a:lnTo>
                    <a:pt x="116587" y="270425"/>
                  </a:lnTo>
                  <a:lnTo>
                    <a:pt x="105176" y="32604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3313043" y="3807370"/>
              <a:ext cx="10519" cy="21036"/>
            </a:xfrm>
            <a:custGeom>
              <a:avLst/>
              <a:gdLst/>
              <a:ahLst/>
              <a:cxnLst/>
              <a:rect l="0" t="0" r="0" b="0"/>
              <a:pathLst>
                <a:path w="10519" h="21036">
                  <a:moveTo>
                    <a:pt x="10518" y="0"/>
                  </a:moveTo>
                  <a:lnTo>
                    <a:pt x="0" y="2103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3460289" y="3502360"/>
              <a:ext cx="293911" cy="410187"/>
            </a:xfrm>
            <a:custGeom>
              <a:avLst/>
              <a:gdLst/>
              <a:ahLst/>
              <a:cxnLst/>
              <a:rect l="0" t="0" r="0" b="0"/>
              <a:pathLst>
                <a:path w="293911" h="410187">
                  <a:moveTo>
                    <a:pt x="0" y="0"/>
                  </a:moveTo>
                  <a:lnTo>
                    <a:pt x="208822" y="0"/>
                  </a:lnTo>
                  <a:lnTo>
                    <a:pt x="224524" y="1168"/>
                  </a:lnTo>
                  <a:lnTo>
                    <a:pt x="239667" y="3116"/>
                  </a:lnTo>
                  <a:lnTo>
                    <a:pt x="254436" y="5583"/>
                  </a:lnTo>
                  <a:lnTo>
                    <a:pt x="266620" y="9565"/>
                  </a:lnTo>
                  <a:lnTo>
                    <a:pt x="277080" y="14557"/>
                  </a:lnTo>
                  <a:lnTo>
                    <a:pt x="286390" y="20222"/>
                  </a:lnTo>
                  <a:lnTo>
                    <a:pt x="291429" y="27505"/>
                  </a:lnTo>
                  <a:lnTo>
                    <a:pt x="293619" y="35865"/>
                  </a:lnTo>
                  <a:lnTo>
                    <a:pt x="293910" y="44945"/>
                  </a:lnTo>
                  <a:lnTo>
                    <a:pt x="292936" y="55673"/>
                  </a:lnTo>
                  <a:lnTo>
                    <a:pt x="291118" y="67500"/>
                  </a:lnTo>
                  <a:lnTo>
                    <a:pt x="288737" y="80058"/>
                  </a:lnTo>
                  <a:lnTo>
                    <a:pt x="284813" y="93106"/>
                  </a:lnTo>
                  <a:lnTo>
                    <a:pt x="279859" y="106478"/>
                  </a:lnTo>
                  <a:lnTo>
                    <a:pt x="274219" y="120067"/>
                  </a:lnTo>
                  <a:lnTo>
                    <a:pt x="269291" y="132633"/>
                  </a:lnTo>
                  <a:lnTo>
                    <a:pt x="260699" y="155943"/>
                  </a:lnTo>
                  <a:lnTo>
                    <a:pt x="255603" y="168236"/>
                  </a:lnTo>
                  <a:lnTo>
                    <a:pt x="249868" y="181106"/>
                  </a:lnTo>
                  <a:lnTo>
                    <a:pt x="243708" y="194360"/>
                  </a:lnTo>
                  <a:lnTo>
                    <a:pt x="238432" y="206703"/>
                  </a:lnTo>
                  <a:lnTo>
                    <a:pt x="233747" y="218437"/>
                  </a:lnTo>
                  <a:lnTo>
                    <a:pt x="229455" y="229765"/>
                  </a:lnTo>
                  <a:lnTo>
                    <a:pt x="226593" y="243160"/>
                  </a:lnTo>
                  <a:lnTo>
                    <a:pt x="224685" y="257934"/>
                  </a:lnTo>
                  <a:lnTo>
                    <a:pt x="223414" y="273626"/>
                  </a:lnTo>
                  <a:lnTo>
                    <a:pt x="222566" y="288762"/>
                  </a:lnTo>
                  <a:lnTo>
                    <a:pt x="221623" y="318045"/>
                  </a:lnTo>
                  <a:lnTo>
                    <a:pt x="222541" y="331229"/>
                  </a:lnTo>
                  <a:lnTo>
                    <a:pt x="224321" y="343525"/>
                  </a:lnTo>
                  <a:lnTo>
                    <a:pt x="226677" y="355228"/>
                  </a:lnTo>
                  <a:lnTo>
                    <a:pt x="229416" y="366535"/>
                  </a:lnTo>
                  <a:lnTo>
                    <a:pt x="232410" y="377580"/>
                  </a:lnTo>
                  <a:lnTo>
                    <a:pt x="241905" y="41018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1346252" y="3365632"/>
              <a:ext cx="1020208" cy="31120"/>
            </a:xfrm>
            <a:custGeom>
              <a:avLst/>
              <a:gdLst/>
              <a:ahLst/>
              <a:cxnLst/>
              <a:rect l="0" t="0" r="0" b="0"/>
              <a:pathLst>
                <a:path w="1020208" h="31120">
                  <a:moveTo>
                    <a:pt x="0" y="21034"/>
                  </a:moveTo>
                  <a:lnTo>
                    <a:pt x="16750" y="26618"/>
                  </a:lnTo>
                  <a:lnTo>
                    <a:pt x="27528" y="28263"/>
                  </a:lnTo>
                  <a:lnTo>
                    <a:pt x="40556" y="29359"/>
                  </a:lnTo>
                  <a:lnTo>
                    <a:pt x="55084" y="30090"/>
                  </a:lnTo>
                  <a:lnTo>
                    <a:pt x="89925" y="30902"/>
                  </a:lnTo>
                  <a:lnTo>
                    <a:pt x="109032" y="31119"/>
                  </a:lnTo>
                  <a:lnTo>
                    <a:pt x="126445" y="30095"/>
                  </a:lnTo>
                  <a:lnTo>
                    <a:pt x="142728" y="28243"/>
                  </a:lnTo>
                  <a:lnTo>
                    <a:pt x="158257" y="25840"/>
                  </a:lnTo>
                  <a:lnTo>
                    <a:pt x="173285" y="24238"/>
                  </a:lnTo>
                  <a:lnTo>
                    <a:pt x="187978" y="23170"/>
                  </a:lnTo>
                  <a:lnTo>
                    <a:pt x="202448" y="22458"/>
                  </a:lnTo>
                  <a:lnTo>
                    <a:pt x="216769" y="20815"/>
                  </a:lnTo>
                  <a:lnTo>
                    <a:pt x="230991" y="18550"/>
                  </a:lnTo>
                  <a:lnTo>
                    <a:pt x="245146" y="15872"/>
                  </a:lnTo>
                  <a:lnTo>
                    <a:pt x="260426" y="14087"/>
                  </a:lnTo>
                  <a:lnTo>
                    <a:pt x="276456" y="12897"/>
                  </a:lnTo>
                  <a:lnTo>
                    <a:pt x="292986" y="12103"/>
                  </a:lnTo>
                  <a:lnTo>
                    <a:pt x="326934" y="11221"/>
                  </a:lnTo>
                  <a:lnTo>
                    <a:pt x="448803" y="10558"/>
                  </a:lnTo>
                  <a:lnTo>
                    <a:pt x="466315" y="9375"/>
                  </a:lnTo>
                  <a:lnTo>
                    <a:pt x="483833" y="7419"/>
                  </a:lnTo>
                  <a:lnTo>
                    <a:pt x="501354" y="4945"/>
                  </a:lnTo>
                  <a:lnTo>
                    <a:pt x="520047" y="3296"/>
                  </a:lnTo>
                  <a:lnTo>
                    <a:pt x="539521" y="2197"/>
                  </a:lnTo>
                  <a:lnTo>
                    <a:pt x="578688" y="976"/>
                  </a:lnTo>
                  <a:lnTo>
                    <a:pt x="654558" y="192"/>
                  </a:lnTo>
                  <a:lnTo>
                    <a:pt x="890449" y="0"/>
                  </a:lnTo>
                  <a:lnTo>
                    <a:pt x="906823" y="1168"/>
                  </a:lnTo>
                  <a:lnTo>
                    <a:pt x="922414" y="3115"/>
                  </a:lnTo>
                  <a:lnTo>
                    <a:pt x="937482" y="5582"/>
                  </a:lnTo>
                  <a:lnTo>
                    <a:pt x="953371" y="7227"/>
                  </a:lnTo>
                  <a:lnTo>
                    <a:pt x="969807" y="8324"/>
                  </a:lnTo>
                  <a:lnTo>
                    <a:pt x="1020207" y="1051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2376977" y="3376148"/>
              <a:ext cx="12701" cy="12701"/>
            </a:xfrm>
            <a:custGeom>
              <a:avLst/>
              <a:gdLst/>
              <a:ahLst/>
              <a:cxnLst/>
              <a:rect l="0" t="0" r="0" b="0"/>
              <a:pathLst>
                <a:path w="12701" h="12701">
                  <a:moveTo>
                    <a:pt x="0" y="0"/>
                  </a:moveTo>
                  <a:lnTo>
                    <a:pt x="12700" y="127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1724886" y="3528419"/>
              <a:ext cx="212321" cy="331540"/>
            </a:xfrm>
            <a:custGeom>
              <a:avLst/>
              <a:gdLst/>
              <a:ahLst/>
              <a:cxnLst/>
              <a:rect l="0" t="0" r="0" b="0"/>
              <a:pathLst>
                <a:path w="212321" h="331540">
                  <a:moveTo>
                    <a:pt x="0" y="5493"/>
                  </a:moveTo>
                  <a:lnTo>
                    <a:pt x="16750" y="11077"/>
                  </a:lnTo>
                  <a:lnTo>
                    <a:pt x="27527" y="11553"/>
                  </a:lnTo>
                  <a:lnTo>
                    <a:pt x="40555" y="10702"/>
                  </a:lnTo>
                  <a:lnTo>
                    <a:pt x="55084" y="8965"/>
                  </a:lnTo>
                  <a:lnTo>
                    <a:pt x="69444" y="7808"/>
                  </a:lnTo>
                  <a:lnTo>
                    <a:pt x="83692" y="7036"/>
                  </a:lnTo>
                  <a:lnTo>
                    <a:pt x="113157" y="6179"/>
                  </a:lnTo>
                  <a:lnTo>
                    <a:pt x="145729" y="5798"/>
                  </a:lnTo>
                  <a:lnTo>
                    <a:pt x="160258" y="4528"/>
                  </a:lnTo>
                  <a:lnTo>
                    <a:pt x="173450" y="2513"/>
                  </a:lnTo>
                  <a:lnTo>
                    <a:pt x="185751" y="0"/>
                  </a:lnTo>
                  <a:lnTo>
                    <a:pt x="195120" y="1831"/>
                  </a:lnTo>
                  <a:lnTo>
                    <a:pt x="202534" y="6558"/>
                  </a:lnTo>
                  <a:lnTo>
                    <a:pt x="208646" y="13215"/>
                  </a:lnTo>
                  <a:lnTo>
                    <a:pt x="211552" y="21159"/>
                  </a:lnTo>
                  <a:lnTo>
                    <a:pt x="212320" y="29960"/>
                  </a:lnTo>
                  <a:lnTo>
                    <a:pt x="211664" y="39334"/>
                  </a:lnTo>
                  <a:lnTo>
                    <a:pt x="208889" y="50258"/>
                  </a:lnTo>
                  <a:lnTo>
                    <a:pt x="204702" y="62215"/>
                  </a:lnTo>
                  <a:lnTo>
                    <a:pt x="199574" y="74861"/>
                  </a:lnTo>
                  <a:lnTo>
                    <a:pt x="194986" y="87966"/>
                  </a:lnTo>
                  <a:lnTo>
                    <a:pt x="190759" y="101376"/>
                  </a:lnTo>
                  <a:lnTo>
                    <a:pt x="186772" y="114992"/>
                  </a:lnTo>
                  <a:lnTo>
                    <a:pt x="181777" y="128743"/>
                  </a:lnTo>
                  <a:lnTo>
                    <a:pt x="176110" y="142585"/>
                  </a:lnTo>
                  <a:lnTo>
                    <a:pt x="169995" y="156488"/>
                  </a:lnTo>
                  <a:lnTo>
                    <a:pt x="164749" y="169262"/>
                  </a:lnTo>
                  <a:lnTo>
                    <a:pt x="160083" y="181284"/>
                  </a:lnTo>
                  <a:lnTo>
                    <a:pt x="155804" y="192805"/>
                  </a:lnTo>
                  <a:lnTo>
                    <a:pt x="152952" y="205159"/>
                  </a:lnTo>
                  <a:lnTo>
                    <a:pt x="151050" y="218070"/>
                  </a:lnTo>
                  <a:lnTo>
                    <a:pt x="149782" y="231353"/>
                  </a:lnTo>
                  <a:lnTo>
                    <a:pt x="147768" y="243713"/>
                  </a:lnTo>
                  <a:lnTo>
                    <a:pt x="145257" y="255459"/>
                  </a:lnTo>
                  <a:lnTo>
                    <a:pt x="142414" y="266796"/>
                  </a:lnTo>
                  <a:lnTo>
                    <a:pt x="140519" y="279028"/>
                  </a:lnTo>
                  <a:lnTo>
                    <a:pt x="139255" y="291857"/>
                  </a:lnTo>
                  <a:lnTo>
                    <a:pt x="136728" y="33153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1977308" y="3786335"/>
              <a:ext cx="1" cy="31554"/>
            </a:xfrm>
            <a:custGeom>
              <a:avLst/>
              <a:gdLst/>
              <a:ahLst/>
              <a:cxnLst/>
              <a:rect l="0" t="0" r="0" b="0"/>
              <a:pathLst>
                <a:path w="1" h="31554">
                  <a:moveTo>
                    <a:pt x="0" y="0"/>
                  </a:moveTo>
                  <a:lnTo>
                    <a:pt x="0" y="3155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2145590" y="3449772"/>
              <a:ext cx="52589" cy="10518"/>
            </a:xfrm>
            <a:custGeom>
              <a:avLst/>
              <a:gdLst/>
              <a:ahLst/>
              <a:cxnLst/>
              <a:rect l="0" t="0" r="0" b="0"/>
              <a:pathLst>
                <a:path w="52589" h="10518">
                  <a:moveTo>
                    <a:pt x="0" y="0"/>
                  </a:moveTo>
                  <a:lnTo>
                    <a:pt x="9349" y="3116"/>
                  </a:lnTo>
                  <a:lnTo>
                    <a:pt x="52588" y="1051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2271801" y="3454230"/>
              <a:ext cx="99875" cy="395212"/>
            </a:xfrm>
            <a:custGeom>
              <a:avLst/>
              <a:gdLst/>
              <a:ahLst/>
              <a:cxnLst/>
              <a:rect l="0" t="0" r="0" b="0"/>
              <a:pathLst>
                <a:path w="99875" h="395212">
                  <a:moveTo>
                    <a:pt x="0" y="6059"/>
                  </a:moveTo>
                  <a:lnTo>
                    <a:pt x="22333" y="6059"/>
                  </a:lnTo>
                  <a:lnTo>
                    <a:pt x="32418" y="4891"/>
                  </a:lnTo>
                  <a:lnTo>
                    <a:pt x="42647" y="2943"/>
                  </a:lnTo>
                  <a:lnTo>
                    <a:pt x="52972" y="476"/>
                  </a:lnTo>
                  <a:lnTo>
                    <a:pt x="63362" y="0"/>
                  </a:lnTo>
                  <a:lnTo>
                    <a:pt x="73794" y="851"/>
                  </a:lnTo>
                  <a:lnTo>
                    <a:pt x="84254" y="2588"/>
                  </a:lnTo>
                  <a:lnTo>
                    <a:pt x="91228" y="8419"/>
                  </a:lnTo>
                  <a:lnTo>
                    <a:pt x="95877" y="16982"/>
                  </a:lnTo>
                  <a:lnTo>
                    <a:pt x="98977" y="27364"/>
                  </a:lnTo>
                  <a:lnTo>
                    <a:pt x="99874" y="37792"/>
                  </a:lnTo>
                  <a:lnTo>
                    <a:pt x="99304" y="48250"/>
                  </a:lnTo>
                  <a:lnTo>
                    <a:pt x="97756" y="58727"/>
                  </a:lnTo>
                  <a:lnTo>
                    <a:pt x="95555" y="69218"/>
                  </a:lnTo>
                  <a:lnTo>
                    <a:pt x="92919" y="79718"/>
                  </a:lnTo>
                  <a:lnTo>
                    <a:pt x="86873" y="101902"/>
                  </a:lnTo>
                  <a:lnTo>
                    <a:pt x="70015" y="167947"/>
                  </a:lnTo>
                  <a:lnTo>
                    <a:pt x="67712" y="181765"/>
                  </a:lnTo>
                  <a:lnTo>
                    <a:pt x="66176" y="195651"/>
                  </a:lnTo>
                  <a:lnTo>
                    <a:pt x="65153" y="209583"/>
                  </a:lnTo>
                  <a:lnTo>
                    <a:pt x="64470" y="223545"/>
                  </a:lnTo>
                  <a:lnTo>
                    <a:pt x="63712" y="251524"/>
                  </a:lnTo>
                  <a:lnTo>
                    <a:pt x="63285" y="293557"/>
                  </a:lnTo>
                  <a:lnTo>
                    <a:pt x="62057" y="307575"/>
                  </a:lnTo>
                  <a:lnTo>
                    <a:pt x="60069" y="321594"/>
                  </a:lnTo>
                  <a:lnTo>
                    <a:pt x="52588" y="39521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2" name="Group 111"/>
          <p:cNvGrpSpPr/>
          <p:nvPr/>
        </p:nvGrpSpPr>
        <p:grpSpPr>
          <a:xfrm>
            <a:off x="2545258" y="4253567"/>
            <a:ext cx="1188490" cy="552976"/>
            <a:chOff x="2545258" y="4253567"/>
            <a:chExt cx="1188490" cy="552976"/>
          </a:xfrm>
        </p:grpSpPr>
        <p:sp>
          <p:nvSpPr>
            <p:cNvPr id="105" name="Freeform 104"/>
            <p:cNvSpPr/>
            <p:nvPr/>
          </p:nvSpPr>
          <p:spPr>
            <a:xfrm>
              <a:off x="2545258" y="4280662"/>
              <a:ext cx="294494" cy="343046"/>
            </a:xfrm>
            <a:custGeom>
              <a:avLst/>
              <a:gdLst/>
              <a:ahLst/>
              <a:cxnLst/>
              <a:rect l="0" t="0" r="0" b="0"/>
              <a:pathLst>
                <a:path w="294494" h="343046">
                  <a:moveTo>
                    <a:pt x="0" y="115694"/>
                  </a:moveTo>
                  <a:lnTo>
                    <a:pt x="5584" y="138027"/>
                  </a:lnTo>
                  <a:lnTo>
                    <a:pt x="9566" y="148112"/>
                  </a:lnTo>
                  <a:lnTo>
                    <a:pt x="14558" y="158341"/>
                  </a:lnTo>
                  <a:lnTo>
                    <a:pt x="20223" y="168666"/>
                  </a:lnTo>
                  <a:lnTo>
                    <a:pt x="39363" y="205532"/>
                  </a:lnTo>
                  <a:lnTo>
                    <a:pt x="44940" y="217656"/>
                  </a:lnTo>
                  <a:lnTo>
                    <a:pt x="49827" y="229245"/>
                  </a:lnTo>
                  <a:lnTo>
                    <a:pt x="54253" y="240477"/>
                  </a:lnTo>
                  <a:lnTo>
                    <a:pt x="59541" y="252639"/>
                  </a:lnTo>
                  <a:lnTo>
                    <a:pt x="71650" y="278618"/>
                  </a:lnTo>
                  <a:lnTo>
                    <a:pt x="76982" y="290921"/>
                  </a:lnTo>
                  <a:lnTo>
                    <a:pt x="81706" y="302629"/>
                  </a:lnTo>
                  <a:lnTo>
                    <a:pt x="86023" y="313941"/>
                  </a:lnTo>
                  <a:lnTo>
                    <a:pt x="91239" y="323819"/>
                  </a:lnTo>
                  <a:lnTo>
                    <a:pt x="97053" y="332741"/>
                  </a:lnTo>
                  <a:lnTo>
                    <a:pt x="103267" y="341027"/>
                  </a:lnTo>
                  <a:lnTo>
                    <a:pt x="109746" y="343045"/>
                  </a:lnTo>
                  <a:lnTo>
                    <a:pt x="116403" y="340884"/>
                  </a:lnTo>
                  <a:lnTo>
                    <a:pt x="123179" y="335938"/>
                  </a:lnTo>
                  <a:lnTo>
                    <a:pt x="128864" y="329134"/>
                  </a:lnTo>
                  <a:lnTo>
                    <a:pt x="133823" y="321093"/>
                  </a:lnTo>
                  <a:lnTo>
                    <a:pt x="138298" y="312227"/>
                  </a:lnTo>
                  <a:lnTo>
                    <a:pt x="142449" y="301641"/>
                  </a:lnTo>
                  <a:lnTo>
                    <a:pt x="146386" y="289909"/>
                  </a:lnTo>
                  <a:lnTo>
                    <a:pt x="150179" y="277414"/>
                  </a:lnTo>
                  <a:lnTo>
                    <a:pt x="155044" y="263240"/>
                  </a:lnTo>
                  <a:lnTo>
                    <a:pt x="166684" y="231910"/>
                  </a:lnTo>
                  <a:lnTo>
                    <a:pt x="171891" y="216544"/>
                  </a:lnTo>
                  <a:lnTo>
                    <a:pt x="176531" y="201625"/>
                  </a:lnTo>
                  <a:lnTo>
                    <a:pt x="184803" y="173752"/>
                  </a:lnTo>
                  <a:lnTo>
                    <a:pt x="192375" y="149678"/>
                  </a:lnTo>
                  <a:lnTo>
                    <a:pt x="198367" y="137181"/>
                  </a:lnTo>
                  <a:lnTo>
                    <a:pt x="205868" y="124176"/>
                  </a:lnTo>
                  <a:lnTo>
                    <a:pt x="237514" y="75299"/>
                  </a:lnTo>
                  <a:lnTo>
                    <a:pt x="259172" y="42567"/>
                  </a:lnTo>
                  <a:lnTo>
                    <a:pt x="266271" y="33052"/>
                  </a:lnTo>
                  <a:lnTo>
                    <a:pt x="273341" y="24372"/>
                  </a:lnTo>
                  <a:lnTo>
                    <a:pt x="294493"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2818716" y="4417391"/>
              <a:ext cx="94659" cy="31554"/>
            </a:xfrm>
            <a:custGeom>
              <a:avLst/>
              <a:gdLst/>
              <a:ahLst/>
              <a:cxnLst/>
              <a:rect l="0" t="0" r="0" b="0"/>
              <a:pathLst>
                <a:path w="94659" h="31554">
                  <a:moveTo>
                    <a:pt x="0" y="31553"/>
                  </a:moveTo>
                  <a:lnTo>
                    <a:pt x="94658"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2839751" y="4480497"/>
              <a:ext cx="115695" cy="10518"/>
            </a:xfrm>
            <a:custGeom>
              <a:avLst/>
              <a:gdLst/>
              <a:ahLst/>
              <a:cxnLst/>
              <a:rect l="0" t="0" r="0" b="0"/>
              <a:pathLst>
                <a:path w="115695" h="10518">
                  <a:moveTo>
                    <a:pt x="0" y="10517"/>
                  </a:moveTo>
                  <a:lnTo>
                    <a:pt x="22334" y="10517"/>
                  </a:lnTo>
                  <a:lnTo>
                    <a:pt x="33587" y="9349"/>
                  </a:lnTo>
                  <a:lnTo>
                    <a:pt x="45764" y="7401"/>
                  </a:lnTo>
                  <a:lnTo>
                    <a:pt x="115694"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3113209" y="4253567"/>
              <a:ext cx="193544" cy="384695"/>
            </a:xfrm>
            <a:custGeom>
              <a:avLst/>
              <a:gdLst/>
              <a:ahLst/>
              <a:cxnLst/>
              <a:rect l="0" t="0" r="0" b="0"/>
              <a:pathLst>
                <a:path w="193544" h="384695">
                  <a:moveTo>
                    <a:pt x="0" y="6060"/>
                  </a:moveTo>
                  <a:lnTo>
                    <a:pt x="16750" y="476"/>
                  </a:lnTo>
                  <a:lnTo>
                    <a:pt x="26359" y="0"/>
                  </a:lnTo>
                  <a:lnTo>
                    <a:pt x="37439" y="851"/>
                  </a:lnTo>
                  <a:lnTo>
                    <a:pt x="49500" y="2588"/>
                  </a:lnTo>
                  <a:lnTo>
                    <a:pt x="61047" y="4914"/>
                  </a:lnTo>
                  <a:lnTo>
                    <a:pt x="72251" y="7633"/>
                  </a:lnTo>
                  <a:lnTo>
                    <a:pt x="83226" y="10615"/>
                  </a:lnTo>
                  <a:lnTo>
                    <a:pt x="94048" y="14940"/>
                  </a:lnTo>
                  <a:lnTo>
                    <a:pt x="104769" y="20160"/>
                  </a:lnTo>
                  <a:lnTo>
                    <a:pt x="115422" y="25978"/>
                  </a:lnTo>
                  <a:lnTo>
                    <a:pt x="124861" y="33362"/>
                  </a:lnTo>
                  <a:lnTo>
                    <a:pt x="133492" y="41790"/>
                  </a:lnTo>
                  <a:lnTo>
                    <a:pt x="141582" y="50915"/>
                  </a:lnTo>
                  <a:lnTo>
                    <a:pt x="156804" y="67287"/>
                  </a:lnTo>
                  <a:lnTo>
                    <a:pt x="164136" y="74925"/>
                  </a:lnTo>
                  <a:lnTo>
                    <a:pt x="170192" y="84691"/>
                  </a:lnTo>
                  <a:lnTo>
                    <a:pt x="175398" y="95877"/>
                  </a:lnTo>
                  <a:lnTo>
                    <a:pt x="180038" y="108008"/>
                  </a:lnTo>
                  <a:lnTo>
                    <a:pt x="184299" y="121939"/>
                  </a:lnTo>
                  <a:lnTo>
                    <a:pt x="188309" y="137069"/>
                  </a:lnTo>
                  <a:lnTo>
                    <a:pt x="192151" y="152999"/>
                  </a:lnTo>
                  <a:lnTo>
                    <a:pt x="193543" y="169463"/>
                  </a:lnTo>
                  <a:lnTo>
                    <a:pt x="193303" y="186281"/>
                  </a:lnTo>
                  <a:lnTo>
                    <a:pt x="191974" y="203336"/>
                  </a:lnTo>
                  <a:lnTo>
                    <a:pt x="188751" y="219381"/>
                  </a:lnTo>
                  <a:lnTo>
                    <a:pt x="184265" y="234752"/>
                  </a:lnTo>
                  <a:lnTo>
                    <a:pt x="178937" y="249674"/>
                  </a:lnTo>
                  <a:lnTo>
                    <a:pt x="173048" y="264296"/>
                  </a:lnTo>
                  <a:lnTo>
                    <a:pt x="166784" y="278719"/>
                  </a:lnTo>
                  <a:lnTo>
                    <a:pt x="160272" y="293008"/>
                  </a:lnTo>
                  <a:lnTo>
                    <a:pt x="153593" y="306041"/>
                  </a:lnTo>
                  <a:lnTo>
                    <a:pt x="146803" y="318235"/>
                  </a:lnTo>
                  <a:lnTo>
                    <a:pt x="139939" y="329870"/>
                  </a:lnTo>
                  <a:lnTo>
                    <a:pt x="131857" y="338796"/>
                  </a:lnTo>
                  <a:lnTo>
                    <a:pt x="122963" y="345915"/>
                  </a:lnTo>
                  <a:lnTo>
                    <a:pt x="113528" y="351829"/>
                  </a:lnTo>
                  <a:lnTo>
                    <a:pt x="101395" y="354604"/>
                  </a:lnTo>
                  <a:lnTo>
                    <a:pt x="87463" y="355285"/>
                  </a:lnTo>
                  <a:lnTo>
                    <a:pt x="72332" y="354570"/>
                  </a:lnTo>
                  <a:lnTo>
                    <a:pt x="58739" y="351756"/>
                  </a:lnTo>
                  <a:lnTo>
                    <a:pt x="46171" y="347543"/>
                  </a:lnTo>
                  <a:lnTo>
                    <a:pt x="34286" y="342397"/>
                  </a:lnTo>
                  <a:lnTo>
                    <a:pt x="25195" y="334292"/>
                  </a:lnTo>
                  <a:lnTo>
                    <a:pt x="17965" y="324214"/>
                  </a:lnTo>
                  <a:lnTo>
                    <a:pt x="11976" y="312821"/>
                  </a:lnTo>
                  <a:lnTo>
                    <a:pt x="10321" y="301720"/>
                  </a:lnTo>
                  <a:lnTo>
                    <a:pt x="11556" y="290813"/>
                  </a:lnTo>
                  <a:lnTo>
                    <a:pt x="14715" y="280036"/>
                  </a:lnTo>
                  <a:lnTo>
                    <a:pt x="21496" y="274020"/>
                  </a:lnTo>
                  <a:lnTo>
                    <a:pt x="30692" y="271178"/>
                  </a:lnTo>
                  <a:lnTo>
                    <a:pt x="41496" y="270452"/>
                  </a:lnTo>
                  <a:lnTo>
                    <a:pt x="52205" y="272305"/>
                  </a:lnTo>
                  <a:lnTo>
                    <a:pt x="62850" y="275878"/>
                  </a:lnTo>
                  <a:lnTo>
                    <a:pt x="73453" y="280597"/>
                  </a:lnTo>
                  <a:lnTo>
                    <a:pt x="82858" y="286080"/>
                  </a:lnTo>
                  <a:lnTo>
                    <a:pt x="91466" y="292073"/>
                  </a:lnTo>
                  <a:lnTo>
                    <a:pt x="99542" y="298405"/>
                  </a:lnTo>
                  <a:lnTo>
                    <a:pt x="107263" y="307301"/>
                  </a:lnTo>
                  <a:lnTo>
                    <a:pt x="114748" y="317907"/>
                  </a:lnTo>
                  <a:lnTo>
                    <a:pt x="122074" y="329651"/>
                  </a:lnTo>
                  <a:lnTo>
                    <a:pt x="128128" y="340987"/>
                  </a:lnTo>
                  <a:lnTo>
                    <a:pt x="133332" y="352050"/>
                  </a:lnTo>
                  <a:lnTo>
                    <a:pt x="157764" y="38469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3355113" y="4606707"/>
              <a:ext cx="10519" cy="31555"/>
            </a:xfrm>
            <a:custGeom>
              <a:avLst/>
              <a:gdLst/>
              <a:ahLst/>
              <a:cxnLst/>
              <a:rect l="0" t="0" r="0" b="0"/>
              <a:pathLst>
                <a:path w="10519" h="31555">
                  <a:moveTo>
                    <a:pt x="0" y="0"/>
                  </a:moveTo>
                  <a:lnTo>
                    <a:pt x="10518" y="3155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3502360" y="4259627"/>
              <a:ext cx="189317" cy="147247"/>
            </a:xfrm>
            <a:custGeom>
              <a:avLst/>
              <a:gdLst/>
              <a:ahLst/>
              <a:cxnLst/>
              <a:rect l="0" t="0" r="0" b="0"/>
              <a:pathLst>
                <a:path w="189317" h="147247">
                  <a:moveTo>
                    <a:pt x="0" y="0"/>
                  </a:moveTo>
                  <a:lnTo>
                    <a:pt x="5583" y="16750"/>
                  </a:lnTo>
                  <a:lnTo>
                    <a:pt x="7228" y="26359"/>
                  </a:lnTo>
                  <a:lnTo>
                    <a:pt x="8324" y="37439"/>
                  </a:lnTo>
                  <a:lnTo>
                    <a:pt x="9055" y="49501"/>
                  </a:lnTo>
                  <a:lnTo>
                    <a:pt x="9867" y="75367"/>
                  </a:lnTo>
                  <a:lnTo>
                    <a:pt x="10084" y="88809"/>
                  </a:lnTo>
                  <a:lnTo>
                    <a:pt x="12566" y="100108"/>
                  </a:lnTo>
                  <a:lnTo>
                    <a:pt x="16557" y="109977"/>
                  </a:lnTo>
                  <a:lnTo>
                    <a:pt x="21555" y="118894"/>
                  </a:lnTo>
                  <a:lnTo>
                    <a:pt x="28394" y="123670"/>
                  </a:lnTo>
                  <a:lnTo>
                    <a:pt x="36458" y="125686"/>
                  </a:lnTo>
                  <a:lnTo>
                    <a:pt x="67675" y="126055"/>
                  </a:lnTo>
                  <a:lnTo>
                    <a:pt x="80175" y="126107"/>
                  </a:lnTo>
                  <a:lnTo>
                    <a:pt x="93184" y="127310"/>
                  </a:lnTo>
                  <a:lnTo>
                    <a:pt x="106530" y="129281"/>
                  </a:lnTo>
                  <a:lnTo>
                    <a:pt x="120102" y="131764"/>
                  </a:lnTo>
                  <a:lnTo>
                    <a:pt x="132656" y="134587"/>
                  </a:lnTo>
                  <a:lnTo>
                    <a:pt x="144531" y="137638"/>
                  </a:lnTo>
                  <a:lnTo>
                    <a:pt x="189316" y="14724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3723229" y="4301697"/>
              <a:ext cx="10519" cy="504846"/>
            </a:xfrm>
            <a:custGeom>
              <a:avLst/>
              <a:gdLst/>
              <a:ahLst/>
              <a:cxnLst/>
              <a:rect l="0" t="0" r="0" b="0"/>
              <a:pathLst>
                <a:path w="10519" h="504846">
                  <a:moveTo>
                    <a:pt x="0" y="0"/>
                  </a:moveTo>
                  <a:lnTo>
                    <a:pt x="5584" y="16751"/>
                  </a:lnTo>
                  <a:lnTo>
                    <a:pt x="7228" y="27528"/>
                  </a:lnTo>
                  <a:lnTo>
                    <a:pt x="8325" y="40556"/>
                  </a:lnTo>
                  <a:lnTo>
                    <a:pt x="9056" y="55084"/>
                  </a:lnTo>
                  <a:lnTo>
                    <a:pt x="9868" y="83692"/>
                  </a:lnTo>
                  <a:lnTo>
                    <a:pt x="10390" y="145730"/>
                  </a:lnTo>
                  <a:lnTo>
                    <a:pt x="9264" y="160259"/>
                  </a:lnTo>
                  <a:lnTo>
                    <a:pt x="7344" y="173451"/>
                  </a:lnTo>
                  <a:lnTo>
                    <a:pt x="4896" y="185751"/>
                  </a:lnTo>
                  <a:lnTo>
                    <a:pt x="4433" y="198626"/>
                  </a:lnTo>
                  <a:lnTo>
                    <a:pt x="5293" y="211884"/>
                  </a:lnTo>
                  <a:lnTo>
                    <a:pt x="7034" y="225397"/>
                  </a:lnTo>
                  <a:lnTo>
                    <a:pt x="7027" y="237911"/>
                  </a:lnTo>
                  <a:lnTo>
                    <a:pt x="5853" y="249760"/>
                  </a:lnTo>
                  <a:lnTo>
                    <a:pt x="3902" y="261165"/>
                  </a:lnTo>
                  <a:lnTo>
                    <a:pt x="2602" y="274612"/>
                  </a:lnTo>
                  <a:lnTo>
                    <a:pt x="1735" y="289419"/>
                  </a:lnTo>
                  <a:lnTo>
                    <a:pt x="1156" y="305134"/>
                  </a:lnTo>
                  <a:lnTo>
                    <a:pt x="1940" y="321453"/>
                  </a:lnTo>
                  <a:lnTo>
                    <a:pt x="3630" y="338176"/>
                  </a:lnTo>
                  <a:lnTo>
                    <a:pt x="5926" y="355168"/>
                  </a:lnTo>
                  <a:lnTo>
                    <a:pt x="7457" y="371170"/>
                  </a:lnTo>
                  <a:lnTo>
                    <a:pt x="8477" y="386513"/>
                  </a:lnTo>
                  <a:lnTo>
                    <a:pt x="9157" y="401416"/>
                  </a:lnTo>
                  <a:lnTo>
                    <a:pt x="9913" y="433556"/>
                  </a:lnTo>
                  <a:lnTo>
                    <a:pt x="10518" y="50484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Group 116"/>
          <p:cNvGrpSpPr/>
          <p:nvPr/>
        </p:nvGrpSpPr>
        <p:grpSpPr>
          <a:xfrm>
            <a:off x="8007924" y="4501532"/>
            <a:ext cx="855184" cy="379667"/>
            <a:chOff x="8007924" y="4501532"/>
            <a:chExt cx="855184" cy="379667"/>
          </a:xfrm>
        </p:grpSpPr>
        <p:sp>
          <p:nvSpPr>
            <p:cNvPr id="113" name="Freeform 112"/>
            <p:cNvSpPr/>
            <p:nvPr/>
          </p:nvSpPr>
          <p:spPr>
            <a:xfrm>
              <a:off x="8037745" y="4543602"/>
              <a:ext cx="177859" cy="271035"/>
            </a:xfrm>
            <a:custGeom>
              <a:avLst/>
              <a:gdLst/>
              <a:ahLst/>
              <a:cxnLst/>
              <a:rect l="0" t="0" r="0" b="0"/>
              <a:pathLst>
                <a:path w="177859" h="271035">
                  <a:moveTo>
                    <a:pt x="102875" y="0"/>
                  </a:moveTo>
                  <a:lnTo>
                    <a:pt x="86125" y="5583"/>
                  </a:lnTo>
                  <a:lnTo>
                    <a:pt x="77685" y="10734"/>
                  </a:lnTo>
                  <a:lnTo>
                    <a:pt x="68553" y="17674"/>
                  </a:lnTo>
                  <a:lnTo>
                    <a:pt x="58959" y="25806"/>
                  </a:lnTo>
                  <a:lnTo>
                    <a:pt x="50225" y="35902"/>
                  </a:lnTo>
                  <a:lnTo>
                    <a:pt x="42066" y="47307"/>
                  </a:lnTo>
                  <a:lnTo>
                    <a:pt x="34289" y="59585"/>
                  </a:lnTo>
                  <a:lnTo>
                    <a:pt x="27936" y="71276"/>
                  </a:lnTo>
                  <a:lnTo>
                    <a:pt x="22532" y="82576"/>
                  </a:lnTo>
                  <a:lnTo>
                    <a:pt x="17760" y="93615"/>
                  </a:lnTo>
                  <a:lnTo>
                    <a:pt x="13411" y="104481"/>
                  </a:lnTo>
                  <a:lnTo>
                    <a:pt x="5461" y="125902"/>
                  </a:lnTo>
                  <a:lnTo>
                    <a:pt x="2875" y="138860"/>
                  </a:lnTo>
                  <a:lnTo>
                    <a:pt x="1150" y="153342"/>
                  </a:lnTo>
                  <a:lnTo>
                    <a:pt x="0" y="168839"/>
                  </a:lnTo>
                  <a:lnTo>
                    <a:pt x="402" y="185014"/>
                  </a:lnTo>
                  <a:lnTo>
                    <a:pt x="1839" y="201640"/>
                  </a:lnTo>
                  <a:lnTo>
                    <a:pt x="3965" y="218568"/>
                  </a:lnTo>
                  <a:lnTo>
                    <a:pt x="7720" y="233359"/>
                  </a:lnTo>
                  <a:lnTo>
                    <a:pt x="12561" y="246725"/>
                  </a:lnTo>
                  <a:lnTo>
                    <a:pt x="18125" y="259142"/>
                  </a:lnTo>
                  <a:lnTo>
                    <a:pt x="26509" y="266251"/>
                  </a:lnTo>
                  <a:lnTo>
                    <a:pt x="36772" y="269822"/>
                  </a:lnTo>
                  <a:lnTo>
                    <a:pt x="48289" y="271034"/>
                  </a:lnTo>
                  <a:lnTo>
                    <a:pt x="58305" y="269504"/>
                  </a:lnTo>
                  <a:lnTo>
                    <a:pt x="67319" y="266148"/>
                  </a:lnTo>
                  <a:lnTo>
                    <a:pt x="75665" y="261572"/>
                  </a:lnTo>
                  <a:lnTo>
                    <a:pt x="83567" y="256185"/>
                  </a:lnTo>
                  <a:lnTo>
                    <a:pt x="91171" y="250256"/>
                  </a:lnTo>
                  <a:lnTo>
                    <a:pt x="98579" y="243967"/>
                  </a:lnTo>
                  <a:lnTo>
                    <a:pt x="105854" y="236268"/>
                  </a:lnTo>
                  <a:lnTo>
                    <a:pt x="113041" y="227629"/>
                  </a:lnTo>
                  <a:lnTo>
                    <a:pt x="120171" y="218364"/>
                  </a:lnTo>
                  <a:lnTo>
                    <a:pt x="126092" y="208682"/>
                  </a:lnTo>
                  <a:lnTo>
                    <a:pt x="131209" y="198721"/>
                  </a:lnTo>
                  <a:lnTo>
                    <a:pt x="135788" y="188575"/>
                  </a:lnTo>
                  <a:lnTo>
                    <a:pt x="141178" y="178304"/>
                  </a:lnTo>
                  <a:lnTo>
                    <a:pt x="147109" y="167952"/>
                  </a:lnTo>
                  <a:lnTo>
                    <a:pt x="153400" y="157544"/>
                  </a:lnTo>
                  <a:lnTo>
                    <a:pt x="159931" y="145931"/>
                  </a:lnTo>
                  <a:lnTo>
                    <a:pt x="173421" y="120563"/>
                  </a:lnTo>
                  <a:lnTo>
                    <a:pt x="176784" y="108422"/>
                  </a:lnTo>
                  <a:lnTo>
                    <a:pt x="177858" y="96822"/>
                  </a:lnTo>
                  <a:lnTo>
                    <a:pt x="177405" y="85583"/>
                  </a:lnTo>
                  <a:lnTo>
                    <a:pt x="174766" y="80428"/>
                  </a:lnTo>
                  <a:lnTo>
                    <a:pt x="170669" y="79328"/>
                  </a:lnTo>
                  <a:lnTo>
                    <a:pt x="165601" y="80933"/>
                  </a:lnTo>
                  <a:lnTo>
                    <a:pt x="159884" y="84339"/>
                  </a:lnTo>
                  <a:lnTo>
                    <a:pt x="153737" y="88948"/>
                  </a:lnTo>
                  <a:lnTo>
                    <a:pt x="147301" y="94357"/>
                  </a:lnTo>
                  <a:lnTo>
                    <a:pt x="140673" y="101469"/>
                  </a:lnTo>
                  <a:lnTo>
                    <a:pt x="133917" y="109717"/>
                  </a:lnTo>
                  <a:lnTo>
                    <a:pt x="127076" y="118721"/>
                  </a:lnTo>
                  <a:lnTo>
                    <a:pt x="120177" y="129398"/>
                  </a:lnTo>
                  <a:lnTo>
                    <a:pt x="113241" y="141191"/>
                  </a:lnTo>
                  <a:lnTo>
                    <a:pt x="106281" y="153727"/>
                  </a:lnTo>
                  <a:lnTo>
                    <a:pt x="99302" y="164422"/>
                  </a:lnTo>
                  <a:lnTo>
                    <a:pt x="92313" y="173889"/>
                  </a:lnTo>
                  <a:lnTo>
                    <a:pt x="71323" y="19983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8301080" y="4533084"/>
              <a:ext cx="186422" cy="348115"/>
            </a:xfrm>
            <a:custGeom>
              <a:avLst/>
              <a:gdLst/>
              <a:ahLst/>
              <a:cxnLst/>
              <a:rect l="0" t="0" r="0" b="0"/>
              <a:pathLst>
                <a:path w="186422" h="348115">
                  <a:moveTo>
                    <a:pt x="102481" y="0"/>
                  </a:moveTo>
                  <a:lnTo>
                    <a:pt x="85731" y="5584"/>
                  </a:lnTo>
                  <a:lnTo>
                    <a:pt x="78459" y="10734"/>
                  </a:lnTo>
                  <a:lnTo>
                    <a:pt x="71274" y="17674"/>
                  </a:lnTo>
                  <a:lnTo>
                    <a:pt x="64148" y="25806"/>
                  </a:lnTo>
                  <a:lnTo>
                    <a:pt x="57059" y="34734"/>
                  </a:lnTo>
                  <a:lnTo>
                    <a:pt x="49996" y="44191"/>
                  </a:lnTo>
                  <a:lnTo>
                    <a:pt x="42950" y="54002"/>
                  </a:lnTo>
                  <a:lnTo>
                    <a:pt x="35914" y="65217"/>
                  </a:lnTo>
                  <a:lnTo>
                    <a:pt x="28888" y="77368"/>
                  </a:lnTo>
                  <a:lnTo>
                    <a:pt x="21866" y="90144"/>
                  </a:lnTo>
                  <a:lnTo>
                    <a:pt x="16016" y="105672"/>
                  </a:lnTo>
                  <a:lnTo>
                    <a:pt x="10948" y="123036"/>
                  </a:lnTo>
                  <a:lnTo>
                    <a:pt x="6400" y="141624"/>
                  </a:lnTo>
                  <a:lnTo>
                    <a:pt x="3368" y="161027"/>
                  </a:lnTo>
                  <a:lnTo>
                    <a:pt x="1347" y="180975"/>
                  </a:lnTo>
                  <a:lnTo>
                    <a:pt x="0" y="201285"/>
                  </a:lnTo>
                  <a:lnTo>
                    <a:pt x="269" y="218331"/>
                  </a:lnTo>
                  <a:lnTo>
                    <a:pt x="1618" y="233201"/>
                  </a:lnTo>
                  <a:lnTo>
                    <a:pt x="3686" y="246620"/>
                  </a:lnTo>
                  <a:lnTo>
                    <a:pt x="9101" y="277112"/>
                  </a:lnTo>
                  <a:lnTo>
                    <a:pt x="12180" y="293423"/>
                  </a:lnTo>
                  <a:lnTo>
                    <a:pt x="17739" y="306635"/>
                  </a:lnTo>
                  <a:lnTo>
                    <a:pt x="24951" y="317780"/>
                  </a:lnTo>
                  <a:lnTo>
                    <a:pt x="33265" y="327547"/>
                  </a:lnTo>
                  <a:lnTo>
                    <a:pt x="42313" y="335227"/>
                  </a:lnTo>
                  <a:lnTo>
                    <a:pt x="51852" y="341516"/>
                  </a:lnTo>
                  <a:lnTo>
                    <a:pt x="61717" y="346877"/>
                  </a:lnTo>
                  <a:lnTo>
                    <a:pt x="72967" y="348114"/>
                  </a:lnTo>
                  <a:lnTo>
                    <a:pt x="85142" y="346601"/>
                  </a:lnTo>
                  <a:lnTo>
                    <a:pt x="97934" y="343255"/>
                  </a:lnTo>
                  <a:lnTo>
                    <a:pt x="108798" y="338687"/>
                  </a:lnTo>
                  <a:lnTo>
                    <a:pt x="118378" y="333305"/>
                  </a:lnTo>
                  <a:lnTo>
                    <a:pt x="127103" y="327379"/>
                  </a:lnTo>
                  <a:lnTo>
                    <a:pt x="135256" y="321092"/>
                  </a:lnTo>
                  <a:lnTo>
                    <a:pt x="143029" y="314563"/>
                  </a:lnTo>
                  <a:lnTo>
                    <a:pt x="150548" y="307873"/>
                  </a:lnTo>
                  <a:lnTo>
                    <a:pt x="156730" y="299907"/>
                  </a:lnTo>
                  <a:lnTo>
                    <a:pt x="162019" y="291091"/>
                  </a:lnTo>
                  <a:lnTo>
                    <a:pt x="166713" y="281707"/>
                  </a:lnTo>
                  <a:lnTo>
                    <a:pt x="171012" y="271946"/>
                  </a:lnTo>
                  <a:lnTo>
                    <a:pt x="175047" y="261933"/>
                  </a:lnTo>
                  <a:lnTo>
                    <a:pt x="178905" y="251751"/>
                  </a:lnTo>
                  <a:lnTo>
                    <a:pt x="181478" y="237951"/>
                  </a:lnTo>
                  <a:lnTo>
                    <a:pt x="183192" y="221740"/>
                  </a:lnTo>
                  <a:lnTo>
                    <a:pt x="184336" y="203921"/>
                  </a:lnTo>
                  <a:lnTo>
                    <a:pt x="185605" y="171656"/>
                  </a:lnTo>
                  <a:lnTo>
                    <a:pt x="186170" y="139397"/>
                  </a:lnTo>
                  <a:lnTo>
                    <a:pt x="186421" y="101688"/>
                  </a:lnTo>
                  <a:lnTo>
                    <a:pt x="184150" y="82984"/>
                  </a:lnTo>
                  <a:lnTo>
                    <a:pt x="180300" y="64672"/>
                  </a:lnTo>
                  <a:lnTo>
                    <a:pt x="175395" y="46620"/>
                  </a:lnTo>
                  <a:lnTo>
                    <a:pt x="167451" y="33418"/>
                  </a:lnTo>
                  <a:lnTo>
                    <a:pt x="157481" y="23447"/>
                  </a:lnTo>
                  <a:lnTo>
                    <a:pt x="146159" y="15632"/>
                  </a:lnTo>
                  <a:lnTo>
                    <a:pt x="135105" y="12758"/>
                  </a:lnTo>
                  <a:lnTo>
                    <a:pt x="124231" y="13180"/>
                  </a:lnTo>
                  <a:lnTo>
                    <a:pt x="113475" y="15799"/>
                  </a:lnTo>
                  <a:lnTo>
                    <a:pt x="103967" y="19881"/>
                  </a:lnTo>
                  <a:lnTo>
                    <a:pt x="95291" y="24941"/>
                  </a:lnTo>
                  <a:lnTo>
                    <a:pt x="87170" y="30651"/>
                  </a:lnTo>
                  <a:lnTo>
                    <a:pt x="79419" y="36795"/>
                  </a:lnTo>
                  <a:lnTo>
                    <a:pt x="71914" y="43228"/>
                  </a:lnTo>
                  <a:lnTo>
                    <a:pt x="39375" y="8414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a:off x="8658249" y="4522567"/>
              <a:ext cx="204859" cy="307335"/>
            </a:xfrm>
            <a:custGeom>
              <a:avLst/>
              <a:gdLst/>
              <a:ahLst/>
              <a:cxnLst/>
              <a:rect l="0" t="0" r="0" b="0"/>
              <a:pathLst>
                <a:path w="204859" h="307335">
                  <a:moveTo>
                    <a:pt x="71357" y="52588"/>
                  </a:moveTo>
                  <a:lnTo>
                    <a:pt x="54607" y="69338"/>
                  </a:lnTo>
                  <a:lnTo>
                    <a:pt x="47336" y="78947"/>
                  </a:lnTo>
                  <a:lnTo>
                    <a:pt x="40151" y="90027"/>
                  </a:lnTo>
                  <a:lnTo>
                    <a:pt x="33024" y="102089"/>
                  </a:lnTo>
                  <a:lnTo>
                    <a:pt x="27103" y="113635"/>
                  </a:lnTo>
                  <a:lnTo>
                    <a:pt x="21988" y="124839"/>
                  </a:lnTo>
                  <a:lnTo>
                    <a:pt x="17409" y="135814"/>
                  </a:lnTo>
                  <a:lnTo>
                    <a:pt x="13189" y="146637"/>
                  </a:lnTo>
                  <a:lnTo>
                    <a:pt x="5381" y="168011"/>
                  </a:lnTo>
                  <a:lnTo>
                    <a:pt x="2832" y="180955"/>
                  </a:lnTo>
                  <a:lnTo>
                    <a:pt x="1132" y="195429"/>
                  </a:lnTo>
                  <a:lnTo>
                    <a:pt x="0" y="210921"/>
                  </a:lnTo>
                  <a:lnTo>
                    <a:pt x="413" y="224754"/>
                  </a:lnTo>
                  <a:lnTo>
                    <a:pt x="1858" y="237483"/>
                  </a:lnTo>
                  <a:lnTo>
                    <a:pt x="3988" y="249475"/>
                  </a:lnTo>
                  <a:lnTo>
                    <a:pt x="7747" y="260975"/>
                  </a:lnTo>
                  <a:lnTo>
                    <a:pt x="12590" y="272147"/>
                  </a:lnTo>
                  <a:lnTo>
                    <a:pt x="18156" y="283102"/>
                  </a:lnTo>
                  <a:lnTo>
                    <a:pt x="25372" y="291573"/>
                  </a:lnTo>
                  <a:lnTo>
                    <a:pt x="33688" y="298389"/>
                  </a:lnTo>
                  <a:lnTo>
                    <a:pt x="42739" y="304102"/>
                  </a:lnTo>
                  <a:lnTo>
                    <a:pt x="53447" y="306742"/>
                  </a:lnTo>
                  <a:lnTo>
                    <a:pt x="65260" y="307334"/>
                  </a:lnTo>
                  <a:lnTo>
                    <a:pt x="77810" y="306559"/>
                  </a:lnTo>
                  <a:lnTo>
                    <a:pt x="90851" y="303706"/>
                  </a:lnTo>
                  <a:lnTo>
                    <a:pt x="104220" y="299466"/>
                  </a:lnTo>
                  <a:lnTo>
                    <a:pt x="117807" y="294302"/>
                  </a:lnTo>
                  <a:lnTo>
                    <a:pt x="129202" y="288523"/>
                  </a:lnTo>
                  <a:lnTo>
                    <a:pt x="139136" y="282332"/>
                  </a:lnTo>
                  <a:lnTo>
                    <a:pt x="148096" y="275868"/>
                  </a:lnTo>
                  <a:lnTo>
                    <a:pt x="157575" y="266884"/>
                  </a:lnTo>
                  <a:lnTo>
                    <a:pt x="167400" y="256221"/>
                  </a:lnTo>
                  <a:lnTo>
                    <a:pt x="177456" y="244437"/>
                  </a:lnTo>
                  <a:lnTo>
                    <a:pt x="185329" y="233075"/>
                  </a:lnTo>
                  <a:lnTo>
                    <a:pt x="191746" y="221995"/>
                  </a:lnTo>
                  <a:lnTo>
                    <a:pt x="197193" y="211102"/>
                  </a:lnTo>
                  <a:lnTo>
                    <a:pt x="200824" y="197997"/>
                  </a:lnTo>
                  <a:lnTo>
                    <a:pt x="203244" y="183417"/>
                  </a:lnTo>
                  <a:lnTo>
                    <a:pt x="204858" y="167855"/>
                  </a:lnTo>
                  <a:lnTo>
                    <a:pt x="204765" y="153973"/>
                  </a:lnTo>
                  <a:lnTo>
                    <a:pt x="203535" y="141213"/>
                  </a:lnTo>
                  <a:lnTo>
                    <a:pt x="201546" y="129201"/>
                  </a:lnTo>
                  <a:lnTo>
                    <a:pt x="197883" y="116518"/>
                  </a:lnTo>
                  <a:lnTo>
                    <a:pt x="193103" y="103388"/>
                  </a:lnTo>
                  <a:lnTo>
                    <a:pt x="187580" y="89961"/>
                  </a:lnTo>
                  <a:lnTo>
                    <a:pt x="180392" y="76334"/>
                  </a:lnTo>
                  <a:lnTo>
                    <a:pt x="172094" y="62576"/>
                  </a:lnTo>
                  <a:lnTo>
                    <a:pt x="163056" y="48729"/>
                  </a:lnTo>
                  <a:lnTo>
                    <a:pt x="152357" y="38329"/>
                  </a:lnTo>
                  <a:lnTo>
                    <a:pt x="140549" y="30227"/>
                  </a:lnTo>
                  <a:lnTo>
                    <a:pt x="81875"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8007924" y="4501532"/>
              <a:ext cx="174769" cy="299951"/>
            </a:xfrm>
            <a:custGeom>
              <a:avLst/>
              <a:gdLst/>
              <a:ahLst/>
              <a:cxnLst/>
              <a:rect l="0" t="0" r="0" b="0"/>
              <a:pathLst>
                <a:path w="174769" h="299951">
                  <a:moveTo>
                    <a:pt x="174768" y="31552"/>
                  </a:moveTo>
                  <a:lnTo>
                    <a:pt x="158017" y="37136"/>
                  </a:lnTo>
                  <a:lnTo>
                    <a:pt x="150746" y="41118"/>
                  </a:lnTo>
                  <a:lnTo>
                    <a:pt x="143561" y="46110"/>
                  </a:lnTo>
                  <a:lnTo>
                    <a:pt x="136433" y="51775"/>
                  </a:lnTo>
                  <a:lnTo>
                    <a:pt x="128176" y="57889"/>
                  </a:lnTo>
                  <a:lnTo>
                    <a:pt x="109652" y="70915"/>
                  </a:lnTo>
                  <a:lnTo>
                    <a:pt x="100973" y="77660"/>
                  </a:lnTo>
                  <a:lnTo>
                    <a:pt x="92849" y="84495"/>
                  </a:lnTo>
                  <a:lnTo>
                    <a:pt x="85097" y="91388"/>
                  </a:lnTo>
                  <a:lnTo>
                    <a:pt x="76422" y="98321"/>
                  </a:lnTo>
                  <a:lnTo>
                    <a:pt x="67133" y="105280"/>
                  </a:lnTo>
                  <a:lnTo>
                    <a:pt x="57435" y="112257"/>
                  </a:lnTo>
                  <a:lnTo>
                    <a:pt x="48633" y="120414"/>
                  </a:lnTo>
                  <a:lnTo>
                    <a:pt x="40427" y="129358"/>
                  </a:lnTo>
                  <a:lnTo>
                    <a:pt x="32620" y="138827"/>
                  </a:lnTo>
                  <a:lnTo>
                    <a:pt x="25077" y="149813"/>
                  </a:lnTo>
                  <a:lnTo>
                    <a:pt x="17711" y="161812"/>
                  </a:lnTo>
                  <a:lnTo>
                    <a:pt x="10464" y="174486"/>
                  </a:lnTo>
                  <a:lnTo>
                    <a:pt x="5632" y="188778"/>
                  </a:lnTo>
                  <a:lnTo>
                    <a:pt x="2411" y="204150"/>
                  </a:lnTo>
                  <a:lnTo>
                    <a:pt x="263" y="220241"/>
                  </a:lnTo>
                  <a:lnTo>
                    <a:pt x="0" y="234474"/>
                  </a:lnTo>
                  <a:lnTo>
                    <a:pt x="993" y="247468"/>
                  </a:lnTo>
                  <a:lnTo>
                    <a:pt x="2824" y="259637"/>
                  </a:lnTo>
                  <a:lnTo>
                    <a:pt x="7550" y="270087"/>
                  </a:lnTo>
                  <a:lnTo>
                    <a:pt x="14207" y="279391"/>
                  </a:lnTo>
                  <a:lnTo>
                    <a:pt x="22151" y="287931"/>
                  </a:lnTo>
                  <a:lnTo>
                    <a:pt x="33290" y="293624"/>
                  </a:lnTo>
                  <a:lnTo>
                    <a:pt x="46559" y="297420"/>
                  </a:lnTo>
                  <a:lnTo>
                    <a:pt x="61248" y="299950"/>
                  </a:lnTo>
                  <a:lnTo>
                    <a:pt x="73378" y="299299"/>
                  </a:lnTo>
                  <a:lnTo>
                    <a:pt x="83802" y="296529"/>
                  </a:lnTo>
                  <a:lnTo>
                    <a:pt x="93089" y="292344"/>
                  </a:lnTo>
                  <a:lnTo>
                    <a:pt x="101617" y="287217"/>
                  </a:lnTo>
                  <a:lnTo>
                    <a:pt x="109639" y="281462"/>
                  </a:lnTo>
                  <a:lnTo>
                    <a:pt x="117325" y="275288"/>
                  </a:lnTo>
                  <a:lnTo>
                    <a:pt x="124786" y="266497"/>
                  </a:lnTo>
                  <a:lnTo>
                    <a:pt x="132096" y="255962"/>
                  </a:lnTo>
                  <a:lnTo>
                    <a:pt x="139308" y="244265"/>
                  </a:lnTo>
                  <a:lnTo>
                    <a:pt x="145285" y="229455"/>
                  </a:lnTo>
                  <a:lnTo>
                    <a:pt x="150438" y="212569"/>
                  </a:lnTo>
                  <a:lnTo>
                    <a:pt x="155042" y="194301"/>
                  </a:lnTo>
                  <a:lnTo>
                    <a:pt x="163274" y="158421"/>
                  </a:lnTo>
                  <a:lnTo>
                    <a:pt x="167105" y="140673"/>
                  </a:lnTo>
                  <a:lnTo>
                    <a:pt x="169659" y="122997"/>
                  </a:lnTo>
                  <a:lnTo>
                    <a:pt x="171362" y="105370"/>
                  </a:lnTo>
                  <a:lnTo>
                    <a:pt x="172497" y="87776"/>
                  </a:lnTo>
                  <a:lnTo>
                    <a:pt x="173758" y="55761"/>
                  </a:lnTo>
                  <a:lnTo>
                    <a:pt x="174095" y="40680"/>
                  </a:lnTo>
                  <a:lnTo>
                    <a:pt x="171982" y="28289"/>
                  </a:lnTo>
                  <a:lnTo>
                    <a:pt x="168236" y="17690"/>
                  </a:lnTo>
                  <a:lnTo>
                    <a:pt x="143214"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 name="Group 119"/>
          <p:cNvGrpSpPr/>
          <p:nvPr/>
        </p:nvGrpSpPr>
        <p:grpSpPr>
          <a:xfrm>
            <a:off x="8140620" y="4194051"/>
            <a:ext cx="662611" cy="360070"/>
            <a:chOff x="8140620" y="4194051"/>
            <a:chExt cx="662611" cy="360070"/>
          </a:xfrm>
        </p:grpSpPr>
        <p:sp>
          <p:nvSpPr>
            <p:cNvPr id="118" name="Freeform 117"/>
            <p:cNvSpPr/>
            <p:nvPr/>
          </p:nvSpPr>
          <p:spPr>
            <a:xfrm>
              <a:off x="8140620" y="4270145"/>
              <a:ext cx="662611" cy="283976"/>
            </a:xfrm>
            <a:custGeom>
              <a:avLst/>
              <a:gdLst/>
              <a:ahLst/>
              <a:cxnLst/>
              <a:rect l="0" t="0" r="0" b="0"/>
              <a:pathLst>
                <a:path w="662611" h="283976">
                  <a:moveTo>
                    <a:pt x="662610" y="0"/>
                  </a:moveTo>
                  <a:lnTo>
                    <a:pt x="657026" y="16750"/>
                  </a:lnTo>
                  <a:lnTo>
                    <a:pt x="653044" y="24021"/>
                  </a:lnTo>
                  <a:lnTo>
                    <a:pt x="648052" y="31206"/>
                  </a:lnTo>
                  <a:lnTo>
                    <a:pt x="642387" y="38333"/>
                  </a:lnTo>
                  <a:lnTo>
                    <a:pt x="636272" y="46591"/>
                  </a:lnTo>
                  <a:lnTo>
                    <a:pt x="623247" y="65114"/>
                  </a:lnTo>
                  <a:lnTo>
                    <a:pt x="615333" y="73794"/>
                  </a:lnTo>
                  <a:lnTo>
                    <a:pt x="606551" y="81917"/>
                  </a:lnTo>
                  <a:lnTo>
                    <a:pt x="597190" y="89670"/>
                  </a:lnTo>
                  <a:lnTo>
                    <a:pt x="593287" y="90164"/>
                  </a:lnTo>
                  <a:lnTo>
                    <a:pt x="593022" y="85819"/>
                  </a:lnTo>
                  <a:lnTo>
                    <a:pt x="595183" y="78248"/>
                  </a:lnTo>
                  <a:lnTo>
                    <a:pt x="598960" y="69694"/>
                  </a:lnTo>
                  <a:lnTo>
                    <a:pt x="603816" y="60486"/>
                  </a:lnTo>
                  <a:lnTo>
                    <a:pt x="609390" y="50842"/>
                  </a:lnTo>
                  <a:lnTo>
                    <a:pt x="615443" y="42075"/>
                  </a:lnTo>
                  <a:lnTo>
                    <a:pt x="621817" y="33893"/>
                  </a:lnTo>
                  <a:lnTo>
                    <a:pt x="628402" y="26101"/>
                  </a:lnTo>
                  <a:lnTo>
                    <a:pt x="636299" y="19738"/>
                  </a:lnTo>
                  <a:lnTo>
                    <a:pt x="645069" y="14327"/>
                  </a:lnTo>
                  <a:lnTo>
                    <a:pt x="654422" y="9551"/>
                  </a:lnTo>
                  <a:lnTo>
                    <a:pt x="658319" y="9873"/>
                  </a:lnTo>
                  <a:lnTo>
                    <a:pt x="658580" y="13594"/>
                  </a:lnTo>
                  <a:lnTo>
                    <a:pt x="656418" y="19580"/>
                  </a:lnTo>
                  <a:lnTo>
                    <a:pt x="652638" y="25908"/>
                  </a:lnTo>
                  <a:lnTo>
                    <a:pt x="647782" y="32464"/>
                  </a:lnTo>
                  <a:lnTo>
                    <a:pt x="642206" y="39172"/>
                  </a:lnTo>
                  <a:lnTo>
                    <a:pt x="636152" y="47150"/>
                  </a:lnTo>
                  <a:lnTo>
                    <a:pt x="623193" y="65363"/>
                  </a:lnTo>
                  <a:lnTo>
                    <a:pt x="615297" y="72791"/>
                  </a:lnTo>
                  <a:lnTo>
                    <a:pt x="606526" y="78911"/>
                  </a:lnTo>
                  <a:lnTo>
                    <a:pt x="597174" y="84160"/>
                  </a:lnTo>
                  <a:lnTo>
                    <a:pt x="587433" y="88828"/>
                  </a:lnTo>
                  <a:lnTo>
                    <a:pt x="567261" y="97131"/>
                  </a:lnTo>
                  <a:lnTo>
                    <a:pt x="553467" y="99812"/>
                  </a:lnTo>
                  <a:lnTo>
                    <a:pt x="537260" y="101600"/>
                  </a:lnTo>
                  <a:lnTo>
                    <a:pt x="519443" y="102792"/>
                  </a:lnTo>
                  <a:lnTo>
                    <a:pt x="504060" y="102418"/>
                  </a:lnTo>
                  <a:lnTo>
                    <a:pt x="490298" y="101000"/>
                  </a:lnTo>
                  <a:lnTo>
                    <a:pt x="477618" y="98885"/>
                  </a:lnTo>
                  <a:lnTo>
                    <a:pt x="466827" y="93971"/>
                  </a:lnTo>
                  <a:lnTo>
                    <a:pt x="457296" y="87188"/>
                  </a:lnTo>
                  <a:lnTo>
                    <a:pt x="448605" y="79160"/>
                  </a:lnTo>
                  <a:lnTo>
                    <a:pt x="440474" y="76146"/>
                  </a:lnTo>
                  <a:lnTo>
                    <a:pt x="432715" y="76474"/>
                  </a:lnTo>
                  <a:lnTo>
                    <a:pt x="425206" y="79029"/>
                  </a:lnTo>
                  <a:lnTo>
                    <a:pt x="423706" y="83070"/>
                  </a:lnTo>
                  <a:lnTo>
                    <a:pt x="426211" y="88101"/>
                  </a:lnTo>
                  <a:lnTo>
                    <a:pt x="431387" y="93792"/>
                  </a:lnTo>
                  <a:lnTo>
                    <a:pt x="439512" y="98755"/>
                  </a:lnTo>
                  <a:lnTo>
                    <a:pt x="449604" y="103233"/>
                  </a:lnTo>
                  <a:lnTo>
                    <a:pt x="461006" y="107386"/>
                  </a:lnTo>
                  <a:lnTo>
                    <a:pt x="474451" y="110155"/>
                  </a:lnTo>
                  <a:lnTo>
                    <a:pt x="489257" y="112001"/>
                  </a:lnTo>
                  <a:lnTo>
                    <a:pt x="504970" y="113232"/>
                  </a:lnTo>
                  <a:lnTo>
                    <a:pt x="518952" y="112883"/>
                  </a:lnTo>
                  <a:lnTo>
                    <a:pt x="531780" y="111483"/>
                  </a:lnTo>
                  <a:lnTo>
                    <a:pt x="543837" y="109380"/>
                  </a:lnTo>
                  <a:lnTo>
                    <a:pt x="549537" y="105641"/>
                  </a:lnTo>
                  <a:lnTo>
                    <a:pt x="551001" y="100811"/>
                  </a:lnTo>
                  <a:lnTo>
                    <a:pt x="549640" y="95254"/>
                  </a:lnTo>
                  <a:lnTo>
                    <a:pt x="546394" y="89212"/>
                  </a:lnTo>
                  <a:lnTo>
                    <a:pt x="541894" y="82847"/>
                  </a:lnTo>
                  <a:lnTo>
                    <a:pt x="536556" y="76267"/>
                  </a:lnTo>
                  <a:lnTo>
                    <a:pt x="531829" y="75385"/>
                  </a:lnTo>
                  <a:lnTo>
                    <a:pt x="527509" y="78304"/>
                  </a:lnTo>
                  <a:lnTo>
                    <a:pt x="523460" y="83755"/>
                  </a:lnTo>
                  <a:lnTo>
                    <a:pt x="516087" y="88558"/>
                  </a:lnTo>
                  <a:lnTo>
                    <a:pt x="495428" y="97011"/>
                  </a:lnTo>
                  <a:lnTo>
                    <a:pt x="492724" y="100901"/>
                  </a:lnTo>
                  <a:lnTo>
                    <a:pt x="495596" y="104663"/>
                  </a:lnTo>
                  <a:lnTo>
                    <a:pt x="502185" y="108340"/>
                  </a:lnTo>
                  <a:lnTo>
                    <a:pt x="521972" y="112425"/>
                  </a:lnTo>
                  <a:lnTo>
                    <a:pt x="533793" y="113514"/>
                  </a:lnTo>
                  <a:lnTo>
                    <a:pt x="538167" y="111903"/>
                  </a:lnTo>
                  <a:lnTo>
                    <a:pt x="537578" y="108492"/>
                  </a:lnTo>
                  <a:lnTo>
                    <a:pt x="533679" y="103881"/>
                  </a:lnTo>
                  <a:lnTo>
                    <a:pt x="526405" y="98469"/>
                  </a:lnTo>
                  <a:lnTo>
                    <a:pt x="516881" y="92524"/>
                  </a:lnTo>
                  <a:lnTo>
                    <a:pt x="505857" y="86224"/>
                  </a:lnTo>
                  <a:lnTo>
                    <a:pt x="495003" y="80855"/>
                  </a:lnTo>
                  <a:lnTo>
                    <a:pt x="484260" y="76107"/>
                  </a:lnTo>
                  <a:lnTo>
                    <a:pt x="473592" y="71773"/>
                  </a:lnTo>
                  <a:lnTo>
                    <a:pt x="462975" y="67715"/>
                  </a:lnTo>
                  <a:lnTo>
                    <a:pt x="441829" y="60090"/>
                  </a:lnTo>
                  <a:lnTo>
                    <a:pt x="430113" y="57589"/>
                  </a:lnTo>
                  <a:lnTo>
                    <a:pt x="417628" y="55922"/>
                  </a:lnTo>
                  <a:lnTo>
                    <a:pt x="404630" y="54810"/>
                  </a:lnTo>
                  <a:lnTo>
                    <a:pt x="398302" y="57575"/>
                  </a:lnTo>
                  <a:lnTo>
                    <a:pt x="396420" y="62925"/>
                  </a:lnTo>
                  <a:lnTo>
                    <a:pt x="397503" y="69996"/>
                  </a:lnTo>
                  <a:lnTo>
                    <a:pt x="402900" y="75880"/>
                  </a:lnTo>
                  <a:lnTo>
                    <a:pt x="411172" y="80970"/>
                  </a:lnTo>
                  <a:lnTo>
                    <a:pt x="421362" y="85533"/>
                  </a:lnTo>
                  <a:lnTo>
                    <a:pt x="423480" y="87406"/>
                  </a:lnTo>
                  <a:lnTo>
                    <a:pt x="420218" y="87486"/>
                  </a:lnTo>
                  <a:lnTo>
                    <a:pt x="404128" y="85627"/>
                  </a:lnTo>
                  <a:lnTo>
                    <a:pt x="393293" y="85132"/>
                  </a:lnTo>
                  <a:lnTo>
                    <a:pt x="381395" y="84801"/>
                  </a:lnTo>
                  <a:lnTo>
                    <a:pt x="369957" y="83412"/>
                  </a:lnTo>
                  <a:lnTo>
                    <a:pt x="358827" y="81318"/>
                  </a:lnTo>
                  <a:lnTo>
                    <a:pt x="347899" y="78753"/>
                  </a:lnTo>
                  <a:lnTo>
                    <a:pt x="341783" y="79380"/>
                  </a:lnTo>
                  <a:lnTo>
                    <a:pt x="338875" y="82135"/>
                  </a:lnTo>
                  <a:lnTo>
                    <a:pt x="338105" y="86310"/>
                  </a:lnTo>
                  <a:lnTo>
                    <a:pt x="339928" y="91429"/>
                  </a:lnTo>
                  <a:lnTo>
                    <a:pt x="343481" y="97180"/>
                  </a:lnTo>
                  <a:lnTo>
                    <a:pt x="348187" y="103351"/>
                  </a:lnTo>
                  <a:lnTo>
                    <a:pt x="357168" y="107465"/>
                  </a:lnTo>
                  <a:lnTo>
                    <a:pt x="368997" y="110208"/>
                  </a:lnTo>
                  <a:lnTo>
                    <a:pt x="382727" y="112036"/>
                  </a:lnTo>
                  <a:lnTo>
                    <a:pt x="397723" y="114424"/>
                  </a:lnTo>
                  <a:lnTo>
                    <a:pt x="429968" y="120193"/>
                  </a:lnTo>
                  <a:lnTo>
                    <a:pt x="444410" y="121030"/>
                  </a:lnTo>
                  <a:lnTo>
                    <a:pt x="457543" y="120419"/>
                  </a:lnTo>
                  <a:lnTo>
                    <a:pt x="469805" y="118844"/>
                  </a:lnTo>
                  <a:lnTo>
                    <a:pt x="481485" y="118962"/>
                  </a:lnTo>
                  <a:lnTo>
                    <a:pt x="492778" y="120210"/>
                  </a:lnTo>
                  <a:lnTo>
                    <a:pt x="503812" y="122210"/>
                  </a:lnTo>
                  <a:lnTo>
                    <a:pt x="514674" y="122375"/>
                  </a:lnTo>
                  <a:lnTo>
                    <a:pt x="525421" y="121316"/>
                  </a:lnTo>
                  <a:lnTo>
                    <a:pt x="536093" y="119442"/>
                  </a:lnTo>
                  <a:lnTo>
                    <a:pt x="540869" y="115855"/>
                  </a:lnTo>
                  <a:lnTo>
                    <a:pt x="541716" y="111127"/>
                  </a:lnTo>
                  <a:lnTo>
                    <a:pt x="539943" y="105637"/>
                  </a:lnTo>
                  <a:lnTo>
                    <a:pt x="534087" y="100809"/>
                  </a:lnTo>
                  <a:lnTo>
                    <a:pt x="515115" y="92327"/>
                  </a:lnTo>
                  <a:lnTo>
                    <a:pt x="494217" y="84663"/>
                  </a:lnTo>
                  <a:lnTo>
                    <a:pt x="483737" y="80983"/>
                  </a:lnTo>
                  <a:lnTo>
                    <a:pt x="469738" y="78529"/>
                  </a:lnTo>
                  <a:lnTo>
                    <a:pt x="453394" y="76894"/>
                  </a:lnTo>
                  <a:lnTo>
                    <a:pt x="435485" y="75804"/>
                  </a:lnTo>
                  <a:lnTo>
                    <a:pt x="403122" y="74592"/>
                  </a:lnTo>
                  <a:lnTo>
                    <a:pt x="358622" y="73910"/>
                  </a:lnTo>
                  <a:lnTo>
                    <a:pt x="344258" y="73814"/>
                  </a:lnTo>
                  <a:lnTo>
                    <a:pt x="331176" y="74919"/>
                  </a:lnTo>
                  <a:lnTo>
                    <a:pt x="318948" y="76824"/>
                  </a:lnTo>
                  <a:lnTo>
                    <a:pt x="307291" y="79263"/>
                  </a:lnTo>
                  <a:lnTo>
                    <a:pt x="301856" y="83226"/>
                  </a:lnTo>
                  <a:lnTo>
                    <a:pt x="300570" y="88205"/>
                  </a:lnTo>
                  <a:lnTo>
                    <a:pt x="302051" y="93862"/>
                  </a:lnTo>
                  <a:lnTo>
                    <a:pt x="304206" y="101139"/>
                  </a:lnTo>
                  <a:lnTo>
                    <a:pt x="309717" y="118573"/>
                  </a:lnTo>
                  <a:lnTo>
                    <a:pt x="312823" y="121119"/>
                  </a:lnTo>
                  <a:lnTo>
                    <a:pt x="316063" y="119311"/>
                  </a:lnTo>
                  <a:lnTo>
                    <a:pt x="319390" y="114599"/>
                  </a:lnTo>
                  <a:lnTo>
                    <a:pt x="318103" y="110289"/>
                  </a:lnTo>
                  <a:lnTo>
                    <a:pt x="313739" y="106247"/>
                  </a:lnTo>
                  <a:lnTo>
                    <a:pt x="307324" y="102384"/>
                  </a:lnTo>
                  <a:lnTo>
                    <a:pt x="300710" y="102146"/>
                  </a:lnTo>
                  <a:lnTo>
                    <a:pt x="293963" y="104324"/>
                  </a:lnTo>
                  <a:lnTo>
                    <a:pt x="287129" y="108114"/>
                  </a:lnTo>
                  <a:lnTo>
                    <a:pt x="281403" y="114146"/>
                  </a:lnTo>
                  <a:lnTo>
                    <a:pt x="276418" y="121674"/>
                  </a:lnTo>
                  <a:lnTo>
                    <a:pt x="271926" y="130198"/>
                  </a:lnTo>
                  <a:lnTo>
                    <a:pt x="267762" y="139386"/>
                  </a:lnTo>
                  <a:lnTo>
                    <a:pt x="263818" y="149018"/>
                  </a:lnTo>
                  <a:lnTo>
                    <a:pt x="260019" y="158945"/>
                  </a:lnTo>
                  <a:lnTo>
                    <a:pt x="253981" y="167900"/>
                  </a:lnTo>
                  <a:lnTo>
                    <a:pt x="246451" y="176208"/>
                  </a:lnTo>
                  <a:lnTo>
                    <a:pt x="237924" y="184083"/>
                  </a:lnTo>
                  <a:lnTo>
                    <a:pt x="227565" y="192839"/>
                  </a:lnTo>
                  <a:lnTo>
                    <a:pt x="203590" y="211917"/>
                  </a:lnTo>
                  <a:lnTo>
                    <a:pt x="188315" y="220744"/>
                  </a:lnTo>
                  <a:lnTo>
                    <a:pt x="171119" y="228966"/>
                  </a:lnTo>
                  <a:lnTo>
                    <a:pt x="152645" y="236785"/>
                  </a:lnTo>
                  <a:lnTo>
                    <a:pt x="134484" y="243166"/>
                  </a:lnTo>
                  <a:lnTo>
                    <a:pt x="116534" y="248588"/>
                  </a:lnTo>
                  <a:lnTo>
                    <a:pt x="83347" y="257730"/>
                  </a:lnTo>
                  <a:lnTo>
                    <a:pt x="56910" y="265688"/>
                  </a:lnTo>
                  <a:lnTo>
                    <a:pt x="0" y="28397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8520555" y="4194051"/>
              <a:ext cx="156464" cy="223341"/>
            </a:xfrm>
            <a:custGeom>
              <a:avLst/>
              <a:gdLst/>
              <a:ahLst/>
              <a:cxnLst/>
              <a:rect l="0" t="0" r="0" b="0"/>
              <a:pathLst>
                <a:path w="156464" h="223341">
                  <a:moveTo>
                    <a:pt x="156463" y="223340"/>
                  </a:moveTo>
                  <a:lnTo>
                    <a:pt x="150880" y="195423"/>
                  </a:lnTo>
                  <a:lnTo>
                    <a:pt x="145729" y="183693"/>
                  </a:lnTo>
                  <a:lnTo>
                    <a:pt x="138790" y="172368"/>
                  </a:lnTo>
                  <a:lnTo>
                    <a:pt x="130658" y="161312"/>
                  </a:lnTo>
                  <a:lnTo>
                    <a:pt x="124067" y="150435"/>
                  </a:lnTo>
                  <a:lnTo>
                    <a:pt x="118505" y="139678"/>
                  </a:lnTo>
                  <a:lnTo>
                    <a:pt x="113628" y="129001"/>
                  </a:lnTo>
                  <a:lnTo>
                    <a:pt x="108040" y="119545"/>
                  </a:lnTo>
                  <a:lnTo>
                    <a:pt x="101978" y="110905"/>
                  </a:lnTo>
                  <a:lnTo>
                    <a:pt x="95598" y="102807"/>
                  </a:lnTo>
                  <a:lnTo>
                    <a:pt x="85503" y="98577"/>
                  </a:lnTo>
                  <a:lnTo>
                    <a:pt x="72928" y="96925"/>
                  </a:lnTo>
                  <a:lnTo>
                    <a:pt x="58703" y="96993"/>
                  </a:lnTo>
                  <a:lnTo>
                    <a:pt x="45714" y="98207"/>
                  </a:lnTo>
                  <a:lnTo>
                    <a:pt x="33548" y="100185"/>
                  </a:lnTo>
                  <a:lnTo>
                    <a:pt x="21932" y="102672"/>
                  </a:lnTo>
                  <a:lnTo>
                    <a:pt x="13019" y="99656"/>
                  </a:lnTo>
                  <a:lnTo>
                    <a:pt x="5909" y="92970"/>
                  </a:lnTo>
                  <a:lnTo>
                    <a:pt x="0" y="83839"/>
                  </a:lnTo>
                  <a:lnTo>
                    <a:pt x="735" y="74245"/>
                  </a:lnTo>
                  <a:lnTo>
                    <a:pt x="5899" y="64344"/>
                  </a:lnTo>
                  <a:lnTo>
                    <a:pt x="14017" y="54236"/>
                  </a:lnTo>
                  <a:lnTo>
                    <a:pt x="22935" y="43993"/>
                  </a:lnTo>
                  <a:lnTo>
                    <a:pt x="32385" y="33658"/>
                  </a:lnTo>
                  <a:lnTo>
                    <a:pt x="42192" y="23262"/>
                  </a:lnTo>
                  <a:lnTo>
                    <a:pt x="52235" y="15163"/>
                  </a:lnTo>
                  <a:lnTo>
                    <a:pt x="62437" y="8595"/>
                  </a:lnTo>
                  <a:lnTo>
                    <a:pt x="72744" y="3047"/>
                  </a:lnTo>
                  <a:lnTo>
                    <a:pt x="83121" y="518"/>
                  </a:lnTo>
                  <a:lnTo>
                    <a:pt x="93545" y="0"/>
                  </a:lnTo>
                  <a:lnTo>
                    <a:pt x="104000" y="823"/>
                  </a:lnTo>
                  <a:lnTo>
                    <a:pt x="113307" y="3710"/>
                  </a:lnTo>
                  <a:lnTo>
                    <a:pt x="121850" y="7971"/>
                  </a:lnTo>
                  <a:lnTo>
                    <a:pt x="129882" y="13149"/>
                  </a:lnTo>
                  <a:lnTo>
                    <a:pt x="134067" y="21276"/>
                  </a:lnTo>
                  <a:lnTo>
                    <a:pt x="135690" y="31368"/>
                  </a:lnTo>
                  <a:lnTo>
                    <a:pt x="135602" y="42771"/>
                  </a:lnTo>
                  <a:lnTo>
                    <a:pt x="134376" y="55047"/>
                  </a:lnTo>
                  <a:lnTo>
                    <a:pt x="132389" y="67905"/>
                  </a:lnTo>
                  <a:lnTo>
                    <a:pt x="129896" y="81152"/>
                  </a:lnTo>
                  <a:lnTo>
                    <a:pt x="125897" y="92321"/>
                  </a:lnTo>
                  <a:lnTo>
                    <a:pt x="120893" y="102104"/>
                  </a:lnTo>
                  <a:lnTo>
                    <a:pt x="115220" y="110963"/>
                  </a:lnTo>
                  <a:lnTo>
                    <a:pt x="112607" y="112195"/>
                  </a:lnTo>
                  <a:lnTo>
                    <a:pt x="112034" y="108341"/>
                  </a:lnTo>
                  <a:lnTo>
                    <a:pt x="112820" y="101098"/>
                  </a:lnTo>
                  <a:lnTo>
                    <a:pt x="114513" y="90426"/>
                  </a:lnTo>
                  <a:lnTo>
                    <a:pt x="119510" y="62986"/>
                  </a:lnTo>
                  <a:lnTo>
                    <a:pt x="118973" y="49826"/>
                  </a:lnTo>
                  <a:lnTo>
                    <a:pt x="116278" y="37546"/>
                  </a:lnTo>
                  <a:lnTo>
                    <a:pt x="112143" y="25854"/>
                  </a:lnTo>
                  <a:lnTo>
                    <a:pt x="103544" y="20397"/>
                  </a:lnTo>
                  <a:lnTo>
                    <a:pt x="91968" y="19096"/>
                  </a:lnTo>
                  <a:lnTo>
                    <a:pt x="30252" y="3402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11200" y="88900"/>
            <a:ext cx="2946400" cy="923330"/>
          </a:xfrm>
          <a:prstGeom prst="rect">
            <a:avLst/>
          </a:prstGeom>
          <a:noFill/>
        </p:spPr>
        <p:txBody>
          <a:bodyPr vert="horz" rtlCol="0">
            <a:spAutoFit/>
          </a:bodyPr>
          <a:lstStyle/>
          <a:p>
            <a:r>
              <a:rPr lang="en-US" sz="2700" smtClean="0">
                <a:solidFill>
                  <a:srgbClr val="0000FF"/>
                </a:solidFill>
                <a:latin typeface="Comic Sans MS - 36"/>
              </a:rPr>
              <a:t>Proportion </a:t>
            </a:r>
          </a:p>
          <a:p>
            <a:r>
              <a:rPr lang="en-US" sz="2700" smtClean="0">
                <a:solidFill>
                  <a:srgbClr val="0000FF"/>
                </a:solidFill>
                <a:latin typeface="Comic Sans MS - 36"/>
              </a:rPr>
              <a:t>Example 4</a:t>
            </a:r>
            <a:endParaRPr lang="en-US" sz="2700">
              <a:solidFill>
                <a:srgbClr val="0000FF"/>
              </a:solidFill>
              <a:latin typeface="Comic Sans MS - 36"/>
            </a:endParaRPr>
          </a:p>
        </p:txBody>
      </p:sp>
      <p:pic>
        <p:nvPicPr>
          <p:cNvPr id="3" name="Picture 2" descr="NBK-3920-163c2b5.png"/>
          <p:cNvPicPr>
            <a:picLocks/>
          </p:cNvPicPr>
          <p:nvPr/>
        </p:nvPicPr>
        <p:blipFill>
          <a:blip r:embed="rId2" cstate="print">
            <a:clrChange>
              <a:clrFrom>
                <a:srgbClr val="FFFFFF"/>
              </a:clrFrom>
              <a:clrTo>
                <a:srgbClr val="FFFFFF">
                  <a:alpha val="0"/>
                </a:srgbClr>
              </a:clrTo>
            </a:clrChange>
          </a:blip>
          <a:stretch>
            <a:fillRect/>
          </a:stretch>
        </p:blipFill>
        <p:spPr>
          <a:xfrm>
            <a:off x="2501900" y="-774700"/>
            <a:ext cx="4203700" cy="3390900"/>
          </a:xfrm>
          <a:prstGeom prst="rect">
            <a:avLst/>
          </a:prstGeom>
          <a:solidFill>
            <a:scrgbClr r="0" g="0" b="0">
              <a:alpha val="0"/>
            </a:scrgbClr>
          </a:solidFill>
        </p:spPr>
      </p:pic>
      <p:grpSp>
        <p:nvGrpSpPr>
          <p:cNvPr id="6" name="Group 5"/>
          <p:cNvGrpSpPr/>
          <p:nvPr/>
        </p:nvGrpSpPr>
        <p:grpSpPr>
          <a:xfrm>
            <a:off x="3592438" y="326045"/>
            <a:ext cx="1147848" cy="620539"/>
            <a:chOff x="3592438" y="326045"/>
            <a:chExt cx="1147848" cy="620539"/>
          </a:xfrm>
        </p:grpSpPr>
        <p:sp>
          <p:nvSpPr>
            <p:cNvPr id="4" name="Freeform 3"/>
            <p:cNvSpPr/>
            <p:nvPr/>
          </p:nvSpPr>
          <p:spPr>
            <a:xfrm>
              <a:off x="3592438" y="336563"/>
              <a:ext cx="204416" cy="610021"/>
            </a:xfrm>
            <a:custGeom>
              <a:avLst/>
              <a:gdLst/>
              <a:ahLst/>
              <a:cxnLst/>
              <a:rect l="0" t="0" r="0" b="0"/>
              <a:pathLst>
                <a:path w="204416" h="610021">
                  <a:moveTo>
                    <a:pt x="204415" y="0"/>
                  </a:moveTo>
                  <a:lnTo>
                    <a:pt x="193248" y="11166"/>
                  </a:lnTo>
                  <a:lnTo>
                    <a:pt x="186453" y="19130"/>
                  </a:lnTo>
                  <a:lnTo>
                    <a:pt x="169553" y="40445"/>
                  </a:lnTo>
                  <a:lnTo>
                    <a:pt x="161307" y="51504"/>
                  </a:lnTo>
                  <a:lnTo>
                    <a:pt x="145912" y="73141"/>
                  </a:lnTo>
                  <a:lnTo>
                    <a:pt x="138535" y="82651"/>
                  </a:lnTo>
                  <a:lnTo>
                    <a:pt x="131279" y="91328"/>
                  </a:lnTo>
                  <a:lnTo>
                    <a:pt x="124105" y="99450"/>
                  </a:lnTo>
                  <a:lnTo>
                    <a:pt x="109901" y="114706"/>
                  </a:lnTo>
                  <a:lnTo>
                    <a:pt x="102841" y="122047"/>
                  </a:lnTo>
                  <a:lnTo>
                    <a:pt x="96965" y="130447"/>
                  </a:lnTo>
                  <a:lnTo>
                    <a:pt x="91880" y="139552"/>
                  </a:lnTo>
                  <a:lnTo>
                    <a:pt x="87321" y="149129"/>
                  </a:lnTo>
                  <a:lnTo>
                    <a:pt x="81945" y="157850"/>
                  </a:lnTo>
                  <a:lnTo>
                    <a:pt x="76023" y="166002"/>
                  </a:lnTo>
                  <a:lnTo>
                    <a:pt x="69738" y="173773"/>
                  </a:lnTo>
                  <a:lnTo>
                    <a:pt x="64379" y="182460"/>
                  </a:lnTo>
                  <a:lnTo>
                    <a:pt x="59638" y="191757"/>
                  </a:lnTo>
                  <a:lnTo>
                    <a:pt x="55309" y="201461"/>
                  </a:lnTo>
                  <a:lnTo>
                    <a:pt x="50086" y="211436"/>
                  </a:lnTo>
                  <a:lnTo>
                    <a:pt x="44266" y="221592"/>
                  </a:lnTo>
                  <a:lnTo>
                    <a:pt x="38050" y="231869"/>
                  </a:lnTo>
                  <a:lnTo>
                    <a:pt x="32736" y="244563"/>
                  </a:lnTo>
                  <a:lnTo>
                    <a:pt x="28025" y="258869"/>
                  </a:lnTo>
                  <a:lnTo>
                    <a:pt x="19675" y="288009"/>
                  </a:lnTo>
                  <a:lnTo>
                    <a:pt x="12068" y="312646"/>
                  </a:lnTo>
                  <a:lnTo>
                    <a:pt x="8403" y="327630"/>
                  </a:lnTo>
                  <a:lnTo>
                    <a:pt x="4792" y="344631"/>
                  </a:lnTo>
                  <a:lnTo>
                    <a:pt x="1215" y="362977"/>
                  </a:lnTo>
                  <a:lnTo>
                    <a:pt x="0" y="381050"/>
                  </a:lnTo>
                  <a:lnTo>
                    <a:pt x="358" y="398943"/>
                  </a:lnTo>
                  <a:lnTo>
                    <a:pt x="1765" y="416714"/>
                  </a:lnTo>
                  <a:lnTo>
                    <a:pt x="3872" y="434405"/>
                  </a:lnTo>
                  <a:lnTo>
                    <a:pt x="6446" y="452041"/>
                  </a:lnTo>
                  <a:lnTo>
                    <a:pt x="9330" y="469642"/>
                  </a:lnTo>
                  <a:lnTo>
                    <a:pt x="13590" y="486051"/>
                  </a:lnTo>
                  <a:lnTo>
                    <a:pt x="18767" y="501664"/>
                  </a:lnTo>
                  <a:lnTo>
                    <a:pt x="24556" y="516748"/>
                  </a:lnTo>
                  <a:lnTo>
                    <a:pt x="30752" y="530309"/>
                  </a:lnTo>
                  <a:lnTo>
                    <a:pt x="37221" y="542856"/>
                  </a:lnTo>
                  <a:lnTo>
                    <a:pt x="43870" y="554727"/>
                  </a:lnTo>
                  <a:lnTo>
                    <a:pt x="50640" y="564977"/>
                  </a:lnTo>
                  <a:lnTo>
                    <a:pt x="57490" y="574149"/>
                  </a:lnTo>
                  <a:lnTo>
                    <a:pt x="88721" y="61002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4564637" y="326045"/>
              <a:ext cx="175649" cy="546916"/>
            </a:xfrm>
            <a:custGeom>
              <a:avLst/>
              <a:gdLst/>
              <a:ahLst/>
              <a:cxnLst/>
              <a:rect l="0" t="0" r="0" b="0"/>
              <a:pathLst>
                <a:path w="175649" h="546916">
                  <a:moveTo>
                    <a:pt x="0" y="0"/>
                  </a:moveTo>
                  <a:lnTo>
                    <a:pt x="11167" y="11167"/>
                  </a:lnTo>
                  <a:lnTo>
                    <a:pt x="17962" y="16794"/>
                  </a:lnTo>
                  <a:lnTo>
                    <a:pt x="25999" y="22882"/>
                  </a:lnTo>
                  <a:lnTo>
                    <a:pt x="57175" y="45734"/>
                  </a:lnTo>
                  <a:lnTo>
                    <a:pt x="69670" y="55030"/>
                  </a:lnTo>
                  <a:lnTo>
                    <a:pt x="80337" y="63565"/>
                  </a:lnTo>
                  <a:lnTo>
                    <a:pt x="89785" y="71592"/>
                  </a:lnTo>
                  <a:lnTo>
                    <a:pt x="98421" y="79281"/>
                  </a:lnTo>
                  <a:lnTo>
                    <a:pt x="114250" y="94057"/>
                  </a:lnTo>
                  <a:lnTo>
                    <a:pt x="121743" y="101269"/>
                  </a:lnTo>
                  <a:lnTo>
                    <a:pt x="130244" y="111920"/>
                  </a:lnTo>
                  <a:lnTo>
                    <a:pt x="139418" y="124864"/>
                  </a:lnTo>
                  <a:lnTo>
                    <a:pt x="149039" y="139337"/>
                  </a:lnTo>
                  <a:lnTo>
                    <a:pt x="156622" y="153660"/>
                  </a:lnTo>
                  <a:lnTo>
                    <a:pt x="162846" y="167883"/>
                  </a:lnTo>
                  <a:lnTo>
                    <a:pt x="168164" y="182039"/>
                  </a:lnTo>
                  <a:lnTo>
                    <a:pt x="171709" y="197320"/>
                  </a:lnTo>
                  <a:lnTo>
                    <a:pt x="174072" y="213350"/>
                  </a:lnTo>
                  <a:lnTo>
                    <a:pt x="175648" y="229880"/>
                  </a:lnTo>
                  <a:lnTo>
                    <a:pt x="175530" y="244406"/>
                  </a:lnTo>
                  <a:lnTo>
                    <a:pt x="174283" y="257596"/>
                  </a:lnTo>
                  <a:lnTo>
                    <a:pt x="172282" y="269895"/>
                  </a:lnTo>
                  <a:lnTo>
                    <a:pt x="168612" y="283937"/>
                  </a:lnTo>
                  <a:lnTo>
                    <a:pt x="163827" y="299142"/>
                  </a:lnTo>
                  <a:lnTo>
                    <a:pt x="158300" y="315122"/>
                  </a:lnTo>
                  <a:lnTo>
                    <a:pt x="151110" y="331618"/>
                  </a:lnTo>
                  <a:lnTo>
                    <a:pt x="142810" y="348458"/>
                  </a:lnTo>
                  <a:lnTo>
                    <a:pt x="133771" y="365528"/>
                  </a:lnTo>
                  <a:lnTo>
                    <a:pt x="124240" y="381583"/>
                  </a:lnTo>
                  <a:lnTo>
                    <a:pt x="114380" y="396961"/>
                  </a:lnTo>
                  <a:lnTo>
                    <a:pt x="104300" y="411887"/>
                  </a:lnTo>
                  <a:lnTo>
                    <a:pt x="83752" y="440937"/>
                  </a:lnTo>
                  <a:lnTo>
                    <a:pt x="64101" y="468261"/>
                  </a:lnTo>
                  <a:lnTo>
                    <a:pt x="39898" y="503354"/>
                  </a:lnTo>
                  <a:lnTo>
                    <a:pt x="10518" y="54691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8"/>
          <p:cNvGrpSpPr/>
          <p:nvPr/>
        </p:nvGrpSpPr>
        <p:grpSpPr>
          <a:xfrm>
            <a:off x="4448944" y="704679"/>
            <a:ext cx="725715" cy="473293"/>
            <a:chOff x="4448944" y="704679"/>
            <a:chExt cx="725715" cy="473293"/>
          </a:xfrm>
        </p:grpSpPr>
        <p:sp>
          <p:nvSpPr>
            <p:cNvPr id="7" name="Freeform 6"/>
            <p:cNvSpPr/>
            <p:nvPr/>
          </p:nvSpPr>
          <p:spPr>
            <a:xfrm>
              <a:off x="4564637" y="862443"/>
              <a:ext cx="431223" cy="252423"/>
            </a:xfrm>
            <a:custGeom>
              <a:avLst/>
              <a:gdLst/>
              <a:ahLst/>
              <a:cxnLst/>
              <a:rect l="0" t="0" r="0" b="0"/>
              <a:pathLst>
                <a:path w="431223" h="252423">
                  <a:moveTo>
                    <a:pt x="0" y="0"/>
                  </a:moveTo>
                  <a:lnTo>
                    <a:pt x="29278" y="43917"/>
                  </a:lnTo>
                  <a:lnTo>
                    <a:pt x="37048" y="52650"/>
                  </a:lnTo>
                  <a:lnTo>
                    <a:pt x="45734" y="60810"/>
                  </a:lnTo>
                  <a:lnTo>
                    <a:pt x="55031" y="68587"/>
                  </a:lnTo>
                  <a:lnTo>
                    <a:pt x="63565" y="76108"/>
                  </a:lnTo>
                  <a:lnTo>
                    <a:pt x="79281" y="90699"/>
                  </a:lnTo>
                  <a:lnTo>
                    <a:pt x="87913" y="96693"/>
                  </a:lnTo>
                  <a:lnTo>
                    <a:pt x="97173" y="101858"/>
                  </a:lnTo>
                  <a:lnTo>
                    <a:pt x="106853" y="106469"/>
                  </a:lnTo>
                  <a:lnTo>
                    <a:pt x="115643" y="111881"/>
                  </a:lnTo>
                  <a:lnTo>
                    <a:pt x="123840" y="117826"/>
                  </a:lnTo>
                  <a:lnTo>
                    <a:pt x="131642" y="124127"/>
                  </a:lnTo>
                  <a:lnTo>
                    <a:pt x="164957" y="149745"/>
                  </a:lnTo>
                  <a:lnTo>
                    <a:pt x="176583" y="157092"/>
                  </a:lnTo>
                  <a:lnTo>
                    <a:pt x="187839" y="163159"/>
                  </a:lnTo>
                  <a:lnTo>
                    <a:pt x="198850" y="168372"/>
                  </a:lnTo>
                  <a:lnTo>
                    <a:pt x="208527" y="174185"/>
                  </a:lnTo>
                  <a:lnTo>
                    <a:pt x="217316" y="180397"/>
                  </a:lnTo>
                  <a:lnTo>
                    <a:pt x="225512" y="186876"/>
                  </a:lnTo>
                  <a:lnTo>
                    <a:pt x="234482" y="192364"/>
                  </a:lnTo>
                  <a:lnTo>
                    <a:pt x="243969" y="197191"/>
                  </a:lnTo>
                  <a:lnTo>
                    <a:pt x="253798" y="201578"/>
                  </a:lnTo>
                  <a:lnTo>
                    <a:pt x="262689" y="206840"/>
                  </a:lnTo>
                  <a:lnTo>
                    <a:pt x="270953" y="212685"/>
                  </a:lnTo>
                  <a:lnTo>
                    <a:pt x="278800" y="218919"/>
                  </a:lnTo>
                  <a:lnTo>
                    <a:pt x="287536" y="224243"/>
                  </a:lnTo>
                  <a:lnTo>
                    <a:pt x="296867" y="228962"/>
                  </a:lnTo>
                  <a:lnTo>
                    <a:pt x="306593" y="233276"/>
                  </a:lnTo>
                  <a:lnTo>
                    <a:pt x="317752" y="237321"/>
                  </a:lnTo>
                  <a:lnTo>
                    <a:pt x="329865" y="241186"/>
                  </a:lnTo>
                  <a:lnTo>
                    <a:pt x="342616" y="244931"/>
                  </a:lnTo>
                  <a:lnTo>
                    <a:pt x="355790" y="247428"/>
                  </a:lnTo>
                  <a:lnTo>
                    <a:pt x="369248" y="249093"/>
                  </a:lnTo>
                  <a:lnTo>
                    <a:pt x="431222" y="25242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4448944" y="704679"/>
              <a:ext cx="725715" cy="473293"/>
            </a:xfrm>
            <a:custGeom>
              <a:avLst/>
              <a:gdLst/>
              <a:ahLst/>
              <a:cxnLst/>
              <a:rect l="0" t="0" r="0" b="0"/>
              <a:pathLst>
                <a:path w="725715" h="473293">
                  <a:moveTo>
                    <a:pt x="725714" y="0"/>
                  </a:moveTo>
                  <a:lnTo>
                    <a:pt x="708964" y="11166"/>
                  </a:lnTo>
                  <a:lnTo>
                    <a:pt x="694507" y="22882"/>
                  </a:lnTo>
                  <a:lnTo>
                    <a:pt x="677954" y="37048"/>
                  </a:lnTo>
                  <a:lnTo>
                    <a:pt x="655016" y="55030"/>
                  </a:lnTo>
                  <a:lnTo>
                    <a:pt x="632356" y="68476"/>
                  </a:lnTo>
                  <a:lnTo>
                    <a:pt x="611767" y="79516"/>
                  </a:lnTo>
                  <a:lnTo>
                    <a:pt x="594826" y="92213"/>
                  </a:lnTo>
                  <a:lnTo>
                    <a:pt x="573273" y="105647"/>
                  </a:lnTo>
                  <a:lnTo>
                    <a:pt x="560981" y="112502"/>
                  </a:lnTo>
                  <a:lnTo>
                    <a:pt x="549281" y="119409"/>
                  </a:lnTo>
                  <a:lnTo>
                    <a:pt x="526931" y="133316"/>
                  </a:lnTo>
                  <a:lnTo>
                    <a:pt x="514894" y="140296"/>
                  </a:lnTo>
                  <a:lnTo>
                    <a:pt x="489055" y="154285"/>
                  </a:lnTo>
                  <a:lnTo>
                    <a:pt x="475620" y="162456"/>
                  </a:lnTo>
                  <a:lnTo>
                    <a:pt x="461989" y="171410"/>
                  </a:lnTo>
                  <a:lnTo>
                    <a:pt x="434378" y="190707"/>
                  </a:lnTo>
                  <a:lnTo>
                    <a:pt x="406525" y="210970"/>
                  </a:lnTo>
                  <a:lnTo>
                    <a:pt x="392553" y="220113"/>
                  </a:lnTo>
                  <a:lnTo>
                    <a:pt x="378564" y="228545"/>
                  </a:lnTo>
                  <a:lnTo>
                    <a:pt x="364564" y="236504"/>
                  </a:lnTo>
                  <a:lnTo>
                    <a:pt x="350556" y="245316"/>
                  </a:lnTo>
                  <a:lnTo>
                    <a:pt x="336542" y="254696"/>
                  </a:lnTo>
                  <a:lnTo>
                    <a:pt x="322526" y="264456"/>
                  </a:lnTo>
                  <a:lnTo>
                    <a:pt x="308507" y="273299"/>
                  </a:lnTo>
                  <a:lnTo>
                    <a:pt x="294487" y="281532"/>
                  </a:lnTo>
                  <a:lnTo>
                    <a:pt x="280465" y="289358"/>
                  </a:lnTo>
                  <a:lnTo>
                    <a:pt x="266443" y="298081"/>
                  </a:lnTo>
                  <a:lnTo>
                    <a:pt x="252420" y="307403"/>
                  </a:lnTo>
                  <a:lnTo>
                    <a:pt x="201911" y="341970"/>
                  </a:lnTo>
                  <a:lnTo>
                    <a:pt x="189533" y="349516"/>
                  </a:lnTo>
                  <a:lnTo>
                    <a:pt x="176606" y="356885"/>
                  </a:lnTo>
                  <a:lnTo>
                    <a:pt x="163313" y="364134"/>
                  </a:lnTo>
                  <a:lnTo>
                    <a:pt x="150946" y="371304"/>
                  </a:lnTo>
                  <a:lnTo>
                    <a:pt x="127855" y="385504"/>
                  </a:lnTo>
                  <a:lnTo>
                    <a:pt x="109023" y="399606"/>
                  </a:lnTo>
                  <a:lnTo>
                    <a:pt x="91693" y="412495"/>
                  </a:lnTo>
                  <a:lnTo>
                    <a:pt x="62227" y="427491"/>
                  </a:lnTo>
                  <a:lnTo>
                    <a:pt x="41680" y="439691"/>
                  </a:lnTo>
                  <a:lnTo>
                    <a:pt x="23978" y="452904"/>
                  </a:lnTo>
                  <a:lnTo>
                    <a:pt x="0" y="47329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2240392" y="1588157"/>
            <a:ext cx="2418905" cy="746750"/>
            <a:chOff x="2240392" y="1588157"/>
            <a:chExt cx="2418905" cy="746750"/>
          </a:xfrm>
        </p:grpSpPr>
        <p:sp>
          <p:nvSpPr>
            <p:cNvPr id="10" name="Freeform 9"/>
            <p:cNvSpPr/>
            <p:nvPr/>
          </p:nvSpPr>
          <p:spPr>
            <a:xfrm>
              <a:off x="2240392" y="1640745"/>
              <a:ext cx="203599" cy="441740"/>
            </a:xfrm>
            <a:custGeom>
              <a:avLst/>
              <a:gdLst/>
              <a:ahLst/>
              <a:cxnLst/>
              <a:rect l="0" t="0" r="0" b="0"/>
              <a:pathLst>
                <a:path w="203599" h="441740">
                  <a:moveTo>
                    <a:pt x="52444" y="0"/>
                  </a:moveTo>
                  <a:lnTo>
                    <a:pt x="46861" y="16750"/>
                  </a:lnTo>
                  <a:lnTo>
                    <a:pt x="44047" y="26359"/>
                  </a:lnTo>
                  <a:lnTo>
                    <a:pt x="34504" y="61047"/>
                  </a:lnTo>
                  <a:lnTo>
                    <a:pt x="27720" y="83226"/>
                  </a:lnTo>
                  <a:lnTo>
                    <a:pt x="17331" y="115422"/>
                  </a:lnTo>
                  <a:lnTo>
                    <a:pt x="15012" y="127199"/>
                  </a:lnTo>
                  <a:lnTo>
                    <a:pt x="13466" y="139725"/>
                  </a:lnTo>
                  <a:lnTo>
                    <a:pt x="12435" y="152749"/>
                  </a:lnTo>
                  <a:lnTo>
                    <a:pt x="10579" y="164938"/>
                  </a:lnTo>
                  <a:lnTo>
                    <a:pt x="8174" y="176571"/>
                  </a:lnTo>
                  <a:lnTo>
                    <a:pt x="5401" y="187831"/>
                  </a:lnTo>
                  <a:lnTo>
                    <a:pt x="3553" y="200012"/>
                  </a:lnTo>
                  <a:lnTo>
                    <a:pt x="2320" y="212808"/>
                  </a:lnTo>
                  <a:lnTo>
                    <a:pt x="1499" y="226013"/>
                  </a:lnTo>
                  <a:lnTo>
                    <a:pt x="586" y="253150"/>
                  </a:lnTo>
                  <a:lnTo>
                    <a:pt x="0" y="314243"/>
                  </a:lnTo>
                  <a:lnTo>
                    <a:pt x="2289" y="329863"/>
                  </a:lnTo>
                  <a:lnTo>
                    <a:pt x="6153" y="344952"/>
                  </a:lnTo>
                  <a:lnTo>
                    <a:pt x="11066" y="359685"/>
                  </a:lnTo>
                  <a:lnTo>
                    <a:pt x="17847" y="371844"/>
                  </a:lnTo>
                  <a:lnTo>
                    <a:pt x="25873" y="382288"/>
                  </a:lnTo>
                  <a:lnTo>
                    <a:pt x="34730" y="391587"/>
                  </a:lnTo>
                  <a:lnTo>
                    <a:pt x="45309" y="397787"/>
                  </a:lnTo>
                  <a:lnTo>
                    <a:pt x="57036" y="401920"/>
                  </a:lnTo>
                  <a:lnTo>
                    <a:pt x="69529" y="404675"/>
                  </a:lnTo>
                  <a:lnTo>
                    <a:pt x="82532" y="405344"/>
                  </a:lnTo>
                  <a:lnTo>
                    <a:pt x="95875" y="404621"/>
                  </a:lnTo>
                  <a:lnTo>
                    <a:pt x="109445" y="402970"/>
                  </a:lnTo>
                  <a:lnTo>
                    <a:pt x="120829" y="399532"/>
                  </a:lnTo>
                  <a:lnTo>
                    <a:pt x="130755" y="394903"/>
                  </a:lnTo>
                  <a:lnTo>
                    <a:pt x="139710" y="389480"/>
                  </a:lnTo>
                  <a:lnTo>
                    <a:pt x="159009" y="377221"/>
                  </a:lnTo>
                  <a:lnTo>
                    <a:pt x="169064" y="370680"/>
                  </a:lnTo>
                  <a:lnTo>
                    <a:pt x="176935" y="362814"/>
                  </a:lnTo>
                  <a:lnTo>
                    <a:pt x="183352" y="354064"/>
                  </a:lnTo>
                  <a:lnTo>
                    <a:pt x="188798" y="344724"/>
                  </a:lnTo>
                  <a:lnTo>
                    <a:pt x="193597" y="334992"/>
                  </a:lnTo>
                  <a:lnTo>
                    <a:pt x="197966" y="324998"/>
                  </a:lnTo>
                  <a:lnTo>
                    <a:pt x="202046" y="314830"/>
                  </a:lnTo>
                  <a:lnTo>
                    <a:pt x="203598" y="304545"/>
                  </a:lnTo>
                  <a:lnTo>
                    <a:pt x="203464" y="294182"/>
                  </a:lnTo>
                  <a:lnTo>
                    <a:pt x="202206" y="283768"/>
                  </a:lnTo>
                  <a:lnTo>
                    <a:pt x="197862" y="277994"/>
                  </a:lnTo>
                  <a:lnTo>
                    <a:pt x="191460" y="275313"/>
                  </a:lnTo>
                  <a:lnTo>
                    <a:pt x="183686" y="274695"/>
                  </a:lnTo>
                  <a:lnTo>
                    <a:pt x="174997" y="276619"/>
                  </a:lnTo>
                  <a:lnTo>
                    <a:pt x="165699" y="280240"/>
                  </a:lnTo>
                  <a:lnTo>
                    <a:pt x="155994" y="284991"/>
                  </a:lnTo>
                  <a:lnTo>
                    <a:pt x="147187" y="291664"/>
                  </a:lnTo>
                  <a:lnTo>
                    <a:pt x="138979" y="299619"/>
                  </a:lnTo>
                  <a:lnTo>
                    <a:pt x="131169" y="308428"/>
                  </a:lnTo>
                  <a:lnTo>
                    <a:pt x="123625" y="317806"/>
                  </a:lnTo>
                  <a:lnTo>
                    <a:pt x="116259" y="327564"/>
                  </a:lnTo>
                  <a:lnTo>
                    <a:pt x="101841" y="347756"/>
                  </a:lnTo>
                  <a:lnTo>
                    <a:pt x="87643" y="368416"/>
                  </a:lnTo>
                  <a:lnTo>
                    <a:pt x="82922" y="380002"/>
                  </a:lnTo>
                  <a:lnTo>
                    <a:pt x="79774" y="392401"/>
                  </a:lnTo>
                  <a:lnTo>
                    <a:pt x="73479" y="44173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577244" y="1703851"/>
              <a:ext cx="167850" cy="147247"/>
            </a:xfrm>
            <a:custGeom>
              <a:avLst/>
              <a:gdLst/>
              <a:ahLst/>
              <a:cxnLst/>
              <a:rect l="0" t="0" r="0" b="0"/>
              <a:pathLst>
                <a:path w="167850" h="147247">
                  <a:moveTo>
                    <a:pt x="10085" y="0"/>
                  </a:moveTo>
                  <a:lnTo>
                    <a:pt x="4501" y="22333"/>
                  </a:lnTo>
                  <a:lnTo>
                    <a:pt x="2857" y="34755"/>
                  </a:lnTo>
                  <a:lnTo>
                    <a:pt x="1760" y="48879"/>
                  </a:lnTo>
                  <a:lnTo>
                    <a:pt x="1029" y="64139"/>
                  </a:lnTo>
                  <a:lnTo>
                    <a:pt x="217" y="93559"/>
                  </a:lnTo>
                  <a:lnTo>
                    <a:pt x="0" y="107949"/>
                  </a:lnTo>
                  <a:lnTo>
                    <a:pt x="3362" y="115205"/>
                  </a:lnTo>
                  <a:lnTo>
                    <a:pt x="9109" y="117705"/>
                  </a:lnTo>
                  <a:lnTo>
                    <a:pt x="16446" y="117034"/>
                  </a:lnTo>
                  <a:lnTo>
                    <a:pt x="24843" y="117756"/>
                  </a:lnTo>
                  <a:lnTo>
                    <a:pt x="33947" y="119405"/>
                  </a:lnTo>
                  <a:lnTo>
                    <a:pt x="105915" y="137054"/>
                  </a:lnTo>
                  <a:lnTo>
                    <a:pt x="167849" y="14724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755610" y="1703851"/>
              <a:ext cx="10519" cy="368116"/>
            </a:xfrm>
            <a:custGeom>
              <a:avLst/>
              <a:gdLst/>
              <a:ahLst/>
              <a:cxnLst/>
              <a:rect l="0" t="0" r="0" b="0"/>
              <a:pathLst>
                <a:path w="10519" h="368116">
                  <a:moveTo>
                    <a:pt x="10518" y="0"/>
                  </a:moveTo>
                  <a:lnTo>
                    <a:pt x="10518" y="250936"/>
                  </a:lnTo>
                  <a:lnTo>
                    <a:pt x="9349" y="265455"/>
                  </a:lnTo>
                  <a:lnTo>
                    <a:pt x="7402" y="278640"/>
                  </a:lnTo>
                  <a:lnTo>
                    <a:pt x="4935" y="290936"/>
                  </a:lnTo>
                  <a:lnTo>
                    <a:pt x="3290" y="303807"/>
                  </a:lnTo>
                  <a:lnTo>
                    <a:pt x="2193" y="317063"/>
                  </a:lnTo>
                  <a:lnTo>
                    <a:pt x="0" y="36811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887726" y="1588157"/>
              <a:ext cx="151860" cy="567951"/>
            </a:xfrm>
            <a:custGeom>
              <a:avLst/>
              <a:gdLst/>
              <a:ahLst/>
              <a:cxnLst/>
              <a:rect l="0" t="0" r="0" b="0"/>
              <a:pathLst>
                <a:path w="151860" h="567951">
                  <a:moveTo>
                    <a:pt x="151859" y="0"/>
                  </a:moveTo>
                  <a:lnTo>
                    <a:pt x="140693" y="11167"/>
                  </a:lnTo>
                  <a:lnTo>
                    <a:pt x="135066" y="19131"/>
                  </a:lnTo>
                  <a:lnTo>
                    <a:pt x="128978" y="29115"/>
                  </a:lnTo>
                  <a:lnTo>
                    <a:pt x="122581" y="40445"/>
                  </a:lnTo>
                  <a:lnTo>
                    <a:pt x="109242" y="65499"/>
                  </a:lnTo>
                  <a:lnTo>
                    <a:pt x="102413" y="78725"/>
                  </a:lnTo>
                  <a:lnTo>
                    <a:pt x="95522" y="89879"/>
                  </a:lnTo>
                  <a:lnTo>
                    <a:pt x="88592" y="99652"/>
                  </a:lnTo>
                  <a:lnTo>
                    <a:pt x="81634" y="108505"/>
                  </a:lnTo>
                  <a:lnTo>
                    <a:pt x="73490" y="120250"/>
                  </a:lnTo>
                  <a:lnTo>
                    <a:pt x="64554" y="133923"/>
                  </a:lnTo>
                  <a:lnTo>
                    <a:pt x="55092" y="148882"/>
                  </a:lnTo>
                  <a:lnTo>
                    <a:pt x="47614" y="162360"/>
                  </a:lnTo>
                  <a:lnTo>
                    <a:pt x="41461" y="174852"/>
                  </a:lnTo>
                  <a:lnTo>
                    <a:pt x="36190" y="186685"/>
                  </a:lnTo>
                  <a:lnTo>
                    <a:pt x="31508" y="198080"/>
                  </a:lnTo>
                  <a:lnTo>
                    <a:pt x="27217" y="209182"/>
                  </a:lnTo>
                  <a:lnTo>
                    <a:pt x="23188" y="220090"/>
                  </a:lnTo>
                  <a:lnTo>
                    <a:pt x="19334" y="234373"/>
                  </a:lnTo>
                  <a:lnTo>
                    <a:pt x="15596" y="250907"/>
                  </a:lnTo>
                  <a:lnTo>
                    <a:pt x="1199" y="322240"/>
                  </a:lnTo>
                  <a:lnTo>
                    <a:pt x="0" y="339869"/>
                  </a:lnTo>
                  <a:lnTo>
                    <a:pt x="369" y="357465"/>
                  </a:lnTo>
                  <a:lnTo>
                    <a:pt x="1784" y="375039"/>
                  </a:lnTo>
                  <a:lnTo>
                    <a:pt x="3895" y="390260"/>
                  </a:lnTo>
                  <a:lnTo>
                    <a:pt x="6472" y="403914"/>
                  </a:lnTo>
                  <a:lnTo>
                    <a:pt x="9358" y="416522"/>
                  </a:lnTo>
                  <a:lnTo>
                    <a:pt x="13620" y="429602"/>
                  </a:lnTo>
                  <a:lnTo>
                    <a:pt x="18798" y="442997"/>
                  </a:lnTo>
                  <a:lnTo>
                    <a:pt x="24587" y="456601"/>
                  </a:lnTo>
                  <a:lnTo>
                    <a:pt x="31953" y="470345"/>
                  </a:lnTo>
                  <a:lnTo>
                    <a:pt x="40369" y="484182"/>
                  </a:lnTo>
                  <a:lnTo>
                    <a:pt x="49485" y="498081"/>
                  </a:lnTo>
                  <a:lnTo>
                    <a:pt x="59069" y="510853"/>
                  </a:lnTo>
                  <a:lnTo>
                    <a:pt x="68964" y="522874"/>
                  </a:lnTo>
                  <a:lnTo>
                    <a:pt x="79066" y="534393"/>
                  </a:lnTo>
                  <a:lnTo>
                    <a:pt x="90476" y="543242"/>
                  </a:lnTo>
                  <a:lnTo>
                    <a:pt x="102757" y="550309"/>
                  </a:lnTo>
                  <a:lnTo>
                    <a:pt x="141342" y="56795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3071138" y="1848005"/>
              <a:ext cx="347082" cy="244998"/>
            </a:xfrm>
            <a:custGeom>
              <a:avLst/>
              <a:gdLst/>
              <a:ahLst/>
              <a:cxnLst/>
              <a:rect l="0" t="0" r="0" b="0"/>
              <a:pathLst>
                <a:path w="347082" h="244998">
                  <a:moveTo>
                    <a:pt x="0" y="13609"/>
                  </a:moveTo>
                  <a:lnTo>
                    <a:pt x="0" y="81221"/>
                  </a:lnTo>
                  <a:lnTo>
                    <a:pt x="1169" y="93743"/>
                  </a:lnTo>
                  <a:lnTo>
                    <a:pt x="3116" y="105596"/>
                  </a:lnTo>
                  <a:lnTo>
                    <a:pt x="5584" y="117004"/>
                  </a:lnTo>
                  <a:lnTo>
                    <a:pt x="7228" y="130453"/>
                  </a:lnTo>
                  <a:lnTo>
                    <a:pt x="8325" y="145262"/>
                  </a:lnTo>
                  <a:lnTo>
                    <a:pt x="9056" y="160977"/>
                  </a:lnTo>
                  <a:lnTo>
                    <a:pt x="10712" y="174960"/>
                  </a:lnTo>
                  <a:lnTo>
                    <a:pt x="12984" y="187788"/>
                  </a:lnTo>
                  <a:lnTo>
                    <a:pt x="15668" y="199846"/>
                  </a:lnTo>
                  <a:lnTo>
                    <a:pt x="17457" y="203210"/>
                  </a:lnTo>
                  <a:lnTo>
                    <a:pt x="18650" y="200778"/>
                  </a:lnTo>
                  <a:lnTo>
                    <a:pt x="19445" y="194482"/>
                  </a:lnTo>
                  <a:lnTo>
                    <a:pt x="19975" y="185611"/>
                  </a:lnTo>
                  <a:lnTo>
                    <a:pt x="20564" y="163288"/>
                  </a:lnTo>
                  <a:lnTo>
                    <a:pt x="21890" y="150791"/>
                  </a:lnTo>
                  <a:lnTo>
                    <a:pt x="23943" y="137785"/>
                  </a:lnTo>
                  <a:lnTo>
                    <a:pt x="35633" y="77741"/>
                  </a:lnTo>
                  <a:lnTo>
                    <a:pt x="40116" y="63376"/>
                  </a:lnTo>
                  <a:lnTo>
                    <a:pt x="45442" y="50293"/>
                  </a:lnTo>
                  <a:lnTo>
                    <a:pt x="51330" y="38065"/>
                  </a:lnTo>
                  <a:lnTo>
                    <a:pt x="57593" y="27576"/>
                  </a:lnTo>
                  <a:lnTo>
                    <a:pt x="64105" y="18246"/>
                  </a:lnTo>
                  <a:lnTo>
                    <a:pt x="70784" y="9689"/>
                  </a:lnTo>
                  <a:lnTo>
                    <a:pt x="79911" y="5153"/>
                  </a:lnTo>
                  <a:lnTo>
                    <a:pt x="90670" y="3297"/>
                  </a:lnTo>
                  <a:lnTo>
                    <a:pt x="102517" y="3229"/>
                  </a:lnTo>
                  <a:lnTo>
                    <a:pt x="112752" y="6689"/>
                  </a:lnTo>
                  <a:lnTo>
                    <a:pt x="121913" y="12502"/>
                  </a:lnTo>
                  <a:lnTo>
                    <a:pt x="130358" y="19883"/>
                  </a:lnTo>
                  <a:lnTo>
                    <a:pt x="137156" y="28309"/>
                  </a:lnTo>
                  <a:lnTo>
                    <a:pt x="142857" y="37433"/>
                  </a:lnTo>
                  <a:lnTo>
                    <a:pt x="147826" y="47021"/>
                  </a:lnTo>
                  <a:lnTo>
                    <a:pt x="152307" y="56919"/>
                  </a:lnTo>
                  <a:lnTo>
                    <a:pt x="156464" y="67024"/>
                  </a:lnTo>
                  <a:lnTo>
                    <a:pt x="160403" y="77266"/>
                  </a:lnTo>
                  <a:lnTo>
                    <a:pt x="163029" y="88768"/>
                  </a:lnTo>
                  <a:lnTo>
                    <a:pt x="164780" y="101111"/>
                  </a:lnTo>
                  <a:lnTo>
                    <a:pt x="165947" y="114014"/>
                  </a:lnTo>
                  <a:lnTo>
                    <a:pt x="166725" y="127291"/>
                  </a:lnTo>
                  <a:lnTo>
                    <a:pt x="167590" y="154508"/>
                  </a:lnTo>
                  <a:lnTo>
                    <a:pt x="166652" y="160130"/>
                  </a:lnTo>
                  <a:lnTo>
                    <a:pt x="164858" y="160372"/>
                  </a:lnTo>
                  <a:lnTo>
                    <a:pt x="162493" y="157027"/>
                  </a:lnTo>
                  <a:lnTo>
                    <a:pt x="162086" y="151292"/>
                  </a:lnTo>
                  <a:lnTo>
                    <a:pt x="162983" y="143962"/>
                  </a:lnTo>
                  <a:lnTo>
                    <a:pt x="164749" y="135570"/>
                  </a:lnTo>
                  <a:lnTo>
                    <a:pt x="168264" y="126469"/>
                  </a:lnTo>
                  <a:lnTo>
                    <a:pt x="172944" y="116896"/>
                  </a:lnTo>
                  <a:lnTo>
                    <a:pt x="178402" y="107008"/>
                  </a:lnTo>
                  <a:lnTo>
                    <a:pt x="184378" y="96911"/>
                  </a:lnTo>
                  <a:lnTo>
                    <a:pt x="197250" y="76342"/>
                  </a:lnTo>
                  <a:lnTo>
                    <a:pt x="202786" y="65949"/>
                  </a:lnTo>
                  <a:lnTo>
                    <a:pt x="207645" y="55514"/>
                  </a:lnTo>
                  <a:lnTo>
                    <a:pt x="212054" y="45052"/>
                  </a:lnTo>
                  <a:lnTo>
                    <a:pt x="217330" y="35740"/>
                  </a:lnTo>
                  <a:lnTo>
                    <a:pt x="223184" y="27194"/>
                  </a:lnTo>
                  <a:lnTo>
                    <a:pt x="229424" y="19160"/>
                  </a:lnTo>
                  <a:lnTo>
                    <a:pt x="237091" y="12635"/>
                  </a:lnTo>
                  <a:lnTo>
                    <a:pt x="245707" y="7117"/>
                  </a:lnTo>
                  <a:lnTo>
                    <a:pt x="254957" y="2269"/>
                  </a:lnTo>
                  <a:lnTo>
                    <a:pt x="264630" y="206"/>
                  </a:lnTo>
                  <a:lnTo>
                    <a:pt x="274584" y="0"/>
                  </a:lnTo>
                  <a:lnTo>
                    <a:pt x="284726" y="1030"/>
                  </a:lnTo>
                  <a:lnTo>
                    <a:pt x="293825" y="5223"/>
                  </a:lnTo>
                  <a:lnTo>
                    <a:pt x="302228" y="11525"/>
                  </a:lnTo>
                  <a:lnTo>
                    <a:pt x="310168" y="19231"/>
                  </a:lnTo>
                  <a:lnTo>
                    <a:pt x="316629" y="29044"/>
                  </a:lnTo>
                  <a:lnTo>
                    <a:pt x="322105" y="40260"/>
                  </a:lnTo>
                  <a:lnTo>
                    <a:pt x="326925" y="52411"/>
                  </a:lnTo>
                  <a:lnTo>
                    <a:pt x="330138" y="66356"/>
                  </a:lnTo>
                  <a:lnTo>
                    <a:pt x="332280" y="81495"/>
                  </a:lnTo>
                  <a:lnTo>
                    <a:pt x="333708" y="97431"/>
                  </a:lnTo>
                  <a:lnTo>
                    <a:pt x="335828" y="112729"/>
                  </a:lnTo>
                  <a:lnTo>
                    <a:pt x="338410" y="127603"/>
                  </a:lnTo>
                  <a:lnTo>
                    <a:pt x="341301" y="142193"/>
                  </a:lnTo>
                  <a:lnTo>
                    <a:pt x="342059" y="155426"/>
                  </a:lnTo>
                  <a:lnTo>
                    <a:pt x="341396" y="167753"/>
                  </a:lnTo>
                  <a:lnTo>
                    <a:pt x="339785" y="179478"/>
                  </a:lnTo>
                  <a:lnTo>
                    <a:pt x="339880" y="190800"/>
                  </a:lnTo>
                  <a:lnTo>
                    <a:pt x="341111" y="201854"/>
                  </a:lnTo>
                  <a:lnTo>
                    <a:pt x="347081" y="24499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3502360" y="1977308"/>
              <a:ext cx="157765" cy="10519"/>
            </a:xfrm>
            <a:custGeom>
              <a:avLst/>
              <a:gdLst/>
              <a:ahLst/>
              <a:cxnLst/>
              <a:rect l="0" t="0" r="0" b="0"/>
              <a:pathLst>
                <a:path w="157765" h="10519">
                  <a:moveTo>
                    <a:pt x="0" y="10518"/>
                  </a:moveTo>
                  <a:lnTo>
                    <a:pt x="64140" y="10518"/>
                  </a:lnTo>
                  <a:lnTo>
                    <a:pt x="78987" y="9349"/>
                  </a:lnTo>
                  <a:lnTo>
                    <a:pt x="93560" y="7401"/>
                  </a:lnTo>
                  <a:lnTo>
                    <a:pt x="157764"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3544430" y="1914202"/>
              <a:ext cx="10519" cy="210353"/>
            </a:xfrm>
            <a:custGeom>
              <a:avLst/>
              <a:gdLst/>
              <a:ahLst/>
              <a:cxnLst/>
              <a:rect l="0" t="0" r="0" b="0"/>
              <a:pathLst>
                <a:path w="10519" h="210353">
                  <a:moveTo>
                    <a:pt x="10518" y="0"/>
                  </a:moveTo>
                  <a:lnTo>
                    <a:pt x="10518" y="58557"/>
                  </a:lnTo>
                  <a:lnTo>
                    <a:pt x="9349" y="72928"/>
                  </a:lnTo>
                  <a:lnTo>
                    <a:pt x="7401" y="88352"/>
                  </a:lnTo>
                  <a:lnTo>
                    <a:pt x="4934" y="104478"/>
                  </a:lnTo>
                  <a:lnTo>
                    <a:pt x="3289" y="119903"/>
                  </a:lnTo>
                  <a:lnTo>
                    <a:pt x="2193" y="134861"/>
                  </a:lnTo>
                  <a:lnTo>
                    <a:pt x="0" y="21035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3744265" y="1820410"/>
              <a:ext cx="258406" cy="325181"/>
            </a:xfrm>
            <a:custGeom>
              <a:avLst/>
              <a:gdLst/>
              <a:ahLst/>
              <a:cxnLst/>
              <a:rect l="0" t="0" r="0" b="0"/>
              <a:pathLst>
                <a:path w="258406" h="325181">
                  <a:moveTo>
                    <a:pt x="0" y="20169"/>
                  </a:moveTo>
                  <a:lnTo>
                    <a:pt x="11167" y="9002"/>
                  </a:lnTo>
                  <a:lnTo>
                    <a:pt x="19131" y="5713"/>
                  </a:lnTo>
                  <a:lnTo>
                    <a:pt x="29115" y="3520"/>
                  </a:lnTo>
                  <a:lnTo>
                    <a:pt x="40445" y="2058"/>
                  </a:lnTo>
                  <a:lnTo>
                    <a:pt x="53841" y="1083"/>
                  </a:lnTo>
                  <a:lnTo>
                    <a:pt x="68616" y="434"/>
                  </a:lnTo>
                  <a:lnTo>
                    <a:pt x="84308" y="0"/>
                  </a:lnTo>
                  <a:lnTo>
                    <a:pt x="98276" y="880"/>
                  </a:lnTo>
                  <a:lnTo>
                    <a:pt x="111093" y="2636"/>
                  </a:lnTo>
                  <a:lnTo>
                    <a:pt x="123144" y="4974"/>
                  </a:lnTo>
                  <a:lnTo>
                    <a:pt x="133515" y="8871"/>
                  </a:lnTo>
                  <a:lnTo>
                    <a:pt x="142767" y="13805"/>
                  </a:lnTo>
                  <a:lnTo>
                    <a:pt x="151271" y="19432"/>
                  </a:lnTo>
                  <a:lnTo>
                    <a:pt x="158110" y="26690"/>
                  </a:lnTo>
                  <a:lnTo>
                    <a:pt x="163838" y="35034"/>
                  </a:lnTo>
                  <a:lnTo>
                    <a:pt x="168825" y="44102"/>
                  </a:lnTo>
                  <a:lnTo>
                    <a:pt x="170981" y="53654"/>
                  </a:lnTo>
                  <a:lnTo>
                    <a:pt x="171249" y="63528"/>
                  </a:lnTo>
                  <a:lnTo>
                    <a:pt x="170260" y="73616"/>
                  </a:lnTo>
                  <a:lnTo>
                    <a:pt x="166094" y="81510"/>
                  </a:lnTo>
                  <a:lnTo>
                    <a:pt x="159811" y="87941"/>
                  </a:lnTo>
                  <a:lnTo>
                    <a:pt x="152117" y="93397"/>
                  </a:lnTo>
                  <a:lnTo>
                    <a:pt x="143482" y="98204"/>
                  </a:lnTo>
                  <a:lnTo>
                    <a:pt x="134219" y="102576"/>
                  </a:lnTo>
                  <a:lnTo>
                    <a:pt x="124537" y="106660"/>
                  </a:lnTo>
                  <a:lnTo>
                    <a:pt x="114578" y="110551"/>
                  </a:lnTo>
                  <a:lnTo>
                    <a:pt x="94162" y="117991"/>
                  </a:lnTo>
                  <a:lnTo>
                    <a:pt x="91990" y="120442"/>
                  </a:lnTo>
                  <a:lnTo>
                    <a:pt x="95216" y="122077"/>
                  </a:lnTo>
                  <a:lnTo>
                    <a:pt x="102042" y="123166"/>
                  </a:lnTo>
                  <a:lnTo>
                    <a:pt x="111267" y="123893"/>
                  </a:lnTo>
                  <a:lnTo>
                    <a:pt x="122092" y="124377"/>
                  </a:lnTo>
                  <a:lnTo>
                    <a:pt x="133982" y="124699"/>
                  </a:lnTo>
                  <a:lnTo>
                    <a:pt x="147752" y="126083"/>
                  </a:lnTo>
                  <a:lnTo>
                    <a:pt x="162775" y="128174"/>
                  </a:lnTo>
                  <a:lnTo>
                    <a:pt x="178634" y="130737"/>
                  </a:lnTo>
                  <a:lnTo>
                    <a:pt x="192713" y="135951"/>
                  </a:lnTo>
                  <a:lnTo>
                    <a:pt x="205604" y="142934"/>
                  </a:lnTo>
                  <a:lnTo>
                    <a:pt x="217704" y="151094"/>
                  </a:lnTo>
                  <a:lnTo>
                    <a:pt x="228108" y="158872"/>
                  </a:lnTo>
                  <a:lnTo>
                    <a:pt x="237381" y="166394"/>
                  </a:lnTo>
                  <a:lnTo>
                    <a:pt x="245901" y="173746"/>
                  </a:lnTo>
                  <a:lnTo>
                    <a:pt x="251580" y="183322"/>
                  </a:lnTo>
                  <a:lnTo>
                    <a:pt x="255367" y="194381"/>
                  </a:lnTo>
                  <a:lnTo>
                    <a:pt x="257891" y="206428"/>
                  </a:lnTo>
                  <a:lnTo>
                    <a:pt x="258405" y="217965"/>
                  </a:lnTo>
                  <a:lnTo>
                    <a:pt x="257579" y="229162"/>
                  </a:lnTo>
                  <a:lnTo>
                    <a:pt x="255860" y="240133"/>
                  </a:lnTo>
                  <a:lnTo>
                    <a:pt x="252377" y="250952"/>
                  </a:lnTo>
                  <a:lnTo>
                    <a:pt x="247717" y="261671"/>
                  </a:lnTo>
                  <a:lnTo>
                    <a:pt x="242274" y="272323"/>
                  </a:lnTo>
                  <a:lnTo>
                    <a:pt x="235139" y="280593"/>
                  </a:lnTo>
                  <a:lnTo>
                    <a:pt x="226877" y="287275"/>
                  </a:lnTo>
                  <a:lnTo>
                    <a:pt x="217862" y="292898"/>
                  </a:lnTo>
                  <a:lnTo>
                    <a:pt x="207179" y="298984"/>
                  </a:lnTo>
                  <a:lnTo>
                    <a:pt x="182842" y="311979"/>
                  </a:lnTo>
                  <a:lnTo>
                    <a:pt x="169808" y="316379"/>
                  </a:lnTo>
                  <a:lnTo>
                    <a:pt x="156444" y="319313"/>
                  </a:lnTo>
                  <a:lnTo>
                    <a:pt x="142860" y="321268"/>
                  </a:lnTo>
                  <a:lnTo>
                    <a:pt x="129130" y="322572"/>
                  </a:lnTo>
                  <a:lnTo>
                    <a:pt x="115302" y="323441"/>
                  </a:lnTo>
                  <a:lnTo>
                    <a:pt x="63105" y="32518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3975652" y="1703851"/>
              <a:ext cx="239813" cy="631056"/>
            </a:xfrm>
            <a:custGeom>
              <a:avLst/>
              <a:gdLst/>
              <a:ahLst/>
              <a:cxnLst/>
              <a:rect l="0" t="0" r="0" b="0"/>
              <a:pathLst>
                <a:path w="239813" h="631056">
                  <a:moveTo>
                    <a:pt x="0" y="0"/>
                  </a:moveTo>
                  <a:lnTo>
                    <a:pt x="43917" y="29278"/>
                  </a:lnTo>
                  <a:lnTo>
                    <a:pt x="52650" y="35879"/>
                  </a:lnTo>
                  <a:lnTo>
                    <a:pt x="60810" y="42617"/>
                  </a:lnTo>
                  <a:lnTo>
                    <a:pt x="68587" y="49446"/>
                  </a:lnTo>
                  <a:lnTo>
                    <a:pt x="77277" y="58674"/>
                  </a:lnTo>
                  <a:lnTo>
                    <a:pt x="86577" y="69500"/>
                  </a:lnTo>
                  <a:lnTo>
                    <a:pt x="96282" y="81392"/>
                  </a:lnTo>
                  <a:lnTo>
                    <a:pt x="106259" y="95163"/>
                  </a:lnTo>
                  <a:lnTo>
                    <a:pt x="116416" y="110187"/>
                  </a:lnTo>
                  <a:lnTo>
                    <a:pt x="126692" y="126046"/>
                  </a:lnTo>
                  <a:lnTo>
                    <a:pt x="134712" y="140124"/>
                  </a:lnTo>
                  <a:lnTo>
                    <a:pt x="141227" y="153016"/>
                  </a:lnTo>
                  <a:lnTo>
                    <a:pt x="146739" y="165116"/>
                  </a:lnTo>
                  <a:lnTo>
                    <a:pt x="152751" y="176689"/>
                  </a:lnTo>
                  <a:lnTo>
                    <a:pt x="159097" y="187910"/>
                  </a:lnTo>
                  <a:lnTo>
                    <a:pt x="165664" y="198896"/>
                  </a:lnTo>
                  <a:lnTo>
                    <a:pt x="179194" y="220452"/>
                  </a:lnTo>
                  <a:lnTo>
                    <a:pt x="186074" y="231109"/>
                  </a:lnTo>
                  <a:lnTo>
                    <a:pt x="191830" y="241719"/>
                  </a:lnTo>
                  <a:lnTo>
                    <a:pt x="196835" y="252298"/>
                  </a:lnTo>
                  <a:lnTo>
                    <a:pt x="201341" y="262857"/>
                  </a:lnTo>
                  <a:lnTo>
                    <a:pt x="205513" y="273402"/>
                  </a:lnTo>
                  <a:lnTo>
                    <a:pt x="213265" y="294468"/>
                  </a:lnTo>
                  <a:lnTo>
                    <a:pt x="224200" y="326038"/>
                  </a:lnTo>
                  <a:lnTo>
                    <a:pt x="227764" y="337726"/>
                  </a:lnTo>
                  <a:lnTo>
                    <a:pt x="234841" y="363179"/>
                  </a:lnTo>
                  <a:lnTo>
                    <a:pt x="237195" y="378848"/>
                  </a:lnTo>
                  <a:lnTo>
                    <a:pt x="238765" y="396306"/>
                  </a:lnTo>
                  <a:lnTo>
                    <a:pt x="239812" y="414956"/>
                  </a:lnTo>
                  <a:lnTo>
                    <a:pt x="239340" y="434401"/>
                  </a:lnTo>
                  <a:lnTo>
                    <a:pt x="237858" y="454376"/>
                  </a:lnTo>
                  <a:lnTo>
                    <a:pt x="235701" y="474705"/>
                  </a:lnTo>
                  <a:lnTo>
                    <a:pt x="230757" y="492932"/>
                  </a:lnTo>
                  <a:lnTo>
                    <a:pt x="223955" y="509757"/>
                  </a:lnTo>
                  <a:lnTo>
                    <a:pt x="215915" y="525649"/>
                  </a:lnTo>
                  <a:lnTo>
                    <a:pt x="208217" y="538581"/>
                  </a:lnTo>
                  <a:lnTo>
                    <a:pt x="200748" y="549539"/>
                  </a:lnTo>
                  <a:lnTo>
                    <a:pt x="193432" y="559182"/>
                  </a:lnTo>
                  <a:lnTo>
                    <a:pt x="186217" y="567948"/>
                  </a:lnTo>
                  <a:lnTo>
                    <a:pt x="179070" y="576129"/>
                  </a:lnTo>
                  <a:lnTo>
                    <a:pt x="171968" y="583920"/>
                  </a:lnTo>
                  <a:lnTo>
                    <a:pt x="162559" y="591451"/>
                  </a:lnTo>
                  <a:lnTo>
                    <a:pt x="151611" y="598810"/>
                  </a:lnTo>
                  <a:lnTo>
                    <a:pt x="139639" y="606052"/>
                  </a:lnTo>
                  <a:lnTo>
                    <a:pt x="128151" y="612050"/>
                  </a:lnTo>
                  <a:lnTo>
                    <a:pt x="116987" y="617216"/>
                  </a:lnTo>
                  <a:lnTo>
                    <a:pt x="73623" y="63105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4438426" y="1945755"/>
              <a:ext cx="220871" cy="21036"/>
            </a:xfrm>
            <a:custGeom>
              <a:avLst/>
              <a:gdLst/>
              <a:ahLst/>
              <a:cxnLst/>
              <a:rect l="0" t="0" r="0" b="0"/>
              <a:pathLst>
                <a:path w="220871" h="21036">
                  <a:moveTo>
                    <a:pt x="0" y="0"/>
                  </a:moveTo>
                  <a:lnTo>
                    <a:pt x="43917" y="14639"/>
                  </a:lnTo>
                  <a:lnTo>
                    <a:pt x="56157" y="16771"/>
                  </a:lnTo>
                  <a:lnTo>
                    <a:pt x="70159" y="18193"/>
                  </a:lnTo>
                  <a:lnTo>
                    <a:pt x="85337" y="19140"/>
                  </a:lnTo>
                  <a:lnTo>
                    <a:pt x="114667" y="20193"/>
                  </a:lnTo>
                  <a:lnTo>
                    <a:pt x="157460" y="20786"/>
                  </a:lnTo>
                  <a:lnTo>
                    <a:pt x="220870" y="2103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4480497" y="2029896"/>
              <a:ext cx="136729" cy="10519"/>
            </a:xfrm>
            <a:custGeom>
              <a:avLst/>
              <a:gdLst/>
              <a:ahLst/>
              <a:cxnLst/>
              <a:rect l="0" t="0" r="0" b="0"/>
              <a:pathLst>
                <a:path w="136729" h="10519">
                  <a:moveTo>
                    <a:pt x="0" y="10518"/>
                  </a:moveTo>
                  <a:lnTo>
                    <a:pt x="22333" y="10518"/>
                  </a:lnTo>
                  <a:lnTo>
                    <a:pt x="32418" y="9349"/>
                  </a:lnTo>
                  <a:lnTo>
                    <a:pt x="42647" y="7401"/>
                  </a:lnTo>
                  <a:lnTo>
                    <a:pt x="52972" y="4934"/>
                  </a:lnTo>
                  <a:lnTo>
                    <a:pt x="64530" y="3289"/>
                  </a:lnTo>
                  <a:lnTo>
                    <a:pt x="76910" y="2193"/>
                  </a:lnTo>
                  <a:lnTo>
                    <a:pt x="13672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 name="Freeform 21"/>
          <p:cNvSpPr/>
          <p:nvPr/>
        </p:nvSpPr>
        <p:spPr>
          <a:xfrm>
            <a:off x="5088504" y="1714368"/>
            <a:ext cx="227032" cy="435365"/>
          </a:xfrm>
          <a:custGeom>
            <a:avLst/>
            <a:gdLst/>
            <a:ahLst/>
            <a:cxnLst/>
            <a:rect l="0" t="0" r="0" b="0"/>
            <a:pathLst>
              <a:path w="227032" h="435365">
                <a:moveTo>
                  <a:pt x="170295" y="73623"/>
                </a:moveTo>
                <a:lnTo>
                  <a:pt x="164711" y="56873"/>
                </a:lnTo>
                <a:lnTo>
                  <a:pt x="159560" y="49602"/>
                </a:lnTo>
                <a:lnTo>
                  <a:pt x="152621" y="42417"/>
                </a:lnTo>
                <a:lnTo>
                  <a:pt x="144489" y="35290"/>
                </a:lnTo>
                <a:lnTo>
                  <a:pt x="134393" y="30538"/>
                </a:lnTo>
                <a:lnTo>
                  <a:pt x="122987" y="27371"/>
                </a:lnTo>
                <a:lnTo>
                  <a:pt x="110710" y="25259"/>
                </a:lnTo>
                <a:lnTo>
                  <a:pt x="96681" y="23851"/>
                </a:lnTo>
                <a:lnTo>
                  <a:pt x="81486" y="22912"/>
                </a:lnTo>
                <a:lnTo>
                  <a:pt x="65512" y="22287"/>
                </a:lnTo>
                <a:lnTo>
                  <a:pt x="51358" y="23038"/>
                </a:lnTo>
                <a:lnTo>
                  <a:pt x="38415" y="24708"/>
                </a:lnTo>
                <a:lnTo>
                  <a:pt x="26281" y="26990"/>
                </a:lnTo>
                <a:lnTo>
                  <a:pt x="17023" y="32016"/>
                </a:lnTo>
                <a:lnTo>
                  <a:pt x="9682" y="38874"/>
                </a:lnTo>
                <a:lnTo>
                  <a:pt x="3620" y="46951"/>
                </a:lnTo>
                <a:lnTo>
                  <a:pt x="747" y="55842"/>
                </a:lnTo>
                <a:lnTo>
                  <a:pt x="0" y="65275"/>
                </a:lnTo>
                <a:lnTo>
                  <a:pt x="671" y="75069"/>
                </a:lnTo>
                <a:lnTo>
                  <a:pt x="4625" y="85105"/>
                </a:lnTo>
                <a:lnTo>
                  <a:pt x="10766" y="95301"/>
                </a:lnTo>
                <a:lnTo>
                  <a:pt x="18366" y="105605"/>
                </a:lnTo>
                <a:lnTo>
                  <a:pt x="26938" y="115979"/>
                </a:lnTo>
                <a:lnTo>
                  <a:pt x="36159" y="126402"/>
                </a:lnTo>
                <a:lnTo>
                  <a:pt x="45812" y="136856"/>
                </a:lnTo>
                <a:lnTo>
                  <a:pt x="56923" y="146163"/>
                </a:lnTo>
                <a:lnTo>
                  <a:pt x="69004" y="154704"/>
                </a:lnTo>
                <a:lnTo>
                  <a:pt x="81732" y="162736"/>
                </a:lnTo>
                <a:lnTo>
                  <a:pt x="92555" y="170428"/>
                </a:lnTo>
                <a:lnTo>
                  <a:pt x="102107" y="177893"/>
                </a:lnTo>
                <a:lnTo>
                  <a:pt x="110813" y="185206"/>
                </a:lnTo>
                <a:lnTo>
                  <a:pt x="120123" y="193588"/>
                </a:lnTo>
                <a:lnTo>
                  <a:pt x="139816" y="212251"/>
                </a:lnTo>
                <a:lnTo>
                  <a:pt x="149975" y="223304"/>
                </a:lnTo>
                <a:lnTo>
                  <a:pt x="160254" y="235347"/>
                </a:lnTo>
                <a:lnTo>
                  <a:pt x="170613" y="248051"/>
                </a:lnTo>
                <a:lnTo>
                  <a:pt x="179856" y="260026"/>
                </a:lnTo>
                <a:lnTo>
                  <a:pt x="188355" y="271515"/>
                </a:lnTo>
                <a:lnTo>
                  <a:pt x="196358" y="282680"/>
                </a:lnTo>
                <a:lnTo>
                  <a:pt x="202862" y="293629"/>
                </a:lnTo>
                <a:lnTo>
                  <a:pt x="208368" y="304435"/>
                </a:lnTo>
                <a:lnTo>
                  <a:pt x="213206" y="315144"/>
                </a:lnTo>
                <a:lnTo>
                  <a:pt x="217600" y="325790"/>
                </a:lnTo>
                <a:lnTo>
                  <a:pt x="221698" y="336393"/>
                </a:lnTo>
                <a:lnTo>
                  <a:pt x="225599" y="346967"/>
                </a:lnTo>
                <a:lnTo>
                  <a:pt x="227031" y="357522"/>
                </a:lnTo>
                <a:lnTo>
                  <a:pt x="226817" y="368065"/>
                </a:lnTo>
                <a:lnTo>
                  <a:pt x="225506" y="378600"/>
                </a:lnTo>
                <a:lnTo>
                  <a:pt x="222294" y="387960"/>
                </a:lnTo>
                <a:lnTo>
                  <a:pt x="217816" y="396538"/>
                </a:lnTo>
                <a:lnTo>
                  <a:pt x="212493" y="404593"/>
                </a:lnTo>
                <a:lnTo>
                  <a:pt x="205439" y="411132"/>
                </a:lnTo>
                <a:lnTo>
                  <a:pt x="197230" y="416660"/>
                </a:lnTo>
                <a:lnTo>
                  <a:pt x="188251" y="421514"/>
                </a:lnTo>
                <a:lnTo>
                  <a:pt x="177591" y="425918"/>
                </a:lnTo>
                <a:lnTo>
                  <a:pt x="165810" y="430023"/>
                </a:lnTo>
                <a:lnTo>
                  <a:pt x="153281" y="433929"/>
                </a:lnTo>
                <a:lnTo>
                  <a:pt x="140255" y="435364"/>
                </a:lnTo>
                <a:lnTo>
                  <a:pt x="126896" y="435151"/>
                </a:lnTo>
                <a:lnTo>
                  <a:pt x="113315" y="433841"/>
                </a:lnTo>
                <a:lnTo>
                  <a:pt x="99587" y="431800"/>
                </a:lnTo>
                <a:lnTo>
                  <a:pt x="85760" y="429270"/>
                </a:lnTo>
                <a:lnTo>
                  <a:pt x="71868" y="426414"/>
                </a:lnTo>
                <a:lnTo>
                  <a:pt x="59101" y="422174"/>
                </a:lnTo>
                <a:lnTo>
                  <a:pt x="47083" y="417009"/>
                </a:lnTo>
                <a:lnTo>
                  <a:pt x="35566" y="411229"/>
                </a:lnTo>
                <a:lnTo>
                  <a:pt x="25550" y="403870"/>
                </a:lnTo>
                <a:lnTo>
                  <a:pt x="16536" y="395458"/>
                </a:lnTo>
                <a:lnTo>
                  <a:pt x="8189" y="386344"/>
                </a:lnTo>
                <a:lnTo>
                  <a:pt x="3793" y="375593"/>
                </a:lnTo>
                <a:lnTo>
                  <a:pt x="2031" y="363752"/>
                </a:lnTo>
                <a:lnTo>
                  <a:pt x="2025" y="351183"/>
                </a:lnTo>
                <a:lnTo>
                  <a:pt x="4358" y="338129"/>
                </a:lnTo>
                <a:lnTo>
                  <a:pt x="8251" y="324753"/>
                </a:lnTo>
                <a:lnTo>
                  <a:pt x="21780" y="286709"/>
                </a:lnTo>
                <a:lnTo>
                  <a:pt x="25709" y="275280"/>
                </a:lnTo>
                <a:lnTo>
                  <a:pt x="30665" y="265323"/>
                </a:lnTo>
                <a:lnTo>
                  <a:pt x="36307" y="256349"/>
                </a:lnTo>
                <a:lnTo>
                  <a:pt x="42405" y="248028"/>
                </a:lnTo>
                <a:lnTo>
                  <a:pt x="48808" y="237807"/>
                </a:lnTo>
                <a:lnTo>
                  <a:pt x="55413" y="226318"/>
                </a:lnTo>
                <a:lnTo>
                  <a:pt x="68986" y="201087"/>
                </a:lnTo>
                <a:lnTo>
                  <a:pt x="82809" y="174292"/>
                </a:lnTo>
                <a:lnTo>
                  <a:pt x="88598" y="160602"/>
                </a:lnTo>
                <a:lnTo>
                  <a:pt x="93626" y="146801"/>
                </a:lnTo>
                <a:lnTo>
                  <a:pt x="110094" y="96648"/>
                </a:lnTo>
                <a:lnTo>
                  <a:pt x="112632" y="84299"/>
                </a:lnTo>
                <a:lnTo>
                  <a:pt x="114323" y="71391"/>
                </a:lnTo>
                <a:lnTo>
                  <a:pt x="115451" y="58112"/>
                </a:lnTo>
                <a:lnTo>
                  <a:pt x="112697" y="45753"/>
                </a:lnTo>
                <a:lnTo>
                  <a:pt x="107355" y="34008"/>
                </a:lnTo>
                <a:lnTo>
                  <a:pt x="86154"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8" name="Group 27"/>
          <p:cNvGrpSpPr/>
          <p:nvPr/>
        </p:nvGrpSpPr>
        <p:grpSpPr>
          <a:xfrm>
            <a:off x="5490817" y="1661780"/>
            <a:ext cx="1049039" cy="652092"/>
            <a:chOff x="5490817" y="1661780"/>
            <a:chExt cx="1049039" cy="652092"/>
          </a:xfrm>
        </p:grpSpPr>
        <p:sp>
          <p:nvSpPr>
            <p:cNvPr id="23" name="Freeform 22"/>
            <p:cNvSpPr/>
            <p:nvPr/>
          </p:nvSpPr>
          <p:spPr>
            <a:xfrm>
              <a:off x="5490817" y="1661780"/>
              <a:ext cx="115063" cy="494328"/>
            </a:xfrm>
            <a:custGeom>
              <a:avLst/>
              <a:gdLst/>
              <a:ahLst/>
              <a:cxnLst/>
              <a:rect l="0" t="0" r="0" b="0"/>
              <a:pathLst>
                <a:path w="115063" h="494328">
                  <a:moveTo>
                    <a:pt x="115062" y="0"/>
                  </a:moveTo>
                  <a:lnTo>
                    <a:pt x="103896" y="11167"/>
                  </a:lnTo>
                  <a:lnTo>
                    <a:pt x="98269" y="17962"/>
                  </a:lnTo>
                  <a:lnTo>
                    <a:pt x="92180" y="25998"/>
                  </a:lnTo>
                  <a:lnTo>
                    <a:pt x="85784" y="34861"/>
                  </a:lnTo>
                  <a:lnTo>
                    <a:pt x="79183" y="45445"/>
                  </a:lnTo>
                  <a:lnTo>
                    <a:pt x="72445" y="57175"/>
                  </a:lnTo>
                  <a:lnTo>
                    <a:pt x="58726" y="82673"/>
                  </a:lnTo>
                  <a:lnTo>
                    <a:pt x="44837" y="109588"/>
                  </a:lnTo>
                  <a:lnTo>
                    <a:pt x="39030" y="122141"/>
                  </a:lnTo>
                  <a:lnTo>
                    <a:pt x="33990" y="134015"/>
                  </a:lnTo>
                  <a:lnTo>
                    <a:pt x="29461" y="145437"/>
                  </a:lnTo>
                  <a:lnTo>
                    <a:pt x="21313" y="167478"/>
                  </a:lnTo>
                  <a:lnTo>
                    <a:pt x="17504" y="178263"/>
                  </a:lnTo>
                  <a:lnTo>
                    <a:pt x="13797" y="192465"/>
                  </a:lnTo>
                  <a:lnTo>
                    <a:pt x="10156" y="208945"/>
                  </a:lnTo>
                  <a:lnTo>
                    <a:pt x="6560" y="226943"/>
                  </a:lnTo>
                  <a:lnTo>
                    <a:pt x="4163" y="245954"/>
                  </a:lnTo>
                  <a:lnTo>
                    <a:pt x="2565" y="265639"/>
                  </a:lnTo>
                  <a:lnTo>
                    <a:pt x="1500" y="285775"/>
                  </a:lnTo>
                  <a:lnTo>
                    <a:pt x="316" y="326846"/>
                  </a:lnTo>
                  <a:lnTo>
                    <a:pt x="0" y="347614"/>
                  </a:lnTo>
                  <a:lnTo>
                    <a:pt x="2127" y="366134"/>
                  </a:lnTo>
                  <a:lnTo>
                    <a:pt x="5882" y="383156"/>
                  </a:lnTo>
                  <a:lnTo>
                    <a:pt x="10723" y="399178"/>
                  </a:lnTo>
                  <a:lnTo>
                    <a:pt x="16287" y="414533"/>
                  </a:lnTo>
                  <a:lnTo>
                    <a:pt x="22334" y="429445"/>
                  </a:lnTo>
                  <a:lnTo>
                    <a:pt x="28703" y="444061"/>
                  </a:lnTo>
                  <a:lnTo>
                    <a:pt x="36454" y="456142"/>
                  </a:lnTo>
                  <a:lnTo>
                    <a:pt x="45128" y="466533"/>
                  </a:lnTo>
                  <a:lnTo>
                    <a:pt x="94027" y="49432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5681597" y="1735403"/>
              <a:ext cx="187224" cy="147248"/>
            </a:xfrm>
            <a:custGeom>
              <a:avLst/>
              <a:gdLst/>
              <a:ahLst/>
              <a:cxnLst/>
              <a:rect l="0" t="0" r="0" b="0"/>
              <a:pathLst>
                <a:path w="187224" h="147248">
                  <a:moveTo>
                    <a:pt x="50494" y="0"/>
                  </a:moveTo>
                  <a:lnTo>
                    <a:pt x="50494" y="27917"/>
                  </a:lnTo>
                  <a:lnTo>
                    <a:pt x="48156" y="39647"/>
                  </a:lnTo>
                  <a:lnTo>
                    <a:pt x="44261" y="50972"/>
                  </a:lnTo>
                  <a:lnTo>
                    <a:pt x="39327" y="62029"/>
                  </a:lnTo>
                  <a:lnTo>
                    <a:pt x="27612" y="86779"/>
                  </a:lnTo>
                  <a:lnTo>
                    <a:pt x="21216" y="99923"/>
                  </a:lnTo>
                  <a:lnTo>
                    <a:pt x="14614" y="111023"/>
                  </a:lnTo>
                  <a:lnTo>
                    <a:pt x="7877" y="120760"/>
                  </a:lnTo>
                  <a:lnTo>
                    <a:pt x="1047" y="129589"/>
                  </a:lnTo>
                  <a:lnTo>
                    <a:pt x="0" y="133138"/>
                  </a:lnTo>
                  <a:lnTo>
                    <a:pt x="2808" y="133166"/>
                  </a:lnTo>
                  <a:lnTo>
                    <a:pt x="8186" y="130848"/>
                  </a:lnTo>
                  <a:lnTo>
                    <a:pt x="16445" y="129302"/>
                  </a:lnTo>
                  <a:lnTo>
                    <a:pt x="26626" y="128272"/>
                  </a:lnTo>
                  <a:lnTo>
                    <a:pt x="38088" y="127585"/>
                  </a:lnTo>
                  <a:lnTo>
                    <a:pt x="66404" y="126822"/>
                  </a:lnTo>
                  <a:lnTo>
                    <a:pt x="82136" y="126619"/>
                  </a:lnTo>
                  <a:lnTo>
                    <a:pt x="96130" y="127651"/>
                  </a:lnTo>
                  <a:lnTo>
                    <a:pt x="108965" y="129509"/>
                  </a:lnTo>
                  <a:lnTo>
                    <a:pt x="121027" y="131915"/>
                  </a:lnTo>
                  <a:lnTo>
                    <a:pt x="132575" y="134689"/>
                  </a:lnTo>
                  <a:lnTo>
                    <a:pt x="143779" y="137706"/>
                  </a:lnTo>
                  <a:lnTo>
                    <a:pt x="187223" y="14724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5868820" y="1777474"/>
              <a:ext cx="21036" cy="315529"/>
            </a:xfrm>
            <a:custGeom>
              <a:avLst/>
              <a:gdLst/>
              <a:ahLst/>
              <a:cxnLst/>
              <a:rect l="0" t="0" r="0" b="0"/>
              <a:pathLst>
                <a:path w="21036" h="315529">
                  <a:moveTo>
                    <a:pt x="21035" y="0"/>
                  </a:moveTo>
                  <a:lnTo>
                    <a:pt x="21035" y="22333"/>
                  </a:lnTo>
                  <a:lnTo>
                    <a:pt x="19866" y="33587"/>
                  </a:lnTo>
                  <a:lnTo>
                    <a:pt x="17918" y="45763"/>
                  </a:lnTo>
                  <a:lnTo>
                    <a:pt x="6396" y="104477"/>
                  </a:lnTo>
                  <a:lnTo>
                    <a:pt x="4264" y="119902"/>
                  </a:lnTo>
                  <a:lnTo>
                    <a:pt x="2842" y="134860"/>
                  </a:lnTo>
                  <a:lnTo>
                    <a:pt x="1895" y="149506"/>
                  </a:lnTo>
                  <a:lnTo>
                    <a:pt x="1263" y="165113"/>
                  </a:lnTo>
                  <a:lnTo>
                    <a:pt x="561" y="198037"/>
                  </a:lnTo>
                  <a:lnTo>
                    <a:pt x="0" y="31552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6028645" y="1777474"/>
              <a:ext cx="205533" cy="279506"/>
            </a:xfrm>
            <a:custGeom>
              <a:avLst/>
              <a:gdLst/>
              <a:ahLst/>
              <a:cxnLst/>
              <a:rect l="0" t="0" r="0" b="0"/>
              <a:pathLst>
                <a:path w="205533" h="279506">
                  <a:moveTo>
                    <a:pt x="40009" y="0"/>
                  </a:moveTo>
                  <a:lnTo>
                    <a:pt x="25370" y="43917"/>
                  </a:lnTo>
                  <a:lnTo>
                    <a:pt x="22069" y="54987"/>
                  </a:lnTo>
                  <a:lnTo>
                    <a:pt x="15286" y="79753"/>
                  </a:lnTo>
                  <a:lnTo>
                    <a:pt x="4896" y="119977"/>
                  </a:lnTo>
                  <a:lnTo>
                    <a:pt x="2577" y="133741"/>
                  </a:lnTo>
                  <a:lnTo>
                    <a:pt x="1031" y="147592"/>
                  </a:lnTo>
                  <a:lnTo>
                    <a:pt x="0" y="161500"/>
                  </a:lnTo>
                  <a:lnTo>
                    <a:pt x="1650" y="175447"/>
                  </a:lnTo>
                  <a:lnTo>
                    <a:pt x="5087" y="189419"/>
                  </a:lnTo>
                  <a:lnTo>
                    <a:pt x="9716" y="203408"/>
                  </a:lnTo>
                  <a:lnTo>
                    <a:pt x="16308" y="216240"/>
                  </a:lnTo>
                  <a:lnTo>
                    <a:pt x="24208" y="228301"/>
                  </a:lnTo>
                  <a:lnTo>
                    <a:pt x="32981" y="239847"/>
                  </a:lnTo>
                  <a:lnTo>
                    <a:pt x="42335" y="249882"/>
                  </a:lnTo>
                  <a:lnTo>
                    <a:pt x="52078" y="258909"/>
                  </a:lnTo>
                  <a:lnTo>
                    <a:pt x="62078" y="267264"/>
                  </a:lnTo>
                  <a:lnTo>
                    <a:pt x="73420" y="272834"/>
                  </a:lnTo>
                  <a:lnTo>
                    <a:pt x="85655" y="276548"/>
                  </a:lnTo>
                  <a:lnTo>
                    <a:pt x="98486" y="279024"/>
                  </a:lnTo>
                  <a:lnTo>
                    <a:pt x="110547" y="279505"/>
                  </a:lnTo>
                  <a:lnTo>
                    <a:pt x="122093" y="278658"/>
                  </a:lnTo>
                  <a:lnTo>
                    <a:pt x="133296" y="276925"/>
                  </a:lnTo>
                  <a:lnTo>
                    <a:pt x="143102" y="273432"/>
                  </a:lnTo>
                  <a:lnTo>
                    <a:pt x="151977" y="268766"/>
                  </a:lnTo>
                  <a:lnTo>
                    <a:pt x="160231" y="263318"/>
                  </a:lnTo>
                  <a:lnTo>
                    <a:pt x="168070" y="256180"/>
                  </a:lnTo>
                  <a:lnTo>
                    <a:pt x="175634" y="247916"/>
                  </a:lnTo>
                  <a:lnTo>
                    <a:pt x="183013" y="238900"/>
                  </a:lnTo>
                  <a:lnTo>
                    <a:pt x="189102" y="227047"/>
                  </a:lnTo>
                  <a:lnTo>
                    <a:pt x="194330" y="213301"/>
                  </a:lnTo>
                  <a:lnTo>
                    <a:pt x="198983" y="198295"/>
                  </a:lnTo>
                  <a:lnTo>
                    <a:pt x="202086" y="183616"/>
                  </a:lnTo>
                  <a:lnTo>
                    <a:pt x="204154" y="169155"/>
                  </a:lnTo>
                  <a:lnTo>
                    <a:pt x="205532" y="154840"/>
                  </a:lnTo>
                  <a:lnTo>
                    <a:pt x="205283" y="140623"/>
                  </a:lnTo>
                  <a:lnTo>
                    <a:pt x="203948" y="126470"/>
                  </a:lnTo>
                  <a:lnTo>
                    <a:pt x="201890" y="112360"/>
                  </a:lnTo>
                  <a:lnTo>
                    <a:pt x="198180" y="98279"/>
                  </a:lnTo>
                  <a:lnTo>
                    <a:pt x="193370" y="84217"/>
                  </a:lnTo>
                  <a:lnTo>
                    <a:pt x="187826" y="70168"/>
                  </a:lnTo>
                  <a:lnTo>
                    <a:pt x="180624" y="58465"/>
                  </a:lnTo>
                  <a:lnTo>
                    <a:pt x="172317" y="48325"/>
                  </a:lnTo>
                  <a:lnTo>
                    <a:pt x="163273" y="39229"/>
                  </a:lnTo>
                  <a:lnTo>
                    <a:pt x="152569" y="30827"/>
                  </a:lnTo>
                  <a:lnTo>
                    <a:pt x="140759" y="22888"/>
                  </a:lnTo>
                  <a:lnTo>
                    <a:pt x="128210" y="15259"/>
                  </a:lnTo>
                  <a:lnTo>
                    <a:pt x="116339" y="11341"/>
                  </a:lnTo>
                  <a:lnTo>
                    <a:pt x="104919" y="9898"/>
                  </a:lnTo>
                  <a:lnTo>
                    <a:pt x="93800" y="10104"/>
                  </a:lnTo>
                  <a:lnTo>
                    <a:pt x="82881" y="12579"/>
                  </a:lnTo>
                  <a:lnTo>
                    <a:pt x="72096" y="16566"/>
                  </a:lnTo>
                  <a:lnTo>
                    <a:pt x="40009" y="3155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6300041" y="1682815"/>
              <a:ext cx="239815" cy="631057"/>
            </a:xfrm>
            <a:custGeom>
              <a:avLst/>
              <a:gdLst/>
              <a:ahLst/>
              <a:cxnLst/>
              <a:rect l="0" t="0" r="0" b="0"/>
              <a:pathLst>
                <a:path w="239815" h="631057">
                  <a:moveTo>
                    <a:pt x="0" y="0"/>
                  </a:moveTo>
                  <a:lnTo>
                    <a:pt x="34862" y="34862"/>
                  </a:lnTo>
                  <a:lnTo>
                    <a:pt x="44277" y="45445"/>
                  </a:lnTo>
                  <a:lnTo>
                    <a:pt x="54059" y="57175"/>
                  </a:lnTo>
                  <a:lnTo>
                    <a:pt x="64086" y="69670"/>
                  </a:lnTo>
                  <a:lnTo>
                    <a:pt x="73108" y="81505"/>
                  </a:lnTo>
                  <a:lnTo>
                    <a:pt x="89365" y="104005"/>
                  </a:lnTo>
                  <a:lnTo>
                    <a:pt x="96973" y="113744"/>
                  </a:lnTo>
                  <a:lnTo>
                    <a:pt x="104382" y="122574"/>
                  </a:lnTo>
                  <a:lnTo>
                    <a:pt x="111658" y="130799"/>
                  </a:lnTo>
                  <a:lnTo>
                    <a:pt x="118846" y="139787"/>
                  </a:lnTo>
                  <a:lnTo>
                    <a:pt x="125976" y="149285"/>
                  </a:lnTo>
                  <a:lnTo>
                    <a:pt x="140130" y="169188"/>
                  </a:lnTo>
                  <a:lnTo>
                    <a:pt x="154212" y="189720"/>
                  </a:lnTo>
                  <a:lnTo>
                    <a:pt x="160070" y="200103"/>
                  </a:lnTo>
                  <a:lnTo>
                    <a:pt x="165144" y="210531"/>
                  </a:lnTo>
                  <a:lnTo>
                    <a:pt x="169696" y="220989"/>
                  </a:lnTo>
                  <a:lnTo>
                    <a:pt x="175068" y="231467"/>
                  </a:lnTo>
                  <a:lnTo>
                    <a:pt x="180986" y="241958"/>
                  </a:lnTo>
                  <a:lnTo>
                    <a:pt x="187268" y="252458"/>
                  </a:lnTo>
                  <a:lnTo>
                    <a:pt x="192626" y="264132"/>
                  </a:lnTo>
                  <a:lnTo>
                    <a:pt x="197366" y="276590"/>
                  </a:lnTo>
                  <a:lnTo>
                    <a:pt x="201695" y="289569"/>
                  </a:lnTo>
                  <a:lnTo>
                    <a:pt x="205749" y="302897"/>
                  </a:lnTo>
                  <a:lnTo>
                    <a:pt x="217039" y="342819"/>
                  </a:lnTo>
                  <a:lnTo>
                    <a:pt x="224231" y="366222"/>
                  </a:lnTo>
                  <a:lnTo>
                    <a:pt x="234850" y="399108"/>
                  </a:lnTo>
                  <a:lnTo>
                    <a:pt x="237201" y="413318"/>
                  </a:lnTo>
                  <a:lnTo>
                    <a:pt x="238769" y="429804"/>
                  </a:lnTo>
                  <a:lnTo>
                    <a:pt x="239814" y="447806"/>
                  </a:lnTo>
                  <a:lnTo>
                    <a:pt x="239342" y="463313"/>
                  </a:lnTo>
                  <a:lnTo>
                    <a:pt x="237859" y="477157"/>
                  </a:lnTo>
                  <a:lnTo>
                    <a:pt x="235702" y="489892"/>
                  </a:lnTo>
                  <a:lnTo>
                    <a:pt x="231926" y="503057"/>
                  </a:lnTo>
                  <a:lnTo>
                    <a:pt x="227072" y="516508"/>
                  </a:lnTo>
                  <a:lnTo>
                    <a:pt x="221498" y="530149"/>
                  </a:lnTo>
                  <a:lnTo>
                    <a:pt x="214277" y="541581"/>
                  </a:lnTo>
                  <a:lnTo>
                    <a:pt x="205958" y="551540"/>
                  </a:lnTo>
                  <a:lnTo>
                    <a:pt x="196905" y="560516"/>
                  </a:lnTo>
                  <a:lnTo>
                    <a:pt x="187363" y="568837"/>
                  </a:lnTo>
                  <a:lnTo>
                    <a:pt x="177497" y="576722"/>
                  </a:lnTo>
                  <a:lnTo>
                    <a:pt x="167414" y="584316"/>
                  </a:lnTo>
                  <a:lnTo>
                    <a:pt x="156017" y="591716"/>
                  </a:lnTo>
                  <a:lnTo>
                    <a:pt x="143744" y="598986"/>
                  </a:lnTo>
                  <a:lnTo>
                    <a:pt x="130888" y="606170"/>
                  </a:lnTo>
                  <a:lnTo>
                    <a:pt x="117643" y="612128"/>
                  </a:lnTo>
                  <a:lnTo>
                    <a:pt x="104138" y="617269"/>
                  </a:lnTo>
                  <a:lnTo>
                    <a:pt x="63106" y="63105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 name="Group 32"/>
          <p:cNvGrpSpPr/>
          <p:nvPr/>
        </p:nvGrpSpPr>
        <p:grpSpPr>
          <a:xfrm>
            <a:off x="2608364" y="1472608"/>
            <a:ext cx="1235365" cy="265824"/>
            <a:chOff x="2608364" y="1472608"/>
            <a:chExt cx="1235365" cy="265824"/>
          </a:xfrm>
        </p:grpSpPr>
        <p:sp>
          <p:nvSpPr>
            <p:cNvPr id="29" name="Freeform 28"/>
            <p:cNvSpPr/>
            <p:nvPr/>
          </p:nvSpPr>
          <p:spPr>
            <a:xfrm>
              <a:off x="2608364" y="1493684"/>
              <a:ext cx="652092" cy="199650"/>
            </a:xfrm>
            <a:custGeom>
              <a:avLst/>
              <a:gdLst/>
              <a:ahLst/>
              <a:cxnLst/>
              <a:rect l="0" t="0" r="0" b="0"/>
              <a:pathLst>
                <a:path w="652092" h="199650">
                  <a:moveTo>
                    <a:pt x="0" y="83955"/>
                  </a:moveTo>
                  <a:lnTo>
                    <a:pt x="11167" y="72788"/>
                  </a:lnTo>
                  <a:lnTo>
                    <a:pt x="17962" y="68330"/>
                  </a:lnTo>
                  <a:lnTo>
                    <a:pt x="25998" y="64190"/>
                  </a:lnTo>
                  <a:lnTo>
                    <a:pt x="34862" y="60261"/>
                  </a:lnTo>
                  <a:lnTo>
                    <a:pt x="44276" y="55304"/>
                  </a:lnTo>
                  <a:lnTo>
                    <a:pt x="54058" y="49662"/>
                  </a:lnTo>
                  <a:lnTo>
                    <a:pt x="64086" y="43564"/>
                  </a:lnTo>
                  <a:lnTo>
                    <a:pt x="74277" y="38330"/>
                  </a:lnTo>
                  <a:lnTo>
                    <a:pt x="84576" y="33672"/>
                  </a:lnTo>
                  <a:lnTo>
                    <a:pt x="94949" y="29398"/>
                  </a:lnTo>
                  <a:lnTo>
                    <a:pt x="106538" y="25380"/>
                  </a:lnTo>
                  <a:lnTo>
                    <a:pt x="118939" y="21533"/>
                  </a:lnTo>
                  <a:lnTo>
                    <a:pt x="144014" y="14141"/>
                  </a:lnTo>
                  <a:lnTo>
                    <a:pt x="166845" y="6961"/>
                  </a:lnTo>
                  <a:lnTo>
                    <a:pt x="179010" y="4579"/>
                  </a:lnTo>
                  <a:lnTo>
                    <a:pt x="191795" y="2991"/>
                  </a:lnTo>
                  <a:lnTo>
                    <a:pt x="204992" y="1932"/>
                  </a:lnTo>
                  <a:lnTo>
                    <a:pt x="218465" y="1226"/>
                  </a:lnTo>
                  <a:lnTo>
                    <a:pt x="245900" y="442"/>
                  </a:lnTo>
                  <a:lnTo>
                    <a:pt x="287626" y="0"/>
                  </a:lnTo>
                  <a:lnTo>
                    <a:pt x="300433" y="1107"/>
                  </a:lnTo>
                  <a:lnTo>
                    <a:pt x="312476" y="3013"/>
                  </a:lnTo>
                  <a:lnTo>
                    <a:pt x="324011" y="5453"/>
                  </a:lnTo>
                  <a:lnTo>
                    <a:pt x="335207" y="8248"/>
                  </a:lnTo>
                  <a:lnTo>
                    <a:pt x="346176" y="11280"/>
                  </a:lnTo>
                  <a:lnTo>
                    <a:pt x="356995" y="14470"/>
                  </a:lnTo>
                  <a:lnTo>
                    <a:pt x="381482" y="21130"/>
                  </a:lnTo>
                  <a:lnTo>
                    <a:pt x="394556" y="24543"/>
                  </a:lnTo>
                  <a:lnTo>
                    <a:pt x="406778" y="29155"/>
                  </a:lnTo>
                  <a:lnTo>
                    <a:pt x="418432" y="34567"/>
                  </a:lnTo>
                  <a:lnTo>
                    <a:pt x="429707" y="40512"/>
                  </a:lnTo>
                  <a:lnTo>
                    <a:pt x="440729" y="45644"/>
                  </a:lnTo>
                  <a:lnTo>
                    <a:pt x="451583" y="50234"/>
                  </a:lnTo>
                  <a:lnTo>
                    <a:pt x="462325" y="54463"/>
                  </a:lnTo>
                  <a:lnTo>
                    <a:pt x="472993" y="59619"/>
                  </a:lnTo>
                  <a:lnTo>
                    <a:pt x="483610" y="65394"/>
                  </a:lnTo>
                  <a:lnTo>
                    <a:pt x="494194" y="71581"/>
                  </a:lnTo>
                  <a:lnTo>
                    <a:pt x="515303" y="84688"/>
                  </a:lnTo>
                  <a:lnTo>
                    <a:pt x="525841" y="91456"/>
                  </a:lnTo>
                  <a:lnTo>
                    <a:pt x="535203" y="98304"/>
                  </a:lnTo>
                  <a:lnTo>
                    <a:pt x="543781" y="105208"/>
                  </a:lnTo>
                  <a:lnTo>
                    <a:pt x="551838" y="112147"/>
                  </a:lnTo>
                  <a:lnTo>
                    <a:pt x="560715" y="117942"/>
                  </a:lnTo>
                  <a:lnTo>
                    <a:pt x="570138" y="122974"/>
                  </a:lnTo>
                  <a:lnTo>
                    <a:pt x="579926" y="127497"/>
                  </a:lnTo>
                  <a:lnTo>
                    <a:pt x="588789" y="132850"/>
                  </a:lnTo>
                  <a:lnTo>
                    <a:pt x="597035" y="138755"/>
                  </a:lnTo>
                  <a:lnTo>
                    <a:pt x="604869" y="145030"/>
                  </a:lnTo>
                  <a:lnTo>
                    <a:pt x="612430" y="152718"/>
                  </a:lnTo>
                  <a:lnTo>
                    <a:pt x="652091" y="19964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3113209" y="1630227"/>
              <a:ext cx="252423" cy="108205"/>
            </a:xfrm>
            <a:custGeom>
              <a:avLst/>
              <a:gdLst/>
              <a:ahLst/>
              <a:cxnLst/>
              <a:rect l="0" t="0" r="0" b="0"/>
              <a:pathLst>
                <a:path w="252423" h="108205">
                  <a:moveTo>
                    <a:pt x="0" y="21035"/>
                  </a:moveTo>
                  <a:lnTo>
                    <a:pt x="11167" y="32202"/>
                  </a:lnTo>
                  <a:lnTo>
                    <a:pt x="17962" y="37829"/>
                  </a:lnTo>
                  <a:lnTo>
                    <a:pt x="25998" y="43917"/>
                  </a:lnTo>
                  <a:lnTo>
                    <a:pt x="34861" y="50314"/>
                  </a:lnTo>
                  <a:lnTo>
                    <a:pt x="44276" y="55746"/>
                  </a:lnTo>
                  <a:lnTo>
                    <a:pt x="54058" y="60537"/>
                  </a:lnTo>
                  <a:lnTo>
                    <a:pt x="64086" y="64899"/>
                  </a:lnTo>
                  <a:lnTo>
                    <a:pt x="73108" y="70144"/>
                  </a:lnTo>
                  <a:lnTo>
                    <a:pt x="81460" y="75979"/>
                  </a:lnTo>
                  <a:lnTo>
                    <a:pt x="89365" y="82205"/>
                  </a:lnTo>
                  <a:lnTo>
                    <a:pt x="98141" y="87525"/>
                  </a:lnTo>
                  <a:lnTo>
                    <a:pt x="107498" y="92240"/>
                  </a:lnTo>
                  <a:lnTo>
                    <a:pt x="117241" y="96552"/>
                  </a:lnTo>
                  <a:lnTo>
                    <a:pt x="127243" y="100596"/>
                  </a:lnTo>
                  <a:lnTo>
                    <a:pt x="147705" y="108204"/>
                  </a:lnTo>
                  <a:lnTo>
                    <a:pt x="155732" y="107195"/>
                  </a:lnTo>
                  <a:lnTo>
                    <a:pt x="162252" y="103016"/>
                  </a:lnTo>
                  <a:lnTo>
                    <a:pt x="167768" y="96724"/>
                  </a:lnTo>
                  <a:lnTo>
                    <a:pt x="172614" y="89024"/>
                  </a:lnTo>
                  <a:lnTo>
                    <a:pt x="177013" y="80385"/>
                  </a:lnTo>
                  <a:lnTo>
                    <a:pt x="181114" y="71119"/>
                  </a:lnTo>
                  <a:lnTo>
                    <a:pt x="186186" y="62605"/>
                  </a:lnTo>
                  <a:lnTo>
                    <a:pt x="191903" y="54592"/>
                  </a:lnTo>
                  <a:lnTo>
                    <a:pt x="198053" y="46912"/>
                  </a:lnTo>
                  <a:lnTo>
                    <a:pt x="204490" y="39455"/>
                  </a:lnTo>
                  <a:lnTo>
                    <a:pt x="211118" y="32147"/>
                  </a:lnTo>
                  <a:lnTo>
                    <a:pt x="252422"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2692505" y="1472608"/>
              <a:ext cx="1051761" cy="199691"/>
            </a:xfrm>
            <a:custGeom>
              <a:avLst/>
              <a:gdLst/>
              <a:ahLst/>
              <a:cxnLst/>
              <a:rect l="0" t="0" r="0" b="0"/>
              <a:pathLst>
                <a:path w="1051761" h="199691">
                  <a:moveTo>
                    <a:pt x="0" y="199690"/>
                  </a:moveTo>
                  <a:lnTo>
                    <a:pt x="5583" y="182939"/>
                  </a:lnTo>
                  <a:lnTo>
                    <a:pt x="10734" y="175668"/>
                  </a:lnTo>
                  <a:lnTo>
                    <a:pt x="17673" y="168483"/>
                  </a:lnTo>
                  <a:lnTo>
                    <a:pt x="25806" y="161356"/>
                  </a:lnTo>
                  <a:lnTo>
                    <a:pt x="34733" y="155436"/>
                  </a:lnTo>
                  <a:lnTo>
                    <a:pt x="44190" y="150321"/>
                  </a:lnTo>
                  <a:lnTo>
                    <a:pt x="54001" y="145742"/>
                  </a:lnTo>
                  <a:lnTo>
                    <a:pt x="64048" y="140352"/>
                  </a:lnTo>
                  <a:lnTo>
                    <a:pt x="74251" y="134422"/>
                  </a:lnTo>
                  <a:lnTo>
                    <a:pt x="84559" y="128131"/>
                  </a:lnTo>
                  <a:lnTo>
                    <a:pt x="94937" y="122768"/>
                  </a:lnTo>
                  <a:lnTo>
                    <a:pt x="105362" y="118024"/>
                  </a:lnTo>
                  <a:lnTo>
                    <a:pt x="115817" y="113693"/>
                  </a:lnTo>
                  <a:lnTo>
                    <a:pt x="126294" y="108469"/>
                  </a:lnTo>
                  <a:lnTo>
                    <a:pt x="136784" y="102648"/>
                  </a:lnTo>
                  <a:lnTo>
                    <a:pt x="147283" y="96431"/>
                  </a:lnTo>
                  <a:lnTo>
                    <a:pt x="157788" y="91117"/>
                  </a:lnTo>
                  <a:lnTo>
                    <a:pt x="168298" y="86406"/>
                  </a:lnTo>
                  <a:lnTo>
                    <a:pt x="178810" y="82097"/>
                  </a:lnTo>
                  <a:lnTo>
                    <a:pt x="189324" y="78056"/>
                  </a:lnTo>
                  <a:lnTo>
                    <a:pt x="210355" y="70449"/>
                  </a:lnTo>
                  <a:lnTo>
                    <a:pt x="220872" y="65616"/>
                  </a:lnTo>
                  <a:lnTo>
                    <a:pt x="231388" y="60056"/>
                  </a:lnTo>
                  <a:lnTo>
                    <a:pt x="241906" y="54013"/>
                  </a:lnTo>
                  <a:lnTo>
                    <a:pt x="253591" y="48815"/>
                  </a:lnTo>
                  <a:lnTo>
                    <a:pt x="266056" y="44181"/>
                  </a:lnTo>
                  <a:lnTo>
                    <a:pt x="279041" y="39924"/>
                  </a:lnTo>
                  <a:lnTo>
                    <a:pt x="292372" y="35916"/>
                  </a:lnTo>
                  <a:lnTo>
                    <a:pt x="319649" y="28348"/>
                  </a:lnTo>
                  <a:lnTo>
                    <a:pt x="361286" y="17517"/>
                  </a:lnTo>
                  <a:lnTo>
                    <a:pt x="389232" y="13548"/>
                  </a:lnTo>
                  <a:lnTo>
                    <a:pt x="417234" y="10615"/>
                  </a:lnTo>
                  <a:lnTo>
                    <a:pt x="445261" y="5417"/>
                  </a:lnTo>
                  <a:lnTo>
                    <a:pt x="476415" y="2327"/>
                  </a:lnTo>
                  <a:lnTo>
                    <a:pt x="492903" y="1503"/>
                  </a:lnTo>
                  <a:lnTo>
                    <a:pt x="526805" y="588"/>
                  </a:lnTo>
                  <a:lnTo>
                    <a:pt x="590596" y="0"/>
                  </a:lnTo>
                  <a:lnTo>
                    <a:pt x="619696" y="3036"/>
                  </a:lnTo>
                  <a:lnTo>
                    <a:pt x="648211" y="7112"/>
                  </a:lnTo>
                  <a:lnTo>
                    <a:pt x="676466" y="8924"/>
                  </a:lnTo>
                  <a:lnTo>
                    <a:pt x="704605" y="12845"/>
                  </a:lnTo>
                  <a:lnTo>
                    <a:pt x="732693" y="18483"/>
                  </a:lnTo>
                  <a:lnTo>
                    <a:pt x="760758" y="24885"/>
                  </a:lnTo>
                  <a:lnTo>
                    <a:pt x="773618" y="28228"/>
                  </a:lnTo>
                  <a:lnTo>
                    <a:pt x="785697" y="31625"/>
                  </a:lnTo>
                  <a:lnTo>
                    <a:pt x="797255" y="35059"/>
                  </a:lnTo>
                  <a:lnTo>
                    <a:pt x="822563" y="41990"/>
                  </a:lnTo>
                  <a:lnTo>
                    <a:pt x="835856" y="45474"/>
                  </a:lnTo>
                  <a:lnTo>
                    <a:pt x="849393" y="50135"/>
                  </a:lnTo>
                  <a:lnTo>
                    <a:pt x="863092" y="55579"/>
                  </a:lnTo>
                  <a:lnTo>
                    <a:pt x="876899" y="61545"/>
                  </a:lnTo>
                  <a:lnTo>
                    <a:pt x="904706" y="74408"/>
                  </a:lnTo>
                  <a:lnTo>
                    <a:pt x="918665" y="81110"/>
                  </a:lnTo>
                  <a:lnTo>
                    <a:pt x="931477" y="87915"/>
                  </a:lnTo>
                  <a:lnTo>
                    <a:pt x="943524" y="94789"/>
                  </a:lnTo>
                  <a:lnTo>
                    <a:pt x="955061" y="101709"/>
                  </a:lnTo>
                  <a:lnTo>
                    <a:pt x="977230" y="115631"/>
                  </a:lnTo>
                  <a:lnTo>
                    <a:pt x="988050" y="122615"/>
                  </a:lnTo>
                  <a:lnTo>
                    <a:pt x="997600" y="129609"/>
                  </a:lnTo>
                  <a:lnTo>
                    <a:pt x="1006304" y="136608"/>
                  </a:lnTo>
                  <a:lnTo>
                    <a:pt x="1014444" y="143612"/>
                  </a:lnTo>
                  <a:lnTo>
                    <a:pt x="1022208" y="150618"/>
                  </a:lnTo>
                  <a:lnTo>
                    <a:pt x="1029722" y="157626"/>
                  </a:lnTo>
                  <a:lnTo>
                    <a:pt x="1051760" y="18917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3639089" y="1493498"/>
              <a:ext cx="204640" cy="210354"/>
            </a:xfrm>
            <a:custGeom>
              <a:avLst/>
              <a:gdLst/>
              <a:ahLst/>
              <a:cxnLst/>
              <a:rect l="0" t="0" r="0" b="0"/>
              <a:pathLst>
                <a:path w="204640" h="210354">
                  <a:moveTo>
                    <a:pt x="10517" y="0"/>
                  </a:moveTo>
                  <a:lnTo>
                    <a:pt x="21684" y="11167"/>
                  </a:lnTo>
                  <a:lnTo>
                    <a:pt x="27311" y="17963"/>
                  </a:lnTo>
                  <a:lnTo>
                    <a:pt x="33399" y="25999"/>
                  </a:lnTo>
                  <a:lnTo>
                    <a:pt x="39795" y="34862"/>
                  </a:lnTo>
                  <a:lnTo>
                    <a:pt x="46396" y="43108"/>
                  </a:lnTo>
                  <a:lnTo>
                    <a:pt x="53134" y="50943"/>
                  </a:lnTo>
                  <a:lnTo>
                    <a:pt x="59964" y="58503"/>
                  </a:lnTo>
                  <a:lnTo>
                    <a:pt x="66854" y="67049"/>
                  </a:lnTo>
                  <a:lnTo>
                    <a:pt x="73785" y="76252"/>
                  </a:lnTo>
                  <a:lnTo>
                    <a:pt x="80742" y="85894"/>
                  </a:lnTo>
                  <a:lnTo>
                    <a:pt x="87718" y="94659"/>
                  </a:lnTo>
                  <a:lnTo>
                    <a:pt x="94706" y="102839"/>
                  </a:lnTo>
                  <a:lnTo>
                    <a:pt x="101702" y="110630"/>
                  </a:lnTo>
                  <a:lnTo>
                    <a:pt x="109872" y="118161"/>
                  </a:lnTo>
                  <a:lnTo>
                    <a:pt x="118824" y="125519"/>
                  </a:lnTo>
                  <a:lnTo>
                    <a:pt x="128298" y="132762"/>
                  </a:lnTo>
                  <a:lnTo>
                    <a:pt x="136951" y="139927"/>
                  </a:lnTo>
                  <a:lnTo>
                    <a:pt x="145057" y="147042"/>
                  </a:lnTo>
                  <a:lnTo>
                    <a:pt x="152799" y="154122"/>
                  </a:lnTo>
                  <a:lnTo>
                    <a:pt x="167633" y="168221"/>
                  </a:lnTo>
                  <a:lnTo>
                    <a:pt x="174861" y="175253"/>
                  </a:lnTo>
                  <a:lnTo>
                    <a:pt x="183185" y="181110"/>
                  </a:lnTo>
                  <a:lnTo>
                    <a:pt x="192241" y="186183"/>
                  </a:lnTo>
                  <a:lnTo>
                    <a:pt x="201783" y="190733"/>
                  </a:lnTo>
                  <a:lnTo>
                    <a:pt x="204639" y="192599"/>
                  </a:lnTo>
                  <a:lnTo>
                    <a:pt x="203038" y="192673"/>
                  </a:lnTo>
                  <a:lnTo>
                    <a:pt x="198464" y="191555"/>
                  </a:lnTo>
                  <a:lnTo>
                    <a:pt x="191909" y="189640"/>
                  </a:lnTo>
                  <a:lnTo>
                    <a:pt x="175277" y="184397"/>
                  </a:lnTo>
                  <a:lnTo>
                    <a:pt x="164764" y="182531"/>
                  </a:lnTo>
                  <a:lnTo>
                    <a:pt x="153082" y="181287"/>
                  </a:lnTo>
                  <a:lnTo>
                    <a:pt x="140619" y="180458"/>
                  </a:lnTo>
                  <a:lnTo>
                    <a:pt x="128805" y="181074"/>
                  </a:lnTo>
                  <a:lnTo>
                    <a:pt x="117422" y="182653"/>
                  </a:lnTo>
                  <a:lnTo>
                    <a:pt x="106328" y="184874"/>
                  </a:lnTo>
                  <a:lnTo>
                    <a:pt x="94258" y="186355"/>
                  </a:lnTo>
                  <a:lnTo>
                    <a:pt x="81536" y="187343"/>
                  </a:lnTo>
                  <a:lnTo>
                    <a:pt x="68381" y="188001"/>
                  </a:lnTo>
                  <a:lnTo>
                    <a:pt x="56105" y="189608"/>
                  </a:lnTo>
                  <a:lnTo>
                    <a:pt x="44414" y="191848"/>
                  </a:lnTo>
                  <a:lnTo>
                    <a:pt x="0" y="21035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 name="Group 44"/>
          <p:cNvGrpSpPr/>
          <p:nvPr/>
        </p:nvGrpSpPr>
        <p:grpSpPr>
          <a:xfrm>
            <a:off x="2451033" y="2313871"/>
            <a:ext cx="2376545" cy="462776"/>
            <a:chOff x="2451033" y="2313871"/>
            <a:chExt cx="2376545" cy="462776"/>
          </a:xfrm>
        </p:grpSpPr>
        <p:sp>
          <p:nvSpPr>
            <p:cNvPr id="34" name="Freeform 33"/>
            <p:cNvSpPr/>
            <p:nvPr/>
          </p:nvSpPr>
          <p:spPr>
            <a:xfrm>
              <a:off x="2451033" y="2313871"/>
              <a:ext cx="160662" cy="331522"/>
            </a:xfrm>
            <a:custGeom>
              <a:avLst/>
              <a:gdLst/>
              <a:ahLst/>
              <a:cxnLst/>
              <a:rect l="0" t="0" r="0" b="0"/>
              <a:pathLst>
                <a:path w="160662" h="331522">
                  <a:moveTo>
                    <a:pt x="10084" y="0"/>
                  </a:moveTo>
                  <a:lnTo>
                    <a:pt x="10084" y="58556"/>
                  </a:lnTo>
                  <a:lnTo>
                    <a:pt x="8916" y="70590"/>
                  </a:lnTo>
                  <a:lnTo>
                    <a:pt x="6968" y="82119"/>
                  </a:lnTo>
                  <a:lnTo>
                    <a:pt x="4501" y="93311"/>
                  </a:lnTo>
                  <a:lnTo>
                    <a:pt x="2856" y="105446"/>
                  </a:lnTo>
                  <a:lnTo>
                    <a:pt x="1760" y="118211"/>
                  </a:lnTo>
                  <a:lnTo>
                    <a:pt x="1029" y="131395"/>
                  </a:lnTo>
                  <a:lnTo>
                    <a:pt x="217" y="158510"/>
                  </a:lnTo>
                  <a:lnTo>
                    <a:pt x="0" y="172285"/>
                  </a:lnTo>
                  <a:lnTo>
                    <a:pt x="1024" y="184974"/>
                  </a:lnTo>
                  <a:lnTo>
                    <a:pt x="2876" y="196939"/>
                  </a:lnTo>
                  <a:lnTo>
                    <a:pt x="14244" y="252500"/>
                  </a:lnTo>
                  <a:lnTo>
                    <a:pt x="17532" y="266498"/>
                  </a:lnTo>
                  <a:lnTo>
                    <a:pt x="20893" y="279335"/>
                  </a:lnTo>
                  <a:lnTo>
                    <a:pt x="24302" y="291400"/>
                  </a:lnTo>
                  <a:lnTo>
                    <a:pt x="28912" y="301780"/>
                  </a:lnTo>
                  <a:lnTo>
                    <a:pt x="34322" y="311037"/>
                  </a:lnTo>
                  <a:lnTo>
                    <a:pt x="40267" y="319546"/>
                  </a:lnTo>
                  <a:lnTo>
                    <a:pt x="48904" y="325218"/>
                  </a:lnTo>
                  <a:lnTo>
                    <a:pt x="59337" y="329000"/>
                  </a:lnTo>
                  <a:lnTo>
                    <a:pt x="70966" y="331521"/>
                  </a:lnTo>
                  <a:lnTo>
                    <a:pt x="81056" y="330865"/>
                  </a:lnTo>
                  <a:lnTo>
                    <a:pt x="90121" y="328090"/>
                  </a:lnTo>
                  <a:lnTo>
                    <a:pt x="98501" y="323902"/>
                  </a:lnTo>
                  <a:lnTo>
                    <a:pt x="106425" y="318774"/>
                  </a:lnTo>
                  <a:lnTo>
                    <a:pt x="114044" y="313017"/>
                  </a:lnTo>
                  <a:lnTo>
                    <a:pt x="121461" y="306843"/>
                  </a:lnTo>
                  <a:lnTo>
                    <a:pt x="128744" y="300389"/>
                  </a:lnTo>
                  <a:lnTo>
                    <a:pt x="143067" y="286985"/>
                  </a:lnTo>
                  <a:lnTo>
                    <a:pt x="148990" y="278970"/>
                  </a:lnTo>
                  <a:lnTo>
                    <a:pt x="154108" y="270121"/>
                  </a:lnTo>
                  <a:lnTo>
                    <a:pt x="158688" y="260716"/>
                  </a:lnTo>
                  <a:lnTo>
                    <a:pt x="160573" y="250939"/>
                  </a:lnTo>
                  <a:lnTo>
                    <a:pt x="160661" y="240916"/>
                  </a:lnTo>
                  <a:lnTo>
                    <a:pt x="159551" y="230728"/>
                  </a:lnTo>
                  <a:lnTo>
                    <a:pt x="156474" y="221599"/>
                  </a:lnTo>
                  <a:lnTo>
                    <a:pt x="152085" y="213176"/>
                  </a:lnTo>
                  <a:lnTo>
                    <a:pt x="146822" y="205223"/>
                  </a:lnTo>
                  <a:lnTo>
                    <a:pt x="138639" y="201090"/>
                  </a:lnTo>
                  <a:lnTo>
                    <a:pt x="128509" y="199503"/>
                  </a:lnTo>
                  <a:lnTo>
                    <a:pt x="117081" y="199613"/>
                  </a:lnTo>
                  <a:lnTo>
                    <a:pt x="105956" y="202024"/>
                  </a:lnTo>
                  <a:lnTo>
                    <a:pt x="95034" y="205969"/>
                  </a:lnTo>
                  <a:lnTo>
                    <a:pt x="84247" y="210936"/>
                  </a:lnTo>
                  <a:lnTo>
                    <a:pt x="74718" y="216584"/>
                  </a:lnTo>
                  <a:lnTo>
                    <a:pt x="66029" y="222687"/>
                  </a:lnTo>
                  <a:lnTo>
                    <a:pt x="57898" y="229093"/>
                  </a:lnTo>
                  <a:lnTo>
                    <a:pt x="50141" y="236870"/>
                  </a:lnTo>
                  <a:lnTo>
                    <a:pt x="42632" y="245560"/>
                  </a:lnTo>
                  <a:lnTo>
                    <a:pt x="35288" y="254859"/>
                  </a:lnTo>
                  <a:lnTo>
                    <a:pt x="31562" y="264565"/>
                  </a:lnTo>
                  <a:lnTo>
                    <a:pt x="30246" y="274541"/>
                  </a:lnTo>
                  <a:lnTo>
                    <a:pt x="31120" y="31552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2677866" y="2324389"/>
              <a:ext cx="119816" cy="136729"/>
            </a:xfrm>
            <a:custGeom>
              <a:avLst/>
              <a:gdLst/>
              <a:ahLst/>
              <a:cxnLst/>
              <a:rect l="0" t="0" r="0" b="0"/>
              <a:pathLst>
                <a:path w="119816" h="136729">
                  <a:moveTo>
                    <a:pt x="14639" y="0"/>
                  </a:moveTo>
                  <a:lnTo>
                    <a:pt x="14639" y="22334"/>
                  </a:lnTo>
                  <a:lnTo>
                    <a:pt x="13470" y="33587"/>
                  </a:lnTo>
                  <a:lnTo>
                    <a:pt x="11522" y="45764"/>
                  </a:lnTo>
                  <a:lnTo>
                    <a:pt x="9055" y="58556"/>
                  </a:lnTo>
                  <a:lnTo>
                    <a:pt x="6242" y="70590"/>
                  </a:lnTo>
                  <a:lnTo>
                    <a:pt x="3198" y="82119"/>
                  </a:lnTo>
                  <a:lnTo>
                    <a:pt x="0" y="93310"/>
                  </a:lnTo>
                  <a:lnTo>
                    <a:pt x="1373" y="99603"/>
                  </a:lnTo>
                  <a:lnTo>
                    <a:pt x="5795" y="102629"/>
                  </a:lnTo>
                  <a:lnTo>
                    <a:pt x="12249" y="103478"/>
                  </a:lnTo>
                  <a:lnTo>
                    <a:pt x="20057" y="105212"/>
                  </a:lnTo>
                  <a:lnTo>
                    <a:pt x="28769" y="107537"/>
                  </a:lnTo>
                  <a:lnTo>
                    <a:pt x="38082" y="110256"/>
                  </a:lnTo>
                  <a:lnTo>
                    <a:pt x="47797" y="114406"/>
                  </a:lnTo>
                  <a:lnTo>
                    <a:pt x="57780" y="119509"/>
                  </a:lnTo>
                  <a:lnTo>
                    <a:pt x="119815" y="13672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2787163" y="2324389"/>
              <a:ext cx="31554" cy="347082"/>
            </a:xfrm>
            <a:custGeom>
              <a:avLst/>
              <a:gdLst/>
              <a:ahLst/>
              <a:cxnLst/>
              <a:rect l="0" t="0" r="0" b="0"/>
              <a:pathLst>
                <a:path w="31554" h="347082">
                  <a:moveTo>
                    <a:pt x="31553" y="0"/>
                  </a:moveTo>
                  <a:lnTo>
                    <a:pt x="31553" y="107949"/>
                  </a:lnTo>
                  <a:lnTo>
                    <a:pt x="30384" y="122217"/>
                  </a:lnTo>
                  <a:lnTo>
                    <a:pt x="28437" y="136403"/>
                  </a:lnTo>
                  <a:lnTo>
                    <a:pt x="23156" y="165799"/>
                  </a:lnTo>
                  <a:lnTo>
                    <a:pt x="16914" y="198341"/>
                  </a:lnTo>
                  <a:lnTo>
                    <a:pt x="14782" y="214031"/>
                  </a:lnTo>
                  <a:lnTo>
                    <a:pt x="13360" y="229165"/>
                  </a:lnTo>
                  <a:lnTo>
                    <a:pt x="12413" y="243930"/>
                  </a:lnTo>
                  <a:lnTo>
                    <a:pt x="10612" y="257278"/>
                  </a:lnTo>
                  <a:lnTo>
                    <a:pt x="8244" y="269683"/>
                  </a:lnTo>
                  <a:lnTo>
                    <a:pt x="5496" y="281459"/>
                  </a:lnTo>
                  <a:lnTo>
                    <a:pt x="3664" y="293984"/>
                  </a:lnTo>
                  <a:lnTo>
                    <a:pt x="2443" y="307008"/>
                  </a:lnTo>
                  <a:lnTo>
                    <a:pt x="0" y="34708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2907400" y="2492670"/>
              <a:ext cx="353056" cy="189318"/>
            </a:xfrm>
            <a:custGeom>
              <a:avLst/>
              <a:gdLst/>
              <a:ahLst/>
              <a:cxnLst/>
              <a:rect l="0" t="0" r="0" b="0"/>
              <a:pathLst>
                <a:path w="353056" h="189318">
                  <a:moveTo>
                    <a:pt x="16492" y="0"/>
                  </a:moveTo>
                  <a:lnTo>
                    <a:pt x="10909" y="16751"/>
                  </a:lnTo>
                  <a:lnTo>
                    <a:pt x="9264" y="26359"/>
                  </a:lnTo>
                  <a:lnTo>
                    <a:pt x="8167" y="37440"/>
                  </a:lnTo>
                  <a:lnTo>
                    <a:pt x="7436" y="49501"/>
                  </a:lnTo>
                  <a:lnTo>
                    <a:pt x="6624" y="75368"/>
                  </a:lnTo>
                  <a:lnTo>
                    <a:pt x="6408" y="88810"/>
                  </a:lnTo>
                  <a:lnTo>
                    <a:pt x="5095" y="101277"/>
                  </a:lnTo>
                  <a:lnTo>
                    <a:pt x="3051" y="113094"/>
                  </a:lnTo>
                  <a:lnTo>
                    <a:pt x="519" y="124478"/>
                  </a:lnTo>
                  <a:lnTo>
                    <a:pt x="0" y="136742"/>
                  </a:lnTo>
                  <a:lnTo>
                    <a:pt x="823" y="149593"/>
                  </a:lnTo>
                  <a:lnTo>
                    <a:pt x="2540" y="162834"/>
                  </a:lnTo>
                  <a:lnTo>
                    <a:pt x="4854" y="168156"/>
                  </a:lnTo>
                  <a:lnTo>
                    <a:pt x="7564" y="168198"/>
                  </a:lnTo>
                  <a:lnTo>
                    <a:pt x="10540" y="164720"/>
                  </a:lnTo>
                  <a:lnTo>
                    <a:pt x="13693" y="158896"/>
                  </a:lnTo>
                  <a:lnTo>
                    <a:pt x="16963" y="151507"/>
                  </a:lnTo>
                  <a:lnTo>
                    <a:pt x="20312" y="143075"/>
                  </a:lnTo>
                  <a:lnTo>
                    <a:pt x="22544" y="132779"/>
                  </a:lnTo>
                  <a:lnTo>
                    <a:pt x="24033" y="121241"/>
                  </a:lnTo>
                  <a:lnTo>
                    <a:pt x="25025" y="108874"/>
                  </a:lnTo>
                  <a:lnTo>
                    <a:pt x="28024" y="97124"/>
                  </a:lnTo>
                  <a:lnTo>
                    <a:pt x="32360" y="85785"/>
                  </a:lnTo>
                  <a:lnTo>
                    <a:pt x="49630" y="49959"/>
                  </a:lnTo>
                  <a:lnTo>
                    <a:pt x="56113" y="36812"/>
                  </a:lnTo>
                  <a:lnTo>
                    <a:pt x="63941" y="26879"/>
                  </a:lnTo>
                  <a:lnTo>
                    <a:pt x="72666" y="19088"/>
                  </a:lnTo>
                  <a:lnTo>
                    <a:pt x="81988" y="12725"/>
                  </a:lnTo>
                  <a:lnTo>
                    <a:pt x="91709" y="10821"/>
                  </a:lnTo>
                  <a:lnTo>
                    <a:pt x="101695" y="11889"/>
                  </a:lnTo>
                  <a:lnTo>
                    <a:pt x="111859" y="14937"/>
                  </a:lnTo>
                  <a:lnTo>
                    <a:pt x="119803" y="20476"/>
                  </a:lnTo>
                  <a:lnTo>
                    <a:pt x="126268" y="27674"/>
                  </a:lnTo>
                  <a:lnTo>
                    <a:pt x="131746" y="35979"/>
                  </a:lnTo>
                  <a:lnTo>
                    <a:pt x="136567" y="47359"/>
                  </a:lnTo>
                  <a:lnTo>
                    <a:pt x="140949" y="60788"/>
                  </a:lnTo>
                  <a:lnTo>
                    <a:pt x="145040" y="75584"/>
                  </a:lnTo>
                  <a:lnTo>
                    <a:pt x="147767" y="91291"/>
                  </a:lnTo>
                  <a:lnTo>
                    <a:pt x="149585" y="107606"/>
                  </a:lnTo>
                  <a:lnTo>
                    <a:pt x="150797" y="124325"/>
                  </a:lnTo>
                  <a:lnTo>
                    <a:pt x="152773" y="131966"/>
                  </a:lnTo>
                  <a:lnTo>
                    <a:pt x="155260" y="133554"/>
                  </a:lnTo>
                  <a:lnTo>
                    <a:pt x="158086" y="131106"/>
                  </a:lnTo>
                  <a:lnTo>
                    <a:pt x="161139" y="125969"/>
                  </a:lnTo>
                  <a:lnTo>
                    <a:pt x="164342" y="119038"/>
                  </a:lnTo>
                  <a:lnTo>
                    <a:pt x="167647" y="110911"/>
                  </a:lnTo>
                  <a:lnTo>
                    <a:pt x="173356" y="101988"/>
                  </a:lnTo>
                  <a:lnTo>
                    <a:pt x="180667" y="92533"/>
                  </a:lnTo>
                  <a:lnTo>
                    <a:pt x="189048" y="82724"/>
                  </a:lnTo>
                  <a:lnTo>
                    <a:pt x="196972" y="72679"/>
                  </a:lnTo>
                  <a:lnTo>
                    <a:pt x="204592" y="62476"/>
                  </a:lnTo>
                  <a:lnTo>
                    <a:pt x="212009" y="52168"/>
                  </a:lnTo>
                  <a:lnTo>
                    <a:pt x="221629" y="42959"/>
                  </a:lnTo>
                  <a:lnTo>
                    <a:pt x="232716" y="34483"/>
                  </a:lnTo>
                  <a:lnTo>
                    <a:pt x="244782" y="26495"/>
                  </a:lnTo>
                  <a:lnTo>
                    <a:pt x="256332" y="22338"/>
                  </a:lnTo>
                  <a:lnTo>
                    <a:pt x="267538" y="20735"/>
                  </a:lnTo>
                  <a:lnTo>
                    <a:pt x="278514" y="20835"/>
                  </a:lnTo>
                  <a:lnTo>
                    <a:pt x="288169" y="23239"/>
                  </a:lnTo>
                  <a:lnTo>
                    <a:pt x="296943" y="27179"/>
                  </a:lnTo>
                  <a:lnTo>
                    <a:pt x="305129" y="32143"/>
                  </a:lnTo>
                  <a:lnTo>
                    <a:pt x="310587" y="41295"/>
                  </a:lnTo>
                  <a:lnTo>
                    <a:pt x="314225" y="53240"/>
                  </a:lnTo>
                  <a:lnTo>
                    <a:pt x="316651" y="67046"/>
                  </a:lnTo>
                  <a:lnTo>
                    <a:pt x="319437" y="79756"/>
                  </a:lnTo>
                  <a:lnTo>
                    <a:pt x="322462" y="91736"/>
                  </a:lnTo>
                  <a:lnTo>
                    <a:pt x="325648" y="103228"/>
                  </a:lnTo>
                  <a:lnTo>
                    <a:pt x="327772" y="115563"/>
                  </a:lnTo>
                  <a:lnTo>
                    <a:pt x="329188" y="128462"/>
                  </a:lnTo>
                  <a:lnTo>
                    <a:pt x="330132" y="141735"/>
                  </a:lnTo>
                  <a:lnTo>
                    <a:pt x="333098" y="152921"/>
                  </a:lnTo>
                  <a:lnTo>
                    <a:pt x="337413" y="162716"/>
                  </a:lnTo>
                  <a:lnTo>
                    <a:pt x="353055" y="18931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3376148" y="2555776"/>
              <a:ext cx="199836" cy="10519"/>
            </a:xfrm>
            <a:custGeom>
              <a:avLst/>
              <a:gdLst/>
              <a:ahLst/>
              <a:cxnLst/>
              <a:rect l="0" t="0" r="0" b="0"/>
              <a:pathLst>
                <a:path w="199836" h="10519">
                  <a:moveTo>
                    <a:pt x="0" y="0"/>
                  </a:moveTo>
                  <a:lnTo>
                    <a:pt x="140451" y="0"/>
                  </a:lnTo>
                  <a:lnTo>
                    <a:pt x="153234" y="1168"/>
                  </a:lnTo>
                  <a:lnTo>
                    <a:pt x="165262" y="3116"/>
                  </a:lnTo>
                  <a:lnTo>
                    <a:pt x="199835" y="1051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3460289" y="2492670"/>
              <a:ext cx="31554" cy="210353"/>
            </a:xfrm>
            <a:custGeom>
              <a:avLst/>
              <a:gdLst/>
              <a:ahLst/>
              <a:cxnLst/>
              <a:rect l="0" t="0" r="0" b="0"/>
              <a:pathLst>
                <a:path w="31554" h="210353">
                  <a:moveTo>
                    <a:pt x="0" y="0"/>
                  </a:moveTo>
                  <a:lnTo>
                    <a:pt x="0" y="22334"/>
                  </a:lnTo>
                  <a:lnTo>
                    <a:pt x="1169" y="32419"/>
                  </a:lnTo>
                  <a:lnTo>
                    <a:pt x="3117" y="42648"/>
                  </a:lnTo>
                  <a:lnTo>
                    <a:pt x="14639" y="89839"/>
                  </a:lnTo>
                  <a:lnTo>
                    <a:pt x="16772" y="104300"/>
                  </a:lnTo>
                  <a:lnTo>
                    <a:pt x="18193" y="119784"/>
                  </a:lnTo>
                  <a:lnTo>
                    <a:pt x="19140" y="135950"/>
                  </a:lnTo>
                  <a:lnTo>
                    <a:pt x="20941" y="150233"/>
                  </a:lnTo>
                  <a:lnTo>
                    <a:pt x="31553" y="21035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3769758" y="2429565"/>
              <a:ext cx="27096" cy="326046"/>
            </a:xfrm>
            <a:custGeom>
              <a:avLst/>
              <a:gdLst/>
              <a:ahLst/>
              <a:cxnLst/>
              <a:rect l="0" t="0" r="0" b="0"/>
              <a:pathLst>
                <a:path w="27096" h="326046">
                  <a:moveTo>
                    <a:pt x="6059" y="0"/>
                  </a:moveTo>
                  <a:lnTo>
                    <a:pt x="6059" y="67612"/>
                  </a:lnTo>
                  <a:lnTo>
                    <a:pt x="4891" y="80133"/>
                  </a:lnTo>
                  <a:lnTo>
                    <a:pt x="2943" y="91986"/>
                  </a:lnTo>
                  <a:lnTo>
                    <a:pt x="476" y="103394"/>
                  </a:lnTo>
                  <a:lnTo>
                    <a:pt x="0" y="115674"/>
                  </a:lnTo>
                  <a:lnTo>
                    <a:pt x="851" y="128536"/>
                  </a:lnTo>
                  <a:lnTo>
                    <a:pt x="2588" y="141784"/>
                  </a:lnTo>
                  <a:lnTo>
                    <a:pt x="3745" y="156460"/>
                  </a:lnTo>
                  <a:lnTo>
                    <a:pt x="4517" y="172086"/>
                  </a:lnTo>
                  <a:lnTo>
                    <a:pt x="5031" y="188347"/>
                  </a:lnTo>
                  <a:lnTo>
                    <a:pt x="6542" y="203863"/>
                  </a:lnTo>
                  <a:lnTo>
                    <a:pt x="8719" y="218880"/>
                  </a:lnTo>
                  <a:lnTo>
                    <a:pt x="11338" y="233567"/>
                  </a:lnTo>
                  <a:lnTo>
                    <a:pt x="14253" y="248032"/>
                  </a:lnTo>
                  <a:lnTo>
                    <a:pt x="17365" y="262350"/>
                  </a:lnTo>
                  <a:lnTo>
                    <a:pt x="27095" y="32604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3897897" y="2387369"/>
              <a:ext cx="161896" cy="389278"/>
            </a:xfrm>
            <a:custGeom>
              <a:avLst/>
              <a:gdLst/>
              <a:ahLst/>
              <a:cxnLst/>
              <a:rect l="0" t="0" r="0" b="0"/>
              <a:pathLst>
                <a:path w="161896" h="389278">
                  <a:moveTo>
                    <a:pt x="140860" y="115819"/>
                  </a:moveTo>
                  <a:lnTo>
                    <a:pt x="146444" y="99069"/>
                  </a:lnTo>
                  <a:lnTo>
                    <a:pt x="146920" y="89460"/>
                  </a:lnTo>
                  <a:lnTo>
                    <a:pt x="146068" y="78380"/>
                  </a:lnTo>
                  <a:lnTo>
                    <a:pt x="144333" y="66318"/>
                  </a:lnTo>
                  <a:lnTo>
                    <a:pt x="142006" y="54772"/>
                  </a:lnTo>
                  <a:lnTo>
                    <a:pt x="139287" y="43568"/>
                  </a:lnTo>
                  <a:lnTo>
                    <a:pt x="136306" y="32593"/>
                  </a:lnTo>
                  <a:lnTo>
                    <a:pt x="131981" y="22939"/>
                  </a:lnTo>
                  <a:lnTo>
                    <a:pt x="126760" y="14166"/>
                  </a:lnTo>
                  <a:lnTo>
                    <a:pt x="120942" y="5980"/>
                  </a:lnTo>
                  <a:lnTo>
                    <a:pt x="112390" y="1691"/>
                  </a:lnTo>
                  <a:lnTo>
                    <a:pt x="102013" y="0"/>
                  </a:lnTo>
                  <a:lnTo>
                    <a:pt x="90421" y="42"/>
                  </a:lnTo>
                  <a:lnTo>
                    <a:pt x="79187" y="2407"/>
                  </a:lnTo>
                  <a:lnTo>
                    <a:pt x="68192" y="6321"/>
                  </a:lnTo>
                  <a:lnTo>
                    <a:pt x="57356" y="11268"/>
                  </a:lnTo>
                  <a:lnTo>
                    <a:pt x="47795" y="16903"/>
                  </a:lnTo>
                  <a:lnTo>
                    <a:pt x="39084" y="22996"/>
                  </a:lnTo>
                  <a:lnTo>
                    <a:pt x="30939" y="29396"/>
                  </a:lnTo>
                  <a:lnTo>
                    <a:pt x="24340" y="37169"/>
                  </a:lnTo>
                  <a:lnTo>
                    <a:pt x="18772" y="45856"/>
                  </a:lnTo>
                  <a:lnTo>
                    <a:pt x="13892" y="55154"/>
                  </a:lnTo>
                  <a:lnTo>
                    <a:pt x="9470" y="64858"/>
                  </a:lnTo>
                  <a:lnTo>
                    <a:pt x="5353" y="74833"/>
                  </a:lnTo>
                  <a:lnTo>
                    <a:pt x="1440" y="84989"/>
                  </a:lnTo>
                  <a:lnTo>
                    <a:pt x="0" y="95266"/>
                  </a:lnTo>
                  <a:lnTo>
                    <a:pt x="208" y="105623"/>
                  </a:lnTo>
                  <a:lnTo>
                    <a:pt x="1516" y="116033"/>
                  </a:lnTo>
                  <a:lnTo>
                    <a:pt x="5894" y="124142"/>
                  </a:lnTo>
                  <a:lnTo>
                    <a:pt x="12318" y="130717"/>
                  </a:lnTo>
                  <a:lnTo>
                    <a:pt x="20107" y="136269"/>
                  </a:lnTo>
                  <a:lnTo>
                    <a:pt x="29974" y="139969"/>
                  </a:lnTo>
                  <a:lnTo>
                    <a:pt x="41226" y="142437"/>
                  </a:lnTo>
                  <a:lnTo>
                    <a:pt x="53402" y="144082"/>
                  </a:lnTo>
                  <a:lnTo>
                    <a:pt x="63857" y="142841"/>
                  </a:lnTo>
                  <a:lnTo>
                    <a:pt x="73164" y="139677"/>
                  </a:lnTo>
                  <a:lnTo>
                    <a:pt x="81706" y="135230"/>
                  </a:lnTo>
                  <a:lnTo>
                    <a:pt x="89738" y="127591"/>
                  </a:lnTo>
                  <a:lnTo>
                    <a:pt x="97430" y="117824"/>
                  </a:lnTo>
                  <a:lnTo>
                    <a:pt x="104895" y="106638"/>
                  </a:lnTo>
                  <a:lnTo>
                    <a:pt x="111040" y="95675"/>
                  </a:lnTo>
                  <a:lnTo>
                    <a:pt x="116306" y="84860"/>
                  </a:lnTo>
                  <a:lnTo>
                    <a:pt x="120985" y="74145"/>
                  </a:lnTo>
                  <a:lnTo>
                    <a:pt x="122935" y="70507"/>
                  </a:lnTo>
                  <a:lnTo>
                    <a:pt x="123068" y="71587"/>
                  </a:lnTo>
                  <a:lnTo>
                    <a:pt x="121987" y="75813"/>
                  </a:lnTo>
                  <a:lnTo>
                    <a:pt x="121266" y="84474"/>
                  </a:lnTo>
                  <a:lnTo>
                    <a:pt x="120786" y="96091"/>
                  </a:lnTo>
                  <a:lnTo>
                    <a:pt x="120252" y="124580"/>
                  </a:lnTo>
                  <a:lnTo>
                    <a:pt x="120015" y="156719"/>
                  </a:lnTo>
                  <a:lnTo>
                    <a:pt x="121120" y="173470"/>
                  </a:lnTo>
                  <a:lnTo>
                    <a:pt x="123026" y="190480"/>
                  </a:lnTo>
                  <a:lnTo>
                    <a:pt x="125465" y="207664"/>
                  </a:lnTo>
                  <a:lnTo>
                    <a:pt x="128259" y="223794"/>
                  </a:lnTo>
                  <a:lnTo>
                    <a:pt x="131291" y="239221"/>
                  </a:lnTo>
                  <a:lnTo>
                    <a:pt x="137776" y="268829"/>
                  </a:lnTo>
                  <a:lnTo>
                    <a:pt x="151461" y="325924"/>
                  </a:lnTo>
                  <a:lnTo>
                    <a:pt x="161895" y="38927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4164969" y="2432150"/>
              <a:ext cx="294493" cy="291908"/>
            </a:xfrm>
            <a:custGeom>
              <a:avLst/>
              <a:gdLst/>
              <a:ahLst/>
              <a:cxnLst/>
              <a:rect l="0" t="0" r="0" b="0"/>
              <a:pathLst>
                <a:path w="294493" h="291908">
                  <a:moveTo>
                    <a:pt x="0" y="50003"/>
                  </a:moveTo>
                  <a:lnTo>
                    <a:pt x="29278" y="20725"/>
                  </a:lnTo>
                  <a:lnTo>
                    <a:pt x="37047" y="15292"/>
                  </a:lnTo>
                  <a:lnTo>
                    <a:pt x="45733" y="10502"/>
                  </a:lnTo>
                  <a:lnTo>
                    <a:pt x="55030" y="6139"/>
                  </a:lnTo>
                  <a:lnTo>
                    <a:pt x="67070" y="3231"/>
                  </a:lnTo>
                  <a:lnTo>
                    <a:pt x="80941" y="1292"/>
                  </a:lnTo>
                  <a:lnTo>
                    <a:pt x="96031" y="0"/>
                  </a:lnTo>
                  <a:lnTo>
                    <a:pt x="110765" y="307"/>
                  </a:lnTo>
                  <a:lnTo>
                    <a:pt x="125263" y="1680"/>
                  </a:lnTo>
                  <a:lnTo>
                    <a:pt x="139602" y="3764"/>
                  </a:lnTo>
                  <a:lnTo>
                    <a:pt x="151499" y="7491"/>
                  </a:lnTo>
                  <a:lnTo>
                    <a:pt x="161768" y="12313"/>
                  </a:lnTo>
                  <a:lnTo>
                    <a:pt x="170950" y="17864"/>
                  </a:lnTo>
                  <a:lnTo>
                    <a:pt x="179410" y="23902"/>
                  </a:lnTo>
                  <a:lnTo>
                    <a:pt x="187387" y="30265"/>
                  </a:lnTo>
                  <a:lnTo>
                    <a:pt x="195042" y="36845"/>
                  </a:lnTo>
                  <a:lnTo>
                    <a:pt x="201313" y="44736"/>
                  </a:lnTo>
                  <a:lnTo>
                    <a:pt x="206663" y="53504"/>
                  </a:lnTo>
                  <a:lnTo>
                    <a:pt x="211399" y="62854"/>
                  </a:lnTo>
                  <a:lnTo>
                    <a:pt x="214555" y="73762"/>
                  </a:lnTo>
                  <a:lnTo>
                    <a:pt x="216660" y="85709"/>
                  </a:lnTo>
                  <a:lnTo>
                    <a:pt x="218063" y="98348"/>
                  </a:lnTo>
                  <a:lnTo>
                    <a:pt x="217830" y="112617"/>
                  </a:lnTo>
                  <a:lnTo>
                    <a:pt x="216506" y="127973"/>
                  </a:lnTo>
                  <a:lnTo>
                    <a:pt x="214454" y="144053"/>
                  </a:lnTo>
                  <a:lnTo>
                    <a:pt x="210749" y="158279"/>
                  </a:lnTo>
                  <a:lnTo>
                    <a:pt x="205942" y="171269"/>
                  </a:lnTo>
                  <a:lnTo>
                    <a:pt x="200400" y="183435"/>
                  </a:lnTo>
                  <a:lnTo>
                    <a:pt x="193200" y="195051"/>
                  </a:lnTo>
                  <a:lnTo>
                    <a:pt x="184894" y="206302"/>
                  </a:lnTo>
                  <a:lnTo>
                    <a:pt x="175850" y="217308"/>
                  </a:lnTo>
                  <a:lnTo>
                    <a:pt x="165147" y="226982"/>
                  </a:lnTo>
                  <a:lnTo>
                    <a:pt x="153337" y="235769"/>
                  </a:lnTo>
                  <a:lnTo>
                    <a:pt x="140789" y="243964"/>
                  </a:lnTo>
                  <a:lnTo>
                    <a:pt x="128918" y="250596"/>
                  </a:lnTo>
                  <a:lnTo>
                    <a:pt x="117498" y="256186"/>
                  </a:lnTo>
                  <a:lnTo>
                    <a:pt x="106379" y="261082"/>
                  </a:lnTo>
                  <a:lnTo>
                    <a:pt x="95460" y="263177"/>
                  </a:lnTo>
                  <a:lnTo>
                    <a:pt x="84675" y="263405"/>
                  </a:lnTo>
                  <a:lnTo>
                    <a:pt x="73979" y="262388"/>
                  </a:lnTo>
                  <a:lnTo>
                    <a:pt x="65680" y="258204"/>
                  </a:lnTo>
                  <a:lnTo>
                    <a:pt x="58978" y="251910"/>
                  </a:lnTo>
                  <a:lnTo>
                    <a:pt x="53342" y="244207"/>
                  </a:lnTo>
                  <a:lnTo>
                    <a:pt x="53090" y="235566"/>
                  </a:lnTo>
                  <a:lnTo>
                    <a:pt x="56429" y="226300"/>
                  </a:lnTo>
                  <a:lnTo>
                    <a:pt x="62160" y="216616"/>
                  </a:lnTo>
                  <a:lnTo>
                    <a:pt x="69487" y="208992"/>
                  </a:lnTo>
                  <a:lnTo>
                    <a:pt x="77877" y="202740"/>
                  </a:lnTo>
                  <a:lnTo>
                    <a:pt x="86977" y="197404"/>
                  </a:lnTo>
                  <a:lnTo>
                    <a:pt x="98886" y="193847"/>
                  </a:lnTo>
                  <a:lnTo>
                    <a:pt x="112669" y="191475"/>
                  </a:lnTo>
                  <a:lnTo>
                    <a:pt x="127700" y="189894"/>
                  </a:lnTo>
                  <a:lnTo>
                    <a:pt x="141227" y="190008"/>
                  </a:lnTo>
                  <a:lnTo>
                    <a:pt x="153751" y="191253"/>
                  </a:lnTo>
                  <a:lnTo>
                    <a:pt x="165606" y="193252"/>
                  </a:lnTo>
                  <a:lnTo>
                    <a:pt x="175847" y="196921"/>
                  </a:lnTo>
                  <a:lnTo>
                    <a:pt x="185011" y="201705"/>
                  </a:lnTo>
                  <a:lnTo>
                    <a:pt x="222096" y="226176"/>
                  </a:lnTo>
                  <a:lnTo>
                    <a:pt x="231036" y="234063"/>
                  </a:lnTo>
                  <a:lnTo>
                    <a:pt x="239333" y="242827"/>
                  </a:lnTo>
                  <a:lnTo>
                    <a:pt x="247202" y="252175"/>
                  </a:lnTo>
                  <a:lnTo>
                    <a:pt x="255954" y="260745"/>
                  </a:lnTo>
                  <a:lnTo>
                    <a:pt x="265294" y="268795"/>
                  </a:lnTo>
                  <a:lnTo>
                    <a:pt x="294492" y="29190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4680331" y="2534741"/>
              <a:ext cx="147247" cy="21036"/>
            </a:xfrm>
            <a:custGeom>
              <a:avLst/>
              <a:gdLst/>
              <a:ahLst/>
              <a:cxnLst/>
              <a:rect l="0" t="0" r="0" b="0"/>
              <a:pathLst>
                <a:path w="147247" h="21036">
                  <a:moveTo>
                    <a:pt x="0" y="0"/>
                  </a:moveTo>
                  <a:lnTo>
                    <a:pt x="27917" y="0"/>
                  </a:lnTo>
                  <a:lnTo>
                    <a:pt x="39646" y="1168"/>
                  </a:lnTo>
                  <a:lnTo>
                    <a:pt x="50972" y="3116"/>
                  </a:lnTo>
                  <a:lnTo>
                    <a:pt x="62028" y="5583"/>
                  </a:lnTo>
                  <a:lnTo>
                    <a:pt x="74073" y="7228"/>
                  </a:lnTo>
                  <a:lnTo>
                    <a:pt x="86778" y="8324"/>
                  </a:lnTo>
                  <a:lnTo>
                    <a:pt x="147246" y="2103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4711884" y="2587329"/>
              <a:ext cx="115694" cy="21036"/>
            </a:xfrm>
            <a:custGeom>
              <a:avLst/>
              <a:gdLst/>
              <a:ahLst/>
              <a:cxnLst/>
              <a:rect l="0" t="0" r="0" b="0"/>
              <a:pathLst>
                <a:path w="115694" h="21036">
                  <a:moveTo>
                    <a:pt x="0" y="21035"/>
                  </a:moveTo>
                  <a:lnTo>
                    <a:pt x="16750" y="15452"/>
                  </a:lnTo>
                  <a:lnTo>
                    <a:pt x="26358" y="13807"/>
                  </a:lnTo>
                  <a:lnTo>
                    <a:pt x="37439" y="12710"/>
                  </a:lnTo>
                  <a:lnTo>
                    <a:pt x="49500" y="11979"/>
                  </a:lnTo>
                  <a:lnTo>
                    <a:pt x="61047" y="10323"/>
                  </a:lnTo>
                  <a:lnTo>
                    <a:pt x="72251" y="8051"/>
                  </a:lnTo>
                  <a:lnTo>
                    <a:pt x="115693"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 name="Group 48"/>
          <p:cNvGrpSpPr/>
          <p:nvPr/>
        </p:nvGrpSpPr>
        <p:grpSpPr>
          <a:xfrm>
            <a:off x="5227246" y="2369816"/>
            <a:ext cx="966249" cy="372349"/>
            <a:chOff x="5227246" y="2369816"/>
            <a:chExt cx="966249" cy="372349"/>
          </a:xfrm>
        </p:grpSpPr>
        <p:sp>
          <p:nvSpPr>
            <p:cNvPr id="46" name="Freeform 45"/>
            <p:cNvSpPr/>
            <p:nvPr/>
          </p:nvSpPr>
          <p:spPr>
            <a:xfrm>
              <a:off x="5227246" y="2369816"/>
              <a:ext cx="195526" cy="322690"/>
            </a:xfrm>
            <a:custGeom>
              <a:avLst/>
              <a:gdLst/>
              <a:ahLst/>
              <a:cxnLst/>
              <a:rect l="0" t="0" r="0" b="0"/>
              <a:pathLst>
                <a:path w="195526" h="322690">
                  <a:moveTo>
                    <a:pt x="0" y="28196"/>
                  </a:moveTo>
                  <a:lnTo>
                    <a:pt x="16750" y="22612"/>
                  </a:lnTo>
                  <a:lnTo>
                    <a:pt x="26359" y="18631"/>
                  </a:lnTo>
                  <a:lnTo>
                    <a:pt x="37439" y="13639"/>
                  </a:lnTo>
                  <a:lnTo>
                    <a:pt x="49500" y="7973"/>
                  </a:lnTo>
                  <a:lnTo>
                    <a:pt x="63384" y="4197"/>
                  </a:lnTo>
                  <a:lnTo>
                    <a:pt x="78484" y="1679"/>
                  </a:lnTo>
                  <a:lnTo>
                    <a:pt x="94393" y="0"/>
                  </a:lnTo>
                  <a:lnTo>
                    <a:pt x="107336" y="1218"/>
                  </a:lnTo>
                  <a:lnTo>
                    <a:pt x="118302" y="4368"/>
                  </a:lnTo>
                  <a:lnTo>
                    <a:pt x="127951" y="8805"/>
                  </a:lnTo>
                  <a:lnTo>
                    <a:pt x="136720" y="14100"/>
                  </a:lnTo>
                  <a:lnTo>
                    <a:pt x="144903" y="19967"/>
                  </a:lnTo>
                  <a:lnTo>
                    <a:pt x="152696" y="26216"/>
                  </a:lnTo>
                  <a:lnTo>
                    <a:pt x="156723" y="33888"/>
                  </a:lnTo>
                  <a:lnTo>
                    <a:pt x="158238" y="42508"/>
                  </a:lnTo>
                  <a:lnTo>
                    <a:pt x="158080" y="51761"/>
                  </a:lnTo>
                  <a:lnTo>
                    <a:pt x="154469" y="60267"/>
                  </a:lnTo>
                  <a:lnTo>
                    <a:pt x="148556" y="68274"/>
                  </a:lnTo>
                  <a:lnTo>
                    <a:pt x="141108" y="75950"/>
                  </a:lnTo>
                  <a:lnTo>
                    <a:pt x="132636" y="83404"/>
                  </a:lnTo>
                  <a:lnTo>
                    <a:pt x="123483" y="90711"/>
                  </a:lnTo>
                  <a:lnTo>
                    <a:pt x="113875" y="97920"/>
                  </a:lnTo>
                  <a:lnTo>
                    <a:pt x="103963" y="103894"/>
                  </a:lnTo>
                  <a:lnTo>
                    <a:pt x="93850" y="109046"/>
                  </a:lnTo>
                  <a:lnTo>
                    <a:pt x="83602" y="113649"/>
                  </a:lnTo>
                  <a:lnTo>
                    <a:pt x="80276" y="115549"/>
                  </a:lnTo>
                  <a:lnTo>
                    <a:pt x="81564" y="115647"/>
                  </a:lnTo>
                  <a:lnTo>
                    <a:pt x="85929" y="114543"/>
                  </a:lnTo>
                  <a:lnTo>
                    <a:pt x="92345" y="114976"/>
                  </a:lnTo>
                  <a:lnTo>
                    <a:pt x="100128" y="116434"/>
                  </a:lnTo>
                  <a:lnTo>
                    <a:pt x="108822" y="118574"/>
                  </a:lnTo>
                  <a:lnTo>
                    <a:pt x="118125" y="122338"/>
                  </a:lnTo>
                  <a:lnTo>
                    <a:pt x="127832" y="127185"/>
                  </a:lnTo>
                  <a:lnTo>
                    <a:pt x="137809" y="132753"/>
                  </a:lnTo>
                  <a:lnTo>
                    <a:pt x="146798" y="138802"/>
                  </a:lnTo>
                  <a:lnTo>
                    <a:pt x="155128" y="145173"/>
                  </a:lnTo>
                  <a:lnTo>
                    <a:pt x="163018" y="151757"/>
                  </a:lnTo>
                  <a:lnTo>
                    <a:pt x="170616" y="159652"/>
                  </a:lnTo>
                  <a:lnTo>
                    <a:pt x="178018" y="168421"/>
                  </a:lnTo>
                  <a:lnTo>
                    <a:pt x="185290" y="177774"/>
                  </a:lnTo>
                  <a:lnTo>
                    <a:pt x="190138" y="189851"/>
                  </a:lnTo>
                  <a:lnTo>
                    <a:pt x="193370" y="203746"/>
                  </a:lnTo>
                  <a:lnTo>
                    <a:pt x="195525" y="218853"/>
                  </a:lnTo>
                  <a:lnTo>
                    <a:pt x="194624" y="232430"/>
                  </a:lnTo>
                  <a:lnTo>
                    <a:pt x="191686" y="244986"/>
                  </a:lnTo>
                  <a:lnTo>
                    <a:pt x="187390" y="256864"/>
                  </a:lnTo>
                  <a:lnTo>
                    <a:pt x="182190" y="267119"/>
                  </a:lnTo>
                  <a:lnTo>
                    <a:pt x="176385" y="276293"/>
                  </a:lnTo>
                  <a:lnTo>
                    <a:pt x="170178" y="284747"/>
                  </a:lnTo>
                  <a:lnTo>
                    <a:pt x="161365" y="291551"/>
                  </a:lnTo>
                  <a:lnTo>
                    <a:pt x="150816" y="297256"/>
                  </a:lnTo>
                  <a:lnTo>
                    <a:pt x="139109" y="302228"/>
                  </a:lnTo>
                  <a:lnTo>
                    <a:pt x="127798" y="306711"/>
                  </a:lnTo>
                  <a:lnTo>
                    <a:pt x="105881" y="314808"/>
                  </a:lnTo>
                  <a:lnTo>
                    <a:pt x="92791" y="317435"/>
                  </a:lnTo>
                  <a:lnTo>
                    <a:pt x="78222" y="319186"/>
                  </a:lnTo>
                  <a:lnTo>
                    <a:pt x="10518" y="32268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5553292" y="2399263"/>
              <a:ext cx="231388" cy="314278"/>
            </a:xfrm>
            <a:custGeom>
              <a:avLst/>
              <a:gdLst/>
              <a:ahLst/>
              <a:cxnLst/>
              <a:rect l="0" t="0" r="0" b="0"/>
              <a:pathLst>
                <a:path w="231388" h="314278">
                  <a:moveTo>
                    <a:pt x="0" y="51337"/>
                  </a:moveTo>
                  <a:lnTo>
                    <a:pt x="5583" y="34587"/>
                  </a:lnTo>
                  <a:lnTo>
                    <a:pt x="10733" y="27315"/>
                  </a:lnTo>
                  <a:lnTo>
                    <a:pt x="17673" y="20130"/>
                  </a:lnTo>
                  <a:lnTo>
                    <a:pt x="25805" y="13003"/>
                  </a:lnTo>
                  <a:lnTo>
                    <a:pt x="37070" y="8252"/>
                  </a:lnTo>
                  <a:lnTo>
                    <a:pt x="50423" y="5084"/>
                  </a:lnTo>
                  <a:lnTo>
                    <a:pt x="65168" y="2972"/>
                  </a:lnTo>
                  <a:lnTo>
                    <a:pt x="80841" y="1565"/>
                  </a:lnTo>
                  <a:lnTo>
                    <a:pt x="97133" y="626"/>
                  </a:lnTo>
                  <a:lnTo>
                    <a:pt x="113837" y="0"/>
                  </a:lnTo>
                  <a:lnTo>
                    <a:pt x="128479" y="1920"/>
                  </a:lnTo>
                  <a:lnTo>
                    <a:pt x="141747" y="5538"/>
                  </a:lnTo>
                  <a:lnTo>
                    <a:pt x="154097" y="10287"/>
                  </a:lnTo>
                  <a:lnTo>
                    <a:pt x="164668" y="18127"/>
                  </a:lnTo>
                  <a:lnTo>
                    <a:pt x="174053" y="28028"/>
                  </a:lnTo>
                  <a:lnTo>
                    <a:pt x="182647" y="39304"/>
                  </a:lnTo>
                  <a:lnTo>
                    <a:pt x="189544" y="50327"/>
                  </a:lnTo>
                  <a:lnTo>
                    <a:pt x="195311" y="61181"/>
                  </a:lnTo>
                  <a:lnTo>
                    <a:pt x="200325" y="71923"/>
                  </a:lnTo>
                  <a:lnTo>
                    <a:pt x="202498" y="83759"/>
                  </a:lnTo>
                  <a:lnTo>
                    <a:pt x="202779" y="96324"/>
                  </a:lnTo>
                  <a:lnTo>
                    <a:pt x="201797" y="109375"/>
                  </a:lnTo>
                  <a:lnTo>
                    <a:pt x="199974" y="121582"/>
                  </a:lnTo>
                  <a:lnTo>
                    <a:pt x="197590" y="133226"/>
                  </a:lnTo>
                  <a:lnTo>
                    <a:pt x="194832" y="144494"/>
                  </a:lnTo>
                  <a:lnTo>
                    <a:pt x="190656" y="154343"/>
                  </a:lnTo>
                  <a:lnTo>
                    <a:pt x="185535" y="163247"/>
                  </a:lnTo>
                  <a:lnTo>
                    <a:pt x="179784" y="171520"/>
                  </a:lnTo>
                  <a:lnTo>
                    <a:pt x="154939" y="205497"/>
                  </a:lnTo>
                  <a:lnTo>
                    <a:pt x="145363" y="216047"/>
                  </a:lnTo>
                  <a:lnTo>
                    <a:pt x="135473" y="225418"/>
                  </a:lnTo>
                  <a:lnTo>
                    <a:pt x="125374" y="234002"/>
                  </a:lnTo>
                  <a:lnTo>
                    <a:pt x="113967" y="242063"/>
                  </a:lnTo>
                  <a:lnTo>
                    <a:pt x="101688" y="249773"/>
                  </a:lnTo>
                  <a:lnTo>
                    <a:pt x="88827" y="257251"/>
                  </a:lnTo>
                  <a:lnTo>
                    <a:pt x="74410" y="262236"/>
                  </a:lnTo>
                  <a:lnTo>
                    <a:pt x="58955" y="265560"/>
                  </a:lnTo>
                  <a:lnTo>
                    <a:pt x="42809" y="267775"/>
                  </a:lnTo>
                  <a:lnTo>
                    <a:pt x="29708" y="266915"/>
                  </a:lnTo>
                  <a:lnTo>
                    <a:pt x="18636" y="264004"/>
                  </a:lnTo>
                  <a:lnTo>
                    <a:pt x="8918" y="259727"/>
                  </a:lnTo>
                  <a:lnTo>
                    <a:pt x="3608" y="252200"/>
                  </a:lnTo>
                  <a:lnTo>
                    <a:pt x="1237" y="242508"/>
                  </a:lnTo>
                  <a:lnTo>
                    <a:pt x="824" y="231373"/>
                  </a:lnTo>
                  <a:lnTo>
                    <a:pt x="2887" y="221611"/>
                  </a:lnTo>
                  <a:lnTo>
                    <a:pt x="6599" y="212767"/>
                  </a:lnTo>
                  <a:lnTo>
                    <a:pt x="11410" y="204533"/>
                  </a:lnTo>
                  <a:lnTo>
                    <a:pt x="18124" y="196707"/>
                  </a:lnTo>
                  <a:lnTo>
                    <a:pt x="26106" y="189152"/>
                  </a:lnTo>
                  <a:lnTo>
                    <a:pt x="34933" y="181778"/>
                  </a:lnTo>
                  <a:lnTo>
                    <a:pt x="45493" y="176862"/>
                  </a:lnTo>
                  <a:lnTo>
                    <a:pt x="57207" y="173585"/>
                  </a:lnTo>
                  <a:lnTo>
                    <a:pt x="69690" y="171400"/>
                  </a:lnTo>
                  <a:lnTo>
                    <a:pt x="81519" y="172281"/>
                  </a:lnTo>
                  <a:lnTo>
                    <a:pt x="92910" y="175205"/>
                  </a:lnTo>
                  <a:lnTo>
                    <a:pt x="104010" y="179492"/>
                  </a:lnTo>
                  <a:lnTo>
                    <a:pt x="113748" y="184687"/>
                  </a:lnTo>
                  <a:lnTo>
                    <a:pt x="122577" y="190488"/>
                  </a:lnTo>
                  <a:lnTo>
                    <a:pt x="130800" y="196692"/>
                  </a:lnTo>
                  <a:lnTo>
                    <a:pt x="139788" y="204334"/>
                  </a:lnTo>
                  <a:lnTo>
                    <a:pt x="149285" y="212935"/>
                  </a:lnTo>
                  <a:lnTo>
                    <a:pt x="168019" y="230671"/>
                  </a:lnTo>
                  <a:lnTo>
                    <a:pt x="184136" y="246345"/>
                  </a:lnTo>
                  <a:lnTo>
                    <a:pt x="191706" y="254966"/>
                  </a:lnTo>
                  <a:lnTo>
                    <a:pt x="199090" y="264218"/>
                  </a:lnTo>
                  <a:lnTo>
                    <a:pt x="231387" y="31427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5900728" y="2423578"/>
              <a:ext cx="292767" cy="318587"/>
            </a:xfrm>
            <a:custGeom>
              <a:avLst/>
              <a:gdLst/>
              <a:ahLst/>
              <a:cxnLst/>
              <a:rect l="0" t="0" r="0" b="0"/>
              <a:pathLst>
                <a:path w="292767" h="318587">
                  <a:moveTo>
                    <a:pt x="62750" y="37539"/>
                  </a:moveTo>
                  <a:lnTo>
                    <a:pt x="51583" y="48706"/>
                  </a:lnTo>
                  <a:lnTo>
                    <a:pt x="45956" y="55502"/>
                  </a:lnTo>
                  <a:lnTo>
                    <a:pt x="39868" y="63538"/>
                  </a:lnTo>
                  <a:lnTo>
                    <a:pt x="33472" y="72401"/>
                  </a:lnTo>
                  <a:lnTo>
                    <a:pt x="26871" y="82984"/>
                  </a:lnTo>
                  <a:lnTo>
                    <a:pt x="20133" y="94714"/>
                  </a:lnTo>
                  <a:lnTo>
                    <a:pt x="13303" y="107209"/>
                  </a:lnTo>
                  <a:lnTo>
                    <a:pt x="8750" y="120213"/>
                  </a:lnTo>
                  <a:lnTo>
                    <a:pt x="5715" y="133557"/>
                  </a:lnTo>
                  <a:lnTo>
                    <a:pt x="3691" y="147127"/>
                  </a:lnTo>
                  <a:lnTo>
                    <a:pt x="2343" y="160849"/>
                  </a:lnTo>
                  <a:lnTo>
                    <a:pt x="1443" y="174671"/>
                  </a:lnTo>
                  <a:lnTo>
                    <a:pt x="843" y="188560"/>
                  </a:lnTo>
                  <a:lnTo>
                    <a:pt x="177" y="216458"/>
                  </a:lnTo>
                  <a:lnTo>
                    <a:pt x="0" y="230442"/>
                  </a:lnTo>
                  <a:lnTo>
                    <a:pt x="3387" y="243270"/>
                  </a:lnTo>
                  <a:lnTo>
                    <a:pt x="9151" y="255328"/>
                  </a:lnTo>
                  <a:lnTo>
                    <a:pt x="16499" y="266873"/>
                  </a:lnTo>
                  <a:lnTo>
                    <a:pt x="24904" y="276906"/>
                  </a:lnTo>
                  <a:lnTo>
                    <a:pt x="34014" y="285933"/>
                  </a:lnTo>
                  <a:lnTo>
                    <a:pt x="43592" y="294287"/>
                  </a:lnTo>
                  <a:lnTo>
                    <a:pt x="54653" y="301026"/>
                  </a:lnTo>
                  <a:lnTo>
                    <a:pt x="66701" y="306687"/>
                  </a:lnTo>
                  <a:lnTo>
                    <a:pt x="79407" y="311630"/>
                  </a:lnTo>
                  <a:lnTo>
                    <a:pt x="92553" y="314924"/>
                  </a:lnTo>
                  <a:lnTo>
                    <a:pt x="105991" y="317121"/>
                  </a:lnTo>
                  <a:lnTo>
                    <a:pt x="119624" y="318586"/>
                  </a:lnTo>
                  <a:lnTo>
                    <a:pt x="134556" y="317225"/>
                  </a:lnTo>
                  <a:lnTo>
                    <a:pt x="150354" y="313980"/>
                  </a:lnTo>
                  <a:lnTo>
                    <a:pt x="166729" y="309480"/>
                  </a:lnTo>
                  <a:lnTo>
                    <a:pt x="179983" y="304143"/>
                  </a:lnTo>
                  <a:lnTo>
                    <a:pt x="191156" y="298247"/>
                  </a:lnTo>
                  <a:lnTo>
                    <a:pt x="200942" y="291980"/>
                  </a:lnTo>
                  <a:lnTo>
                    <a:pt x="209803" y="285464"/>
                  </a:lnTo>
                  <a:lnTo>
                    <a:pt x="218048" y="278783"/>
                  </a:lnTo>
                  <a:lnTo>
                    <a:pt x="225881" y="271992"/>
                  </a:lnTo>
                  <a:lnTo>
                    <a:pt x="234610" y="262790"/>
                  </a:lnTo>
                  <a:lnTo>
                    <a:pt x="243935" y="251980"/>
                  </a:lnTo>
                  <a:lnTo>
                    <a:pt x="253657" y="240100"/>
                  </a:lnTo>
                  <a:lnTo>
                    <a:pt x="262476" y="227505"/>
                  </a:lnTo>
                  <a:lnTo>
                    <a:pt x="270692" y="214434"/>
                  </a:lnTo>
                  <a:lnTo>
                    <a:pt x="278507" y="201045"/>
                  </a:lnTo>
                  <a:lnTo>
                    <a:pt x="283717" y="186277"/>
                  </a:lnTo>
                  <a:lnTo>
                    <a:pt x="287191" y="170588"/>
                  </a:lnTo>
                  <a:lnTo>
                    <a:pt x="289506" y="154285"/>
                  </a:lnTo>
                  <a:lnTo>
                    <a:pt x="291050" y="138742"/>
                  </a:lnTo>
                  <a:lnTo>
                    <a:pt x="292080" y="123706"/>
                  </a:lnTo>
                  <a:lnTo>
                    <a:pt x="292766" y="109007"/>
                  </a:lnTo>
                  <a:lnTo>
                    <a:pt x="290885" y="94534"/>
                  </a:lnTo>
                  <a:lnTo>
                    <a:pt x="287295" y="80210"/>
                  </a:lnTo>
                  <a:lnTo>
                    <a:pt x="282564" y="65987"/>
                  </a:lnTo>
                  <a:lnTo>
                    <a:pt x="275904" y="54167"/>
                  </a:lnTo>
                  <a:lnTo>
                    <a:pt x="267958" y="43950"/>
                  </a:lnTo>
                  <a:lnTo>
                    <a:pt x="259155" y="34801"/>
                  </a:lnTo>
                  <a:lnTo>
                    <a:pt x="248612" y="26365"/>
                  </a:lnTo>
                  <a:lnTo>
                    <a:pt x="236908" y="18404"/>
                  </a:lnTo>
                  <a:lnTo>
                    <a:pt x="224432" y="10759"/>
                  </a:lnTo>
                  <a:lnTo>
                    <a:pt x="210271" y="5662"/>
                  </a:lnTo>
                  <a:lnTo>
                    <a:pt x="194987" y="2265"/>
                  </a:lnTo>
                  <a:lnTo>
                    <a:pt x="178955" y="0"/>
                  </a:lnTo>
                  <a:lnTo>
                    <a:pt x="162424" y="827"/>
                  </a:lnTo>
                  <a:lnTo>
                    <a:pt x="145559" y="3715"/>
                  </a:lnTo>
                  <a:lnTo>
                    <a:pt x="128474" y="7978"/>
                  </a:lnTo>
                  <a:lnTo>
                    <a:pt x="113578" y="11989"/>
                  </a:lnTo>
                  <a:lnTo>
                    <a:pt x="62750" y="2702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0" name="Freeform 49"/>
          <p:cNvSpPr/>
          <p:nvPr/>
        </p:nvSpPr>
        <p:spPr>
          <a:xfrm>
            <a:off x="988654" y="3755234"/>
            <a:ext cx="48803" cy="94208"/>
          </a:xfrm>
          <a:custGeom>
            <a:avLst/>
            <a:gdLst/>
            <a:ahLst/>
            <a:cxnLst/>
            <a:rect l="0" t="0" r="0" b="0"/>
            <a:pathLst>
              <a:path w="48803" h="94208">
                <a:moveTo>
                  <a:pt x="0" y="94207"/>
                </a:moveTo>
                <a:lnTo>
                  <a:pt x="5583" y="66290"/>
                </a:lnTo>
                <a:lnTo>
                  <a:pt x="9565" y="53392"/>
                </a:lnTo>
                <a:lnTo>
                  <a:pt x="14557" y="40118"/>
                </a:lnTo>
                <a:lnTo>
                  <a:pt x="20222" y="26595"/>
                </a:lnTo>
                <a:lnTo>
                  <a:pt x="27505" y="16410"/>
                </a:lnTo>
                <a:lnTo>
                  <a:pt x="35866" y="8453"/>
                </a:lnTo>
                <a:lnTo>
                  <a:pt x="44946" y="1979"/>
                </a:lnTo>
                <a:lnTo>
                  <a:pt x="48662" y="0"/>
                </a:lnTo>
                <a:lnTo>
                  <a:pt x="48802" y="1018"/>
                </a:lnTo>
                <a:lnTo>
                  <a:pt x="46558" y="4034"/>
                </a:lnTo>
                <a:lnTo>
                  <a:pt x="43893" y="11888"/>
                </a:lnTo>
                <a:lnTo>
                  <a:pt x="40948" y="22967"/>
                </a:lnTo>
                <a:lnTo>
                  <a:pt x="31553" y="8368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0" name="Group 79"/>
          <p:cNvGrpSpPr/>
          <p:nvPr/>
        </p:nvGrpSpPr>
        <p:grpSpPr>
          <a:xfrm>
            <a:off x="2124554" y="2187660"/>
            <a:ext cx="4480498" cy="2860788"/>
            <a:chOff x="2124554" y="2187660"/>
            <a:chExt cx="4480498" cy="2860788"/>
          </a:xfrm>
        </p:grpSpPr>
        <p:sp>
          <p:nvSpPr>
            <p:cNvPr id="51" name="Freeform 50"/>
            <p:cNvSpPr/>
            <p:nvPr/>
          </p:nvSpPr>
          <p:spPr>
            <a:xfrm>
              <a:off x="3355113" y="2976480"/>
              <a:ext cx="136730" cy="21036"/>
            </a:xfrm>
            <a:custGeom>
              <a:avLst/>
              <a:gdLst/>
              <a:ahLst/>
              <a:cxnLst/>
              <a:rect l="0" t="0" r="0" b="0"/>
              <a:pathLst>
                <a:path w="136730" h="21036">
                  <a:moveTo>
                    <a:pt x="0" y="0"/>
                  </a:moveTo>
                  <a:lnTo>
                    <a:pt x="16750" y="5583"/>
                  </a:lnTo>
                  <a:lnTo>
                    <a:pt x="27528" y="7228"/>
                  </a:lnTo>
                  <a:lnTo>
                    <a:pt x="40556" y="8325"/>
                  </a:lnTo>
                  <a:lnTo>
                    <a:pt x="55084" y="9056"/>
                  </a:lnTo>
                  <a:lnTo>
                    <a:pt x="68276" y="10712"/>
                  </a:lnTo>
                  <a:lnTo>
                    <a:pt x="80576" y="12984"/>
                  </a:lnTo>
                  <a:lnTo>
                    <a:pt x="136729" y="2103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3786335" y="2860786"/>
              <a:ext cx="12701" cy="12701"/>
            </a:xfrm>
            <a:custGeom>
              <a:avLst/>
              <a:gdLst/>
              <a:ahLst/>
              <a:cxnLst/>
              <a:rect l="0" t="0" r="0" b="0"/>
              <a:pathLst>
                <a:path w="12701" h="12701">
                  <a:moveTo>
                    <a:pt x="0" y="0"/>
                  </a:moveTo>
                  <a:lnTo>
                    <a:pt x="12700" y="1270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3770072" y="2892339"/>
              <a:ext cx="26782" cy="326047"/>
            </a:xfrm>
            <a:custGeom>
              <a:avLst/>
              <a:gdLst/>
              <a:ahLst/>
              <a:cxnLst/>
              <a:rect l="0" t="0" r="0" b="0"/>
              <a:pathLst>
                <a:path w="26782" h="326047">
                  <a:moveTo>
                    <a:pt x="26781" y="0"/>
                  </a:moveTo>
                  <a:lnTo>
                    <a:pt x="21197" y="16750"/>
                  </a:lnTo>
                  <a:lnTo>
                    <a:pt x="19552" y="26359"/>
                  </a:lnTo>
                  <a:lnTo>
                    <a:pt x="18456" y="37439"/>
                  </a:lnTo>
                  <a:lnTo>
                    <a:pt x="17725" y="49501"/>
                  </a:lnTo>
                  <a:lnTo>
                    <a:pt x="16069" y="61047"/>
                  </a:lnTo>
                  <a:lnTo>
                    <a:pt x="13797" y="72251"/>
                  </a:lnTo>
                  <a:lnTo>
                    <a:pt x="11113" y="83226"/>
                  </a:lnTo>
                  <a:lnTo>
                    <a:pt x="9324" y="96386"/>
                  </a:lnTo>
                  <a:lnTo>
                    <a:pt x="8131" y="111002"/>
                  </a:lnTo>
                  <a:lnTo>
                    <a:pt x="7336" y="126589"/>
                  </a:lnTo>
                  <a:lnTo>
                    <a:pt x="5637" y="142824"/>
                  </a:lnTo>
                  <a:lnTo>
                    <a:pt x="3336" y="159490"/>
                  </a:lnTo>
                  <a:lnTo>
                    <a:pt x="633" y="176444"/>
                  </a:lnTo>
                  <a:lnTo>
                    <a:pt x="0" y="192421"/>
                  </a:lnTo>
                  <a:lnTo>
                    <a:pt x="747" y="207747"/>
                  </a:lnTo>
                  <a:lnTo>
                    <a:pt x="2413" y="222639"/>
                  </a:lnTo>
                  <a:lnTo>
                    <a:pt x="3524" y="237241"/>
                  </a:lnTo>
                  <a:lnTo>
                    <a:pt x="4265" y="251651"/>
                  </a:lnTo>
                  <a:lnTo>
                    <a:pt x="5745" y="32604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3951745" y="2880377"/>
              <a:ext cx="139602" cy="348526"/>
            </a:xfrm>
            <a:custGeom>
              <a:avLst/>
              <a:gdLst/>
              <a:ahLst/>
              <a:cxnLst/>
              <a:rect l="0" t="0" r="0" b="0"/>
              <a:pathLst>
                <a:path w="139602" h="348526">
                  <a:moveTo>
                    <a:pt x="139601" y="106620"/>
                  </a:moveTo>
                  <a:lnTo>
                    <a:pt x="139601" y="84287"/>
                  </a:lnTo>
                  <a:lnTo>
                    <a:pt x="138432" y="73033"/>
                  </a:lnTo>
                  <a:lnTo>
                    <a:pt x="136484" y="60857"/>
                  </a:lnTo>
                  <a:lnTo>
                    <a:pt x="134017" y="48064"/>
                  </a:lnTo>
                  <a:lnTo>
                    <a:pt x="130035" y="37199"/>
                  </a:lnTo>
                  <a:lnTo>
                    <a:pt x="125043" y="27618"/>
                  </a:lnTo>
                  <a:lnTo>
                    <a:pt x="119378" y="18893"/>
                  </a:lnTo>
                  <a:lnTo>
                    <a:pt x="110927" y="11909"/>
                  </a:lnTo>
                  <a:lnTo>
                    <a:pt x="100618" y="6083"/>
                  </a:lnTo>
                  <a:lnTo>
                    <a:pt x="89071" y="1031"/>
                  </a:lnTo>
                  <a:lnTo>
                    <a:pt x="76699" y="0"/>
                  </a:lnTo>
                  <a:lnTo>
                    <a:pt x="63776" y="1650"/>
                  </a:lnTo>
                  <a:lnTo>
                    <a:pt x="50486" y="5087"/>
                  </a:lnTo>
                  <a:lnTo>
                    <a:pt x="39289" y="12054"/>
                  </a:lnTo>
                  <a:lnTo>
                    <a:pt x="29487" y="21372"/>
                  </a:lnTo>
                  <a:lnTo>
                    <a:pt x="20615" y="32259"/>
                  </a:lnTo>
                  <a:lnTo>
                    <a:pt x="13532" y="43023"/>
                  </a:lnTo>
                  <a:lnTo>
                    <a:pt x="7642" y="53704"/>
                  </a:lnTo>
                  <a:lnTo>
                    <a:pt x="2546" y="64331"/>
                  </a:lnTo>
                  <a:lnTo>
                    <a:pt x="317" y="74922"/>
                  </a:lnTo>
                  <a:lnTo>
                    <a:pt x="0" y="85488"/>
                  </a:lnTo>
                  <a:lnTo>
                    <a:pt x="957" y="96038"/>
                  </a:lnTo>
                  <a:lnTo>
                    <a:pt x="2764" y="106577"/>
                  </a:lnTo>
                  <a:lnTo>
                    <a:pt x="5137" y="117109"/>
                  </a:lnTo>
                  <a:lnTo>
                    <a:pt x="7888" y="127636"/>
                  </a:lnTo>
                  <a:lnTo>
                    <a:pt x="14396" y="134655"/>
                  </a:lnTo>
                  <a:lnTo>
                    <a:pt x="23409" y="139334"/>
                  </a:lnTo>
                  <a:lnTo>
                    <a:pt x="34093" y="142453"/>
                  </a:lnTo>
                  <a:lnTo>
                    <a:pt x="43552" y="142195"/>
                  </a:lnTo>
                  <a:lnTo>
                    <a:pt x="52196" y="139685"/>
                  </a:lnTo>
                  <a:lnTo>
                    <a:pt x="60295" y="135676"/>
                  </a:lnTo>
                  <a:lnTo>
                    <a:pt x="69201" y="130665"/>
                  </a:lnTo>
                  <a:lnTo>
                    <a:pt x="78644" y="124987"/>
                  </a:lnTo>
                  <a:lnTo>
                    <a:pt x="88445" y="118865"/>
                  </a:lnTo>
                  <a:lnTo>
                    <a:pt x="96148" y="111278"/>
                  </a:lnTo>
                  <a:lnTo>
                    <a:pt x="102452" y="102713"/>
                  </a:lnTo>
                  <a:lnTo>
                    <a:pt x="107823" y="93498"/>
                  </a:lnTo>
                  <a:lnTo>
                    <a:pt x="110235" y="90861"/>
                  </a:lnTo>
                  <a:lnTo>
                    <a:pt x="110674" y="92608"/>
                  </a:lnTo>
                  <a:lnTo>
                    <a:pt x="109798" y="97279"/>
                  </a:lnTo>
                  <a:lnTo>
                    <a:pt x="105710" y="114934"/>
                  </a:lnTo>
                  <a:lnTo>
                    <a:pt x="102983" y="126186"/>
                  </a:lnTo>
                  <a:lnTo>
                    <a:pt x="83369" y="214327"/>
                  </a:lnTo>
                  <a:lnTo>
                    <a:pt x="81078" y="228675"/>
                  </a:lnTo>
                  <a:lnTo>
                    <a:pt x="79550" y="242916"/>
                  </a:lnTo>
                  <a:lnTo>
                    <a:pt x="78532" y="257084"/>
                  </a:lnTo>
                  <a:lnTo>
                    <a:pt x="79021" y="271204"/>
                  </a:lnTo>
                  <a:lnTo>
                    <a:pt x="87012" y="34852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4207039" y="2846050"/>
              <a:ext cx="241906" cy="309230"/>
            </a:xfrm>
            <a:custGeom>
              <a:avLst/>
              <a:gdLst/>
              <a:ahLst/>
              <a:cxnLst/>
              <a:rect l="0" t="0" r="0" b="0"/>
              <a:pathLst>
                <a:path w="241906" h="309230">
                  <a:moveTo>
                    <a:pt x="0" y="46289"/>
                  </a:moveTo>
                  <a:lnTo>
                    <a:pt x="11167" y="29539"/>
                  </a:lnTo>
                  <a:lnTo>
                    <a:pt x="17962" y="23436"/>
                  </a:lnTo>
                  <a:lnTo>
                    <a:pt x="25998" y="18199"/>
                  </a:lnTo>
                  <a:lnTo>
                    <a:pt x="34861" y="13539"/>
                  </a:lnTo>
                  <a:lnTo>
                    <a:pt x="44276" y="9264"/>
                  </a:lnTo>
                  <a:lnTo>
                    <a:pt x="54058" y="5245"/>
                  </a:lnTo>
                  <a:lnTo>
                    <a:pt x="64086" y="1397"/>
                  </a:lnTo>
                  <a:lnTo>
                    <a:pt x="74277" y="0"/>
                  </a:lnTo>
                  <a:lnTo>
                    <a:pt x="84576" y="238"/>
                  </a:lnTo>
                  <a:lnTo>
                    <a:pt x="94949" y="1565"/>
                  </a:lnTo>
                  <a:lnTo>
                    <a:pt x="104201" y="4787"/>
                  </a:lnTo>
                  <a:lnTo>
                    <a:pt x="112706" y="9272"/>
                  </a:lnTo>
                  <a:lnTo>
                    <a:pt x="120714" y="14599"/>
                  </a:lnTo>
                  <a:lnTo>
                    <a:pt x="128389" y="20488"/>
                  </a:lnTo>
                  <a:lnTo>
                    <a:pt x="135844" y="26751"/>
                  </a:lnTo>
                  <a:lnTo>
                    <a:pt x="143150" y="33264"/>
                  </a:lnTo>
                  <a:lnTo>
                    <a:pt x="150359" y="42280"/>
                  </a:lnTo>
                  <a:lnTo>
                    <a:pt x="157502" y="52965"/>
                  </a:lnTo>
                  <a:lnTo>
                    <a:pt x="164601" y="64763"/>
                  </a:lnTo>
                  <a:lnTo>
                    <a:pt x="169333" y="77303"/>
                  </a:lnTo>
                  <a:lnTo>
                    <a:pt x="172489" y="90338"/>
                  </a:lnTo>
                  <a:lnTo>
                    <a:pt x="174592" y="103702"/>
                  </a:lnTo>
                  <a:lnTo>
                    <a:pt x="175994" y="118454"/>
                  </a:lnTo>
                  <a:lnTo>
                    <a:pt x="176929" y="134133"/>
                  </a:lnTo>
                  <a:lnTo>
                    <a:pt x="177553" y="150428"/>
                  </a:lnTo>
                  <a:lnTo>
                    <a:pt x="176800" y="165966"/>
                  </a:lnTo>
                  <a:lnTo>
                    <a:pt x="175129" y="180998"/>
                  </a:lnTo>
                  <a:lnTo>
                    <a:pt x="172846" y="195695"/>
                  </a:lnTo>
                  <a:lnTo>
                    <a:pt x="168987" y="210167"/>
                  </a:lnTo>
                  <a:lnTo>
                    <a:pt x="164078" y="224490"/>
                  </a:lnTo>
                  <a:lnTo>
                    <a:pt x="158467" y="238713"/>
                  </a:lnTo>
                  <a:lnTo>
                    <a:pt x="150052" y="250532"/>
                  </a:lnTo>
                  <a:lnTo>
                    <a:pt x="139768" y="260749"/>
                  </a:lnTo>
                  <a:lnTo>
                    <a:pt x="128237" y="269897"/>
                  </a:lnTo>
                  <a:lnTo>
                    <a:pt x="115876" y="278333"/>
                  </a:lnTo>
                  <a:lnTo>
                    <a:pt x="102960" y="286295"/>
                  </a:lnTo>
                  <a:lnTo>
                    <a:pt x="89675" y="293939"/>
                  </a:lnTo>
                  <a:lnTo>
                    <a:pt x="76144" y="299036"/>
                  </a:lnTo>
                  <a:lnTo>
                    <a:pt x="62449" y="302434"/>
                  </a:lnTo>
                  <a:lnTo>
                    <a:pt x="48645" y="304699"/>
                  </a:lnTo>
                  <a:lnTo>
                    <a:pt x="38273" y="302703"/>
                  </a:lnTo>
                  <a:lnTo>
                    <a:pt x="30189" y="297867"/>
                  </a:lnTo>
                  <a:lnTo>
                    <a:pt x="23632" y="291136"/>
                  </a:lnTo>
                  <a:lnTo>
                    <a:pt x="21598" y="284312"/>
                  </a:lnTo>
                  <a:lnTo>
                    <a:pt x="22579" y="277426"/>
                  </a:lnTo>
                  <a:lnTo>
                    <a:pt x="25570" y="270497"/>
                  </a:lnTo>
                  <a:lnTo>
                    <a:pt x="31070" y="264710"/>
                  </a:lnTo>
                  <a:lnTo>
                    <a:pt x="38243" y="259683"/>
                  </a:lnTo>
                  <a:lnTo>
                    <a:pt x="46530" y="255163"/>
                  </a:lnTo>
                  <a:lnTo>
                    <a:pt x="56730" y="250981"/>
                  </a:lnTo>
                  <a:lnTo>
                    <a:pt x="68204" y="247025"/>
                  </a:lnTo>
                  <a:lnTo>
                    <a:pt x="80528" y="243218"/>
                  </a:lnTo>
                  <a:lnTo>
                    <a:pt x="93419" y="241849"/>
                  </a:lnTo>
                  <a:lnTo>
                    <a:pt x="106686" y="242106"/>
                  </a:lnTo>
                  <a:lnTo>
                    <a:pt x="120206" y="243445"/>
                  </a:lnTo>
                  <a:lnTo>
                    <a:pt x="132725" y="245506"/>
                  </a:lnTo>
                  <a:lnTo>
                    <a:pt x="144577" y="248049"/>
                  </a:lnTo>
                  <a:lnTo>
                    <a:pt x="155984" y="250913"/>
                  </a:lnTo>
                  <a:lnTo>
                    <a:pt x="167095" y="255160"/>
                  </a:lnTo>
                  <a:lnTo>
                    <a:pt x="178008" y="260328"/>
                  </a:lnTo>
                  <a:lnTo>
                    <a:pt x="188789" y="266111"/>
                  </a:lnTo>
                  <a:lnTo>
                    <a:pt x="198314" y="272303"/>
                  </a:lnTo>
                  <a:lnTo>
                    <a:pt x="207001" y="278769"/>
                  </a:lnTo>
                  <a:lnTo>
                    <a:pt x="241905" y="30922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4785507" y="2923892"/>
              <a:ext cx="105177" cy="1"/>
            </a:xfrm>
            <a:custGeom>
              <a:avLst/>
              <a:gdLst/>
              <a:ahLst/>
              <a:cxnLst/>
              <a:rect l="0" t="0" r="0" b="0"/>
              <a:pathLst>
                <a:path w="105177" h="1">
                  <a:moveTo>
                    <a:pt x="0" y="0"/>
                  </a:moveTo>
                  <a:lnTo>
                    <a:pt x="105176"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4817060" y="3008033"/>
              <a:ext cx="73624" cy="1"/>
            </a:xfrm>
            <a:custGeom>
              <a:avLst/>
              <a:gdLst/>
              <a:ahLst/>
              <a:cxnLst/>
              <a:rect l="0" t="0" r="0" b="0"/>
              <a:pathLst>
                <a:path w="73624" h="1">
                  <a:moveTo>
                    <a:pt x="0" y="0"/>
                  </a:moveTo>
                  <a:lnTo>
                    <a:pt x="73623"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4692310" y="2660952"/>
              <a:ext cx="177206" cy="2387496"/>
            </a:xfrm>
            <a:custGeom>
              <a:avLst/>
              <a:gdLst/>
              <a:ahLst/>
              <a:cxnLst/>
              <a:rect l="0" t="0" r="0" b="0"/>
              <a:pathLst>
                <a:path w="177206" h="2387496">
                  <a:moveTo>
                    <a:pt x="9056" y="0"/>
                  </a:moveTo>
                  <a:lnTo>
                    <a:pt x="3473" y="16750"/>
                  </a:lnTo>
                  <a:lnTo>
                    <a:pt x="0" y="55084"/>
                  </a:lnTo>
                  <a:lnTo>
                    <a:pt x="4555" y="97865"/>
                  </a:lnTo>
                  <a:lnTo>
                    <a:pt x="9335" y="170992"/>
                  </a:lnTo>
                  <a:lnTo>
                    <a:pt x="14244" y="211557"/>
                  </a:lnTo>
                  <a:lnTo>
                    <a:pt x="18521" y="277937"/>
                  </a:lnTo>
                  <a:lnTo>
                    <a:pt x="19435" y="350253"/>
                  </a:lnTo>
                  <a:lnTo>
                    <a:pt x="22628" y="378485"/>
                  </a:lnTo>
                  <a:lnTo>
                    <a:pt x="27880" y="420660"/>
                  </a:lnTo>
                  <a:lnTo>
                    <a:pt x="29654" y="482372"/>
                  </a:lnTo>
                  <a:lnTo>
                    <a:pt x="32342" y="543602"/>
                  </a:lnTo>
                  <a:lnTo>
                    <a:pt x="36266" y="559898"/>
                  </a:lnTo>
                  <a:lnTo>
                    <a:pt x="41220" y="576606"/>
                  </a:lnTo>
                  <a:lnTo>
                    <a:pt x="46723" y="610751"/>
                  </a:lnTo>
                  <a:lnTo>
                    <a:pt x="50338" y="645404"/>
                  </a:lnTo>
                  <a:lnTo>
                    <a:pt x="55840" y="680282"/>
                  </a:lnTo>
                  <a:lnTo>
                    <a:pt x="59924" y="738352"/>
                  </a:lnTo>
                  <a:lnTo>
                    <a:pt x="61135" y="794382"/>
                  </a:lnTo>
                  <a:lnTo>
                    <a:pt x="64534" y="833363"/>
                  </a:lnTo>
                  <a:lnTo>
                    <a:pt x="69902" y="894729"/>
                  </a:lnTo>
                  <a:lnTo>
                    <a:pt x="74608" y="957319"/>
                  </a:lnTo>
                  <a:lnTo>
                    <a:pt x="86668" y="1046868"/>
                  </a:lnTo>
                  <a:lnTo>
                    <a:pt x="91263" y="1113416"/>
                  </a:lnTo>
                  <a:lnTo>
                    <a:pt x="95453" y="1159408"/>
                  </a:lnTo>
                  <a:lnTo>
                    <a:pt x="101212" y="1207116"/>
                  </a:lnTo>
                  <a:lnTo>
                    <a:pt x="117870" y="1328868"/>
                  </a:lnTo>
                  <a:lnTo>
                    <a:pt x="122711" y="1402389"/>
                  </a:lnTo>
                  <a:lnTo>
                    <a:pt x="126960" y="1451448"/>
                  </a:lnTo>
                  <a:lnTo>
                    <a:pt x="132744" y="1500519"/>
                  </a:lnTo>
                  <a:lnTo>
                    <a:pt x="149420" y="1628801"/>
                  </a:lnTo>
                  <a:lnTo>
                    <a:pt x="153243" y="1680623"/>
                  </a:lnTo>
                  <a:lnTo>
                    <a:pt x="156111" y="1730924"/>
                  </a:lnTo>
                  <a:lnTo>
                    <a:pt x="161282" y="1780547"/>
                  </a:lnTo>
                  <a:lnTo>
                    <a:pt x="165179" y="1854475"/>
                  </a:lnTo>
                  <a:lnTo>
                    <a:pt x="166334" y="1928188"/>
                  </a:lnTo>
                  <a:lnTo>
                    <a:pt x="169720" y="1974175"/>
                  </a:lnTo>
                  <a:lnTo>
                    <a:pt x="175081" y="2039485"/>
                  </a:lnTo>
                  <a:lnTo>
                    <a:pt x="176669" y="2100128"/>
                  </a:lnTo>
                  <a:lnTo>
                    <a:pt x="177205" y="2172967"/>
                  </a:lnTo>
                  <a:lnTo>
                    <a:pt x="171715" y="2226026"/>
                  </a:lnTo>
                  <a:lnTo>
                    <a:pt x="166618" y="2287907"/>
                  </a:lnTo>
                  <a:lnTo>
                    <a:pt x="161666" y="2316745"/>
                  </a:lnTo>
                  <a:lnTo>
                    <a:pt x="156302" y="238749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5090517" y="2944927"/>
              <a:ext cx="126212" cy="1"/>
            </a:xfrm>
            <a:custGeom>
              <a:avLst/>
              <a:gdLst/>
              <a:ahLst/>
              <a:cxnLst/>
              <a:rect l="0" t="0" r="0" b="0"/>
              <a:pathLst>
                <a:path w="126212" h="1">
                  <a:moveTo>
                    <a:pt x="0" y="0"/>
                  </a:moveTo>
                  <a:lnTo>
                    <a:pt x="126211"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5343117" y="2808198"/>
              <a:ext cx="31376" cy="399670"/>
            </a:xfrm>
            <a:custGeom>
              <a:avLst/>
              <a:gdLst/>
              <a:ahLst/>
              <a:cxnLst/>
              <a:rect l="0" t="0" r="0" b="0"/>
              <a:pathLst>
                <a:path w="31376" h="399670">
                  <a:moveTo>
                    <a:pt x="31375" y="0"/>
                  </a:moveTo>
                  <a:lnTo>
                    <a:pt x="31375" y="73196"/>
                  </a:lnTo>
                  <a:lnTo>
                    <a:pt x="30207" y="88530"/>
                  </a:lnTo>
                  <a:lnTo>
                    <a:pt x="28259" y="103428"/>
                  </a:lnTo>
                  <a:lnTo>
                    <a:pt x="25792" y="118034"/>
                  </a:lnTo>
                  <a:lnTo>
                    <a:pt x="22979" y="132446"/>
                  </a:lnTo>
                  <a:lnTo>
                    <a:pt x="16737" y="160925"/>
                  </a:lnTo>
                  <a:lnTo>
                    <a:pt x="13436" y="173895"/>
                  </a:lnTo>
                  <a:lnTo>
                    <a:pt x="10067" y="186047"/>
                  </a:lnTo>
                  <a:lnTo>
                    <a:pt x="6652" y="197655"/>
                  </a:lnTo>
                  <a:lnTo>
                    <a:pt x="4375" y="210068"/>
                  </a:lnTo>
                  <a:lnTo>
                    <a:pt x="2858" y="223017"/>
                  </a:lnTo>
                  <a:lnTo>
                    <a:pt x="1846" y="236325"/>
                  </a:lnTo>
                  <a:lnTo>
                    <a:pt x="1172" y="251040"/>
                  </a:lnTo>
                  <a:lnTo>
                    <a:pt x="422" y="282971"/>
                  </a:lnTo>
                  <a:lnTo>
                    <a:pt x="0" y="328215"/>
                  </a:lnTo>
                  <a:lnTo>
                    <a:pt x="1110" y="341516"/>
                  </a:lnTo>
                  <a:lnTo>
                    <a:pt x="10340" y="39966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5602060" y="2808243"/>
              <a:ext cx="130905" cy="389107"/>
            </a:xfrm>
            <a:custGeom>
              <a:avLst/>
              <a:gdLst/>
              <a:ahLst/>
              <a:cxnLst/>
              <a:rect l="0" t="0" r="0" b="0"/>
              <a:pathLst>
                <a:path w="130905" h="389107">
                  <a:moveTo>
                    <a:pt x="98478" y="126167"/>
                  </a:moveTo>
                  <a:lnTo>
                    <a:pt x="109645" y="109416"/>
                  </a:lnTo>
                  <a:lnTo>
                    <a:pt x="112934" y="98639"/>
                  </a:lnTo>
                  <a:lnTo>
                    <a:pt x="115127" y="85611"/>
                  </a:lnTo>
                  <a:lnTo>
                    <a:pt x="116589" y="71082"/>
                  </a:lnTo>
                  <a:lnTo>
                    <a:pt x="116395" y="57891"/>
                  </a:lnTo>
                  <a:lnTo>
                    <a:pt x="115097" y="45591"/>
                  </a:lnTo>
                  <a:lnTo>
                    <a:pt x="113063" y="33885"/>
                  </a:lnTo>
                  <a:lnTo>
                    <a:pt x="109370" y="23744"/>
                  </a:lnTo>
                  <a:lnTo>
                    <a:pt x="104571" y="14645"/>
                  </a:lnTo>
                  <a:lnTo>
                    <a:pt x="99034" y="6243"/>
                  </a:lnTo>
                  <a:lnTo>
                    <a:pt x="90668" y="1810"/>
                  </a:lnTo>
                  <a:lnTo>
                    <a:pt x="80417" y="23"/>
                  </a:lnTo>
                  <a:lnTo>
                    <a:pt x="68908" y="0"/>
                  </a:lnTo>
                  <a:lnTo>
                    <a:pt x="57729" y="3491"/>
                  </a:lnTo>
                  <a:lnTo>
                    <a:pt x="46771" y="9324"/>
                  </a:lnTo>
                  <a:lnTo>
                    <a:pt x="35960" y="16719"/>
                  </a:lnTo>
                  <a:lnTo>
                    <a:pt x="27583" y="25155"/>
                  </a:lnTo>
                  <a:lnTo>
                    <a:pt x="20831" y="34284"/>
                  </a:lnTo>
                  <a:lnTo>
                    <a:pt x="15160" y="43876"/>
                  </a:lnTo>
                  <a:lnTo>
                    <a:pt x="10211" y="53777"/>
                  </a:lnTo>
                  <a:lnTo>
                    <a:pt x="5744" y="63883"/>
                  </a:lnTo>
                  <a:lnTo>
                    <a:pt x="1596" y="74127"/>
                  </a:lnTo>
                  <a:lnTo>
                    <a:pt x="0" y="84462"/>
                  </a:lnTo>
                  <a:lnTo>
                    <a:pt x="105" y="94858"/>
                  </a:lnTo>
                  <a:lnTo>
                    <a:pt x="1343" y="105294"/>
                  </a:lnTo>
                  <a:lnTo>
                    <a:pt x="4506" y="115757"/>
                  </a:lnTo>
                  <a:lnTo>
                    <a:pt x="8951" y="126239"/>
                  </a:lnTo>
                  <a:lnTo>
                    <a:pt x="14253" y="136732"/>
                  </a:lnTo>
                  <a:lnTo>
                    <a:pt x="22461" y="142559"/>
                  </a:lnTo>
                  <a:lnTo>
                    <a:pt x="32608" y="145275"/>
                  </a:lnTo>
                  <a:lnTo>
                    <a:pt x="44047" y="145917"/>
                  </a:lnTo>
                  <a:lnTo>
                    <a:pt x="55179" y="144008"/>
                  </a:lnTo>
                  <a:lnTo>
                    <a:pt x="66106" y="140398"/>
                  </a:lnTo>
                  <a:lnTo>
                    <a:pt x="76897" y="135654"/>
                  </a:lnTo>
                  <a:lnTo>
                    <a:pt x="86428" y="130154"/>
                  </a:lnTo>
                  <a:lnTo>
                    <a:pt x="95119" y="124151"/>
                  </a:lnTo>
                  <a:lnTo>
                    <a:pt x="103251" y="117811"/>
                  </a:lnTo>
                  <a:lnTo>
                    <a:pt x="111009" y="110079"/>
                  </a:lnTo>
                  <a:lnTo>
                    <a:pt x="118518" y="101418"/>
                  </a:lnTo>
                  <a:lnTo>
                    <a:pt x="125861" y="92138"/>
                  </a:lnTo>
                  <a:lnTo>
                    <a:pt x="129588" y="90626"/>
                  </a:lnTo>
                  <a:lnTo>
                    <a:pt x="130904" y="94293"/>
                  </a:lnTo>
                  <a:lnTo>
                    <a:pt x="130613" y="101411"/>
                  </a:lnTo>
                  <a:lnTo>
                    <a:pt x="129250" y="110832"/>
                  </a:lnTo>
                  <a:lnTo>
                    <a:pt x="127173" y="121786"/>
                  </a:lnTo>
                  <a:lnTo>
                    <a:pt x="115443" y="178539"/>
                  </a:lnTo>
                  <a:lnTo>
                    <a:pt x="113294" y="194971"/>
                  </a:lnTo>
                  <a:lnTo>
                    <a:pt x="111861" y="211770"/>
                  </a:lnTo>
                  <a:lnTo>
                    <a:pt x="110906" y="228811"/>
                  </a:lnTo>
                  <a:lnTo>
                    <a:pt x="109845" y="263329"/>
                  </a:lnTo>
                  <a:lnTo>
                    <a:pt x="108996" y="38910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5963478" y="2873403"/>
              <a:ext cx="357599" cy="323947"/>
            </a:xfrm>
            <a:custGeom>
              <a:avLst/>
              <a:gdLst/>
              <a:ahLst/>
              <a:cxnLst/>
              <a:rect l="0" t="0" r="0" b="0"/>
              <a:pathLst>
                <a:path w="357599" h="323947">
                  <a:moveTo>
                    <a:pt x="0" y="50489"/>
                  </a:moveTo>
                  <a:lnTo>
                    <a:pt x="11167" y="39322"/>
                  </a:lnTo>
                  <a:lnTo>
                    <a:pt x="17962" y="34864"/>
                  </a:lnTo>
                  <a:lnTo>
                    <a:pt x="25998" y="30723"/>
                  </a:lnTo>
                  <a:lnTo>
                    <a:pt x="34861" y="26794"/>
                  </a:lnTo>
                  <a:lnTo>
                    <a:pt x="44276" y="23006"/>
                  </a:lnTo>
                  <a:lnTo>
                    <a:pt x="64086" y="15681"/>
                  </a:lnTo>
                  <a:lnTo>
                    <a:pt x="94949" y="4987"/>
                  </a:lnTo>
                  <a:lnTo>
                    <a:pt x="106538" y="2625"/>
                  </a:lnTo>
                  <a:lnTo>
                    <a:pt x="118939" y="1050"/>
                  </a:lnTo>
                  <a:lnTo>
                    <a:pt x="131880" y="0"/>
                  </a:lnTo>
                  <a:lnTo>
                    <a:pt x="146351" y="469"/>
                  </a:lnTo>
                  <a:lnTo>
                    <a:pt x="161842" y="1950"/>
                  </a:lnTo>
                  <a:lnTo>
                    <a:pt x="178012" y="4106"/>
                  </a:lnTo>
                  <a:lnTo>
                    <a:pt x="192298" y="7881"/>
                  </a:lnTo>
                  <a:lnTo>
                    <a:pt x="205328" y="12735"/>
                  </a:lnTo>
                  <a:lnTo>
                    <a:pt x="217520" y="18308"/>
                  </a:lnTo>
                  <a:lnTo>
                    <a:pt x="229154" y="25529"/>
                  </a:lnTo>
                  <a:lnTo>
                    <a:pt x="240416" y="33849"/>
                  </a:lnTo>
                  <a:lnTo>
                    <a:pt x="251430" y="42901"/>
                  </a:lnTo>
                  <a:lnTo>
                    <a:pt x="261109" y="52442"/>
                  </a:lnTo>
                  <a:lnTo>
                    <a:pt x="269900" y="62309"/>
                  </a:lnTo>
                  <a:lnTo>
                    <a:pt x="278097" y="72392"/>
                  </a:lnTo>
                  <a:lnTo>
                    <a:pt x="283563" y="83789"/>
                  </a:lnTo>
                  <a:lnTo>
                    <a:pt x="287206" y="96061"/>
                  </a:lnTo>
                  <a:lnTo>
                    <a:pt x="289635" y="108918"/>
                  </a:lnTo>
                  <a:lnTo>
                    <a:pt x="290086" y="123331"/>
                  </a:lnTo>
                  <a:lnTo>
                    <a:pt x="289217" y="138784"/>
                  </a:lnTo>
                  <a:lnTo>
                    <a:pt x="287470" y="154928"/>
                  </a:lnTo>
                  <a:lnTo>
                    <a:pt x="283968" y="169197"/>
                  </a:lnTo>
                  <a:lnTo>
                    <a:pt x="279295" y="182216"/>
                  </a:lnTo>
                  <a:lnTo>
                    <a:pt x="273843" y="194401"/>
                  </a:lnTo>
                  <a:lnTo>
                    <a:pt x="267872" y="206030"/>
                  </a:lnTo>
                  <a:lnTo>
                    <a:pt x="261554" y="217288"/>
                  </a:lnTo>
                  <a:lnTo>
                    <a:pt x="255004" y="228300"/>
                  </a:lnTo>
                  <a:lnTo>
                    <a:pt x="247132" y="237978"/>
                  </a:lnTo>
                  <a:lnTo>
                    <a:pt x="238377" y="246768"/>
                  </a:lnTo>
                  <a:lnTo>
                    <a:pt x="229036" y="254965"/>
                  </a:lnTo>
                  <a:lnTo>
                    <a:pt x="218133" y="261598"/>
                  </a:lnTo>
                  <a:lnTo>
                    <a:pt x="206191" y="267189"/>
                  </a:lnTo>
                  <a:lnTo>
                    <a:pt x="181624" y="276517"/>
                  </a:lnTo>
                  <a:lnTo>
                    <a:pt x="159019" y="284558"/>
                  </a:lnTo>
                  <a:lnTo>
                    <a:pt x="148083" y="286002"/>
                  </a:lnTo>
                  <a:lnTo>
                    <a:pt x="137287" y="285795"/>
                  </a:lnTo>
                  <a:lnTo>
                    <a:pt x="126583" y="284489"/>
                  </a:lnTo>
                  <a:lnTo>
                    <a:pt x="115942" y="281280"/>
                  </a:lnTo>
                  <a:lnTo>
                    <a:pt x="105341" y="276805"/>
                  </a:lnTo>
                  <a:lnTo>
                    <a:pt x="94768" y="271483"/>
                  </a:lnTo>
                  <a:lnTo>
                    <a:pt x="88889" y="263261"/>
                  </a:lnTo>
                  <a:lnTo>
                    <a:pt x="86138" y="253106"/>
                  </a:lnTo>
                  <a:lnTo>
                    <a:pt x="85472" y="241661"/>
                  </a:lnTo>
                  <a:lnTo>
                    <a:pt x="89702" y="231693"/>
                  </a:lnTo>
                  <a:lnTo>
                    <a:pt x="97198" y="222711"/>
                  </a:lnTo>
                  <a:lnTo>
                    <a:pt x="106869" y="214386"/>
                  </a:lnTo>
                  <a:lnTo>
                    <a:pt x="117991" y="210004"/>
                  </a:lnTo>
                  <a:lnTo>
                    <a:pt x="130080" y="208252"/>
                  </a:lnTo>
                  <a:lnTo>
                    <a:pt x="183069" y="208252"/>
                  </a:lnTo>
                  <a:lnTo>
                    <a:pt x="196838" y="209421"/>
                  </a:lnTo>
                  <a:lnTo>
                    <a:pt x="210692" y="211369"/>
                  </a:lnTo>
                  <a:lnTo>
                    <a:pt x="224602" y="213836"/>
                  </a:lnTo>
                  <a:lnTo>
                    <a:pt x="237381" y="218987"/>
                  </a:lnTo>
                  <a:lnTo>
                    <a:pt x="249407" y="225926"/>
                  </a:lnTo>
                  <a:lnTo>
                    <a:pt x="283081" y="249327"/>
                  </a:lnTo>
                  <a:lnTo>
                    <a:pt x="293897" y="256671"/>
                  </a:lnTo>
                  <a:lnTo>
                    <a:pt x="303444" y="263904"/>
                  </a:lnTo>
                  <a:lnTo>
                    <a:pt x="312147" y="271063"/>
                  </a:lnTo>
                  <a:lnTo>
                    <a:pt x="320285" y="278173"/>
                  </a:lnTo>
                  <a:lnTo>
                    <a:pt x="326880" y="286419"/>
                  </a:lnTo>
                  <a:lnTo>
                    <a:pt x="332445" y="295422"/>
                  </a:lnTo>
                  <a:lnTo>
                    <a:pt x="357598" y="32394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5122070" y="3261917"/>
              <a:ext cx="1482982" cy="198373"/>
            </a:xfrm>
            <a:custGeom>
              <a:avLst/>
              <a:gdLst/>
              <a:ahLst/>
              <a:cxnLst/>
              <a:rect l="0" t="0" r="0" b="0"/>
              <a:pathLst>
                <a:path w="1482982" h="198373">
                  <a:moveTo>
                    <a:pt x="0" y="9056"/>
                  </a:moveTo>
                  <a:lnTo>
                    <a:pt x="16750" y="3472"/>
                  </a:lnTo>
                  <a:lnTo>
                    <a:pt x="55084" y="0"/>
                  </a:lnTo>
                  <a:lnTo>
                    <a:pt x="93041" y="2304"/>
                  </a:lnTo>
                  <a:lnTo>
                    <a:pt x="133673" y="6055"/>
                  </a:lnTo>
                  <a:lnTo>
                    <a:pt x="167313" y="7722"/>
                  </a:lnTo>
                  <a:lnTo>
                    <a:pt x="200962" y="8463"/>
                  </a:lnTo>
                  <a:lnTo>
                    <a:pt x="234226" y="9961"/>
                  </a:lnTo>
                  <a:lnTo>
                    <a:pt x="264591" y="14522"/>
                  </a:lnTo>
                  <a:lnTo>
                    <a:pt x="296785" y="17328"/>
                  </a:lnTo>
                  <a:lnTo>
                    <a:pt x="331738" y="19744"/>
                  </a:lnTo>
                  <a:lnTo>
                    <a:pt x="370646" y="24713"/>
                  </a:lnTo>
                  <a:lnTo>
                    <a:pt x="431971" y="34081"/>
                  </a:lnTo>
                  <a:lnTo>
                    <a:pt x="473625" y="37707"/>
                  </a:lnTo>
                  <a:lnTo>
                    <a:pt x="515511" y="40488"/>
                  </a:lnTo>
                  <a:lnTo>
                    <a:pt x="557499" y="45619"/>
                  </a:lnTo>
                  <a:lnTo>
                    <a:pt x="599532" y="48678"/>
                  </a:lnTo>
                  <a:lnTo>
                    <a:pt x="642755" y="52376"/>
                  </a:lnTo>
                  <a:lnTo>
                    <a:pt x="665733" y="56633"/>
                  </a:lnTo>
                  <a:lnTo>
                    <a:pt x="689233" y="61809"/>
                  </a:lnTo>
                  <a:lnTo>
                    <a:pt x="734041" y="70677"/>
                  </a:lnTo>
                  <a:lnTo>
                    <a:pt x="755807" y="74677"/>
                  </a:lnTo>
                  <a:lnTo>
                    <a:pt x="801805" y="82239"/>
                  </a:lnTo>
                  <a:lnTo>
                    <a:pt x="1093661" y="128253"/>
                  </a:lnTo>
                  <a:lnTo>
                    <a:pt x="1151302" y="138772"/>
                  </a:lnTo>
                  <a:lnTo>
                    <a:pt x="1205388" y="149290"/>
                  </a:lnTo>
                  <a:lnTo>
                    <a:pt x="1223127" y="153965"/>
                  </a:lnTo>
                  <a:lnTo>
                    <a:pt x="1240796" y="159418"/>
                  </a:lnTo>
                  <a:lnTo>
                    <a:pt x="1258419" y="165391"/>
                  </a:lnTo>
                  <a:lnTo>
                    <a:pt x="1274842" y="169373"/>
                  </a:lnTo>
                  <a:lnTo>
                    <a:pt x="1320289" y="176146"/>
                  </a:lnTo>
                  <a:lnTo>
                    <a:pt x="1349126" y="181872"/>
                  </a:lnTo>
                  <a:lnTo>
                    <a:pt x="1397225" y="191665"/>
                  </a:lnTo>
                  <a:lnTo>
                    <a:pt x="1428117" y="195392"/>
                  </a:lnTo>
                  <a:lnTo>
                    <a:pt x="1482981" y="19837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2124554" y="3260455"/>
              <a:ext cx="2534743" cy="94659"/>
            </a:xfrm>
            <a:custGeom>
              <a:avLst/>
              <a:gdLst/>
              <a:ahLst/>
              <a:cxnLst/>
              <a:rect l="0" t="0" r="0" b="0"/>
              <a:pathLst>
                <a:path w="2534743" h="94659">
                  <a:moveTo>
                    <a:pt x="0" y="10518"/>
                  </a:moveTo>
                  <a:lnTo>
                    <a:pt x="41984" y="9349"/>
                  </a:lnTo>
                  <a:lnTo>
                    <a:pt x="57205" y="7401"/>
                  </a:lnTo>
                  <a:lnTo>
                    <a:pt x="89699" y="4458"/>
                  </a:lnTo>
                  <a:lnTo>
                    <a:pt x="155053" y="5858"/>
                  </a:lnTo>
                  <a:lnTo>
                    <a:pt x="169981" y="3905"/>
                  </a:lnTo>
                  <a:lnTo>
                    <a:pt x="213323" y="1157"/>
                  </a:lnTo>
                  <a:lnTo>
                    <a:pt x="283905" y="152"/>
                  </a:lnTo>
                  <a:lnTo>
                    <a:pt x="904655" y="0"/>
                  </a:lnTo>
                  <a:lnTo>
                    <a:pt x="925643" y="1169"/>
                  </a:lnTo>
                  <a:lnTo>
                    <a:pt x="946647" y="3117"/>
                  </a:lnTo>
                  <a:lnTo>
                    <a:pt x="967661" y="5584"/>
                  </a:lnTo>
                  <a:lnTo>
                    <a:pt x="1009709" y="8325"/>
                  </a:lnTo>
                  <a:lnTo>
                    <a:pt x="1075918" y="9868"/>
                  </a:lnTo>
                  <a:lnTo>
                    <a:pt x="1122097" y="11398"/>
                  </a:lnTo>
                  <a:lnTo>
                    <a:pt x="1144227" y="13442"/>
                  </a:lnTo>
                  <a:lnTo>
                    <a:pt x="1165993" y="15973"/>
                  </a:lnTo>
                  <a:lnTo>
                    <a:pt x="1208875" y="18785"/>
                  </a:lnTo>
                  <a:lnTo>
                    <a:pt x="1275554" y="20369"/>
                  </a:lnTo>
                  <a:lnTo>
                    <a:pt x="1321843" y="21908"/>
                  </a:lnTo>
                  <a:lnTo>
                    <a:pt x="1344003" y="23954"/>
                  </a:lnTo>
                  <a:lnTo>
                    <a:pt x="1365788" y="26487"/>
                  </a:lnTo>
                  <a:lnTo>
                    <a:pt x="1411808" y="29302"/>
                  </a:lnTo>
                  <a:lnTo>
                    <a:pt x="1480591" y="30886"/>
                  </a:lnTo>
                  <a:lnTo>
                    <a:pt x="1523989" y="32425"/>
                  </a:lnTo>
                  <a:lnTo>
                    <a:pt x="1545379" y="34472"/>
                  </a:lnTo>
                  <a:lnTo>
                    <a:pt x="1566650" y="37005"/>
                  </a:lnTo>
                  <a:lnTo>
                    <a:pt x="1612100" y="39819"/>
                  </a:lnTo>
                  <a:lnTo>
                    <a:pt x="1658398" y="42239"/>
                  </a:lnTo>
                  <a:lnTo>
                    <a:pt x="1680561" y="44520"/>
                  </a:lnTo>
                  <a:lnTo>
                    <a:pt x="1702348" y="47209"/>
                  </a:lnTo>
                  <a:lnTo>
                    <a:pt x="1725053" y="49002"/>
                  </a:lnTo>
                  <a:lnTo>
                    <a:pt x="1794923" y="51526"/>
                  </a:lnTo>
                  <a:lnTo>
                    <a:pt x="1860553" y="53442"/>
                  </a:lnTo>
                  <a:lnTo>
                    <a:pt x="1881942" y="55494"/>
                  </a:lnTo>
                  <a:lnTo>
                    <a:pt x="1903213" y="58031"/>
                  </a:lnTo>
                  <a:lnTo>
                    <a:pt x="1945546" y="60850"/>
                  </a:lnTo>
                  <a:lnTo>
                    <a:pt x="2008799" y="62437"/>
                  </a:lnTo>
                  <a:lnTo>
                    <a:pt x="2050905" y="63977"/>
                  </a:lnTo>
                  <a:lnTo>
                    <a:pt x="2071949" y="66024"/>
                  </a:lnTo>
                  <a:lnTo>
                    <a:pt x="2092990" y="68557"/>
                  </a:lnTo>
                  <a:lnTo>
                    <a:pt x="2131951" y="71371"/>
                  </a:lnTo>
                  <a:lnTo>
                    <a:pt x="2168744" y="73791"/>
                  </a:lnTo>
                  <a:lnTo>
                    <a:pt x="2186736" y="76072"/>
                  </a:lnTo>
                  <a:lnTo>
                    <a:pt x="2204574" y="78762"/>
                  </a:lnTo>
                  <a:lnTo>
                    <a:pt x="2221140" y="80555"/>
                  </a:lnTo>
                  <a:lnTo>
                    <a:pt x="2281315" y="83432"/>
                  </a:lnTo>
                  <a:lnTo>
                    <a:pt x="2351136" y="85216"/>
                  </a:lnTo>
                  <a:lnTo>
                    <a:pt x="2363256" y="87195"/>
                  </a:lnTo>
                  <a:lnTo>
                    <a:pt x="2374841" y="89683"/>
                  </a:lnTo>
                  <a:lnTo>
                    <a:pt x="2406412" y="92447"/>
                  </a:lnTo>
                  <a:lnTo>
                    <a:pt x="2457375" y="94003"/>
                  </a:lnTo>
                  <a:lnTo>
                    <a:pt x="2534742" y="9465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3060636" y="3491842"/>
              <a:ext cx="223509" cy="494328"/>
            </a:xfrm>
            <a:custGeom>
              <a:avLst/>
              <a:gdLst/>
              <a:ahLst/>
              <a:cxnLst/>
              <a:rect l="0" t="0" r="0" b="0"/>
              <a:pathLst>
                <a:path w="223509" h="494328">
                  <a:moveTo>
                    <a:pt x="31538" y="0"/>
                  </a:moveTo>
                  <a:lnTo>
                    <a:pt x="16898" y="58556"/>
                  </a:lnTo>
                  <a:lnTo>
                    <a:pt x="13598" y="70590"/>
                  </a:lnTo>
                  <a:lnTo>
                    <a:pt x="6814" y="93311"/>
                  </a:lnTo>
                  <a:lnTo>
                    <a:pt x="4537" y="106615"/>
                  </a:lnTo>
                  <a:lnTo>
                    <a:pt x="3020" y="121328"/>
                  </a:lnTo>
                  <a:lnTo>
                    <a:pt x="2008" y="136979"/>
                  </a:lnTo>
                  <a:lnTo>
                    <a:pt x="1334" y="153256"/>
                  </a:lnTo>
                  <a:lnTo>
                    <a:pt x="584" y="186924"/>
                  </a:lnTo>
                  <a:lnTo>
                    <a:pt x="0" y="357161"/>
                  </a:lnTo>
                  <a:lnTo>
                    <a:pt x="1164" y="371330"/>
                  </a:lnTo>
                  <a:lnTo>
                    <a:pt x="3108" y="384282"/>
                  </a:lnTo>
                  <a:lnTo>
                    <a:pt x="5573" y="396422"/>
                  </a:lnTo>
                  <a:lnTo>
                    <a:pt x="9553" y="408022"/>
                  </a:lnTo>
                  <a:lnTo>
                    <a:pt x="14544" y="419261"/>
                  </a:lnTo>
                  <a:lnTo>
                    <a:pt x="20208" y="430260"/>
                  </a:lnTo>
                  <a:lnTo>
                    <a:pt x="27491" y="439930"/>
                  </a:lnTo>
                  <a:lnTo>
                    <a:pt x="35851" y="448713"/>
                  </a:lnTo>
                  <a:lnTo>
                    <a:pt x="44931" y="456906"/>
                  </a:lnTo>
                  <a:lnTo>
                    <a:pt x="55658" y="462368"/>
                  </a:lnTo>
                  <a:lnTo>
                    <a:pt x="67485" y="466010"/>
                  </a:lnTo>
                  <a:lnTo>
                    <a:pt x="80043" y="468437"/>
                  </a:lnTo>
                  <a:lnTo>
                    <a:pt x="93090" y="467718"/>
                  </a:lnTo>
                  <a:lnTo>
                    <a:pt x="106463" y="464902"/>
                  </a:lnTo>
                  <a:lnTo>
                    <a:pt x="120052" y="460687"/>
                  </a:lnTo>
                  <a:lnTo>
                    <a:pt x="132618" y="455540"/>
                  </a:lnTo>
                  <a:lnTo>
                    <a:pt x="144500" y="449771"/>
                  </a:lnTo>
                  <a:lnTo>
                    <a:pt x="155928" y="443588"/>
                  </a:lnTo>
                  <a:lnTo>
                    <a:pt x="167053" y="437129"/>
                  </a:lnTo>
                  <a:lnTo>
                    <a:pt x="188762" y="423719"/>
                  </a:lnTo>
                  <a:lnTo>
                    <a:pt x="197122" y="415702"/>
                  </a:lnTo>
                  <a:lnTo>
                    <a:pt x="203864" y="406852"/>
                  </a:lnTo>
                  <a:lnTo>
                    <a:pt x="209527" y="397446"/>
                  </a:lnTo>
                  <a:lnTo>
                    <a:pt x="214472" y="387669"/>
                  </a:lnTo>
                  <a:lnTo>
                    <a:pt x="218937" y="377646"/>
                  </a:lnTo>
                  <a:lnTo>
                    <a:pt x="223082" y="367457"/>
                  </a:lnTo>
                  <a:lnTo>
                    <a:pt x="223508" y="357159"/>
                  </a:lnTo>
                  <a:lnTo>
                    <a:pt x="221455" y="346788"/>
                  </a:lnTo>
                  <a:lnTo>
                    <a:pt x="217749" y="336368"/>
                  </a:lnTo>
                  <a:lnTo>
                    <a:pt x="211772" y="328253"/>
                  </a:lnTo>
                  <a:lnTo>
                    <a:pt x="204282" y="321674"/>
                  </a:lnTo>
                  <a:lnTo>
                    <a:pt x="195783" y="316120"/>
                  </a:lnTo>
                  <a:lnTo>
                    <a:pt x="186610" y="313585"/>
                  </a:lnTo>
                  <a:lnTo>
                    <a:pt x="176990" y="313064"/>
                  </a:lnTo>
                  <a:lnTo>
                    <a:pt x="167070" y="313886"/>
                  </a:lnTo>
                  <a:lnTo>
                    <a:pt x="158120" y="317939"/>
                  </a:lnTo>
                  <a:lnTo>
                    <a:pt x="149816" y="324147"/>
                  </a:lnTo>
                  <a:lnTo>
                    <a:pt x="141943" y="331792"/>
                  </a:lnTo>
                  <a:lnTo>
                    <a:pt x="134356" y="340394"/>
                  </a:lnTo>
                  <a:lnTo>
                    <a:pt x="126962" y="349635"/>
                  </a:lnTo>
                  <a:lnTo>
                    <a:pt x="119695" y="359301"/>
                  </a:lnTo>
                  <a:lnTo>
                    <a:pt x="113681" y="370420"/>
                  </a:lnTo>
                  <a:lnTo>
                    <a:pt x="108504" y="382507"/>
                  </a:lnTo>
                  <a:lnTo>
                    <a:pt x="103884" y="395239"/>
                  </a:lnTo>
                  <a:lnTo>
                    <a:pt x="100803" y="409571"/>
                  </a:lnTo>
                  <a:lnTo>
                    <a:pt x="98750" y="424968"/>
                  </a:lnTo>
                  <a:lnTo>
                    <a:pt x="94643" y="49432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3330390" y="3554948"/>
              <a:ext cx="182488" cy="168282"/>
            </a:xfrm>
            <a:custGeom>
              <a:avLst/>
              <a:gdLst/>
              <a:ahLst/>
              <a:cxnLst/>
              <a:rect l="0" t="0" r="0" b="0"/>
              <a:pathLst>
                <a:path w="182488" h="168282">
                  <a:moveTo>
                    <a:pt x="24723" y="0"/>
                  </a:moveTo>
                  <a:lnTo>
                    <a:pt x="10084" y="43917"/>
                  </a:lnTo>
                  <a:lnTo>
                    <a:pt x="6784" y="54988"/>
                  </a:lnTo>
                  <a:lnTo>
                    <a:pt x="0" y="79754"/>
                  </a:lnTo>
                  <a:lnTo>
                    <a:pt x="2398" y="88228"/>
                  </a:lnTo>
                  <a:lnTo>
                    <a:pt x="8671" y="93877"/>
                  </a:lnTo>
                  <a:lnTo>
                    <a:pt x="17528" y="97643"/>
                  </a:lnTo>
                  <a:lnTo>
                    <a:pt x="28106" y="100154"/>
                  </a:lnTo>
                  <a:lnTo>
                    <a:pt x="39834" y="101828"/>
                  </a:lnTo>
                  <a:lnTo>
                    <a:pt x="52326" y="102944"/>
                  </a:lnTo>
                  <a:lnTo>
                    <a:pt x="64160" y="106025"/>
                  </a:lnTo>
                  <a:lnTo>
                    <a:pt x="75556" y="110417"/>
                  </a:lnTo>
                  <a:lnTo>
                    <a:pt x="86659" y="115681"/>
                  </a:lnTo>
                  <a:lnTo>
                    <a:pt x="97567" y="121528"/>
                  </a:lnTo>
                  <a:lnTo>
                    <a:pt x="108344" y="127764"/>
                  </a:lnTo>
                  <a:lnTo>
                    <a:pt x="119035" y="134258"/>
                  </a:lnTo>
                  <a:lnTo>
                    <a:pt x="129668" y="139756"/>
                  </a:lnTo>
                  <a:lnTo>
                    <a:pt x="140263" y="144590"/>
                  </a:lnTo>
                  <a:lnTo>
                    <a:pt x="182487" y="16828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3523395" y="3533912"/>
              <a:ext cx="21036" cy="473294"/>
            </a:xfrm>
            <a:custGeom>
              <a:avLst/>
              <a:gdLst/>
              <a:ahLst/>
              <a:cxnLst/>
              <a:rect l="0" t="0" r="0" b="0"/>
              <a:pathLst>
                <a:path w="21036" h="473294">
                  <a:moveTo>
                    <a:pt x="0" y="0"/>
                  </a:moveTo>
                  <a:lnTo>
                    <a:pt x="0" y="114562"/>
                  </a:lnTo>
                  <a:lnTo>
                    <a:pt x="1168" y="131300"/>
                  </a:lnTo>
                  <a:lnTo>
                    <a:pt x="3116" y="148302"/>
                  </a:lnTo>
                  <a:lnTo>
                    <a:pt x="5583" y="165480"/>
                  </a:lnTo>
                  <a:lnTo>
                    <a:pt x="7228" y="182775"/>
                  </a:lnTo>
                  <a:lnTo>
                    <a:pt x="8325" y="200148"/>
                  </a:lnTo>
                  <a:lnTo>
                    <a:pt x="9056" y="217573"/>
                  </a:lnTo>
                  <a:lnTo>
                    <a:pt x="9868" y="255632"/>
                  </a:lnTo>
                  <a:lnTo>
                    <a:pt x="10389" y="331614"/>
                  </a:lnTo>
                  <a:lnTo>
                    <a:pt x="11600" y="348456"/>
                  </a:lnTo>
                  <a:lnTo>
                    <a:pt x="13577" y="364358"/>
                  </a:lnTo>
                  <a:lnTo>
                    <a:pt x="16063" y="379635"/>
                  </a:lnTo>
                  <a:lnTo>
                    <a:pt x="17720" y="394493"/>
                  </a:lnTo>
                  <a:lnTo>
                    <a:pt x="18825" y="409073"/>
                  </a:lnTo>
                  <a:lnTo>
                    <a:pt x="21035" y="47329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3712712" y="3732098"/>
              <a:ext cx="399670" cy="306660"/>
            </a:xfrm>
            <a:custGeom>
              <a:avLst/>
              <a:gdLst/>
              <a:ahLst/>
              <a:cxnLst/>
              <a:rect l="0" t="0" r="0" b="0"/>
              <a:pathLst>
                <a:path w="399670" h="306660">
                  <a:moveTo>
                    <a:pt x="0" y="33202"/>
                  </a:moveTo>
                  <a:lnTo>
                    <a:pt x="5583" y="49952"/>
                  </a:lnTo>
                  <a:lnTo>
                    <a:pt x="8396" y="59561"/>
                  </a:lnTo>
                  <a:lnTo>
                    <a:pt x="14639" y="82702"/>
                  </a:lnTo>
                  <a:lnTo>
                    <a:pt x="16771" y="96586"/>
                  </a:lnTo>
                  <a:lnTo>
                    <a:pt x="18192" y="111685"/>
                  </a:lnTo>
                  <a:lnTo>
                    <a:pt x="19140" y="127594"/>
                  </a:lnTo>
                  <a:lnTo>
                    <a:pt x="20193" y="157737"/>
                  </a:lnTo>
                  <a:lnTo>
                    <a:pt x="20869" y="215176"/>
                  </a:lnTo>
                  <a:lnTo>
                    <a:pt x="22092" y="228141"/>
                  </a:lnTo>
                  <a:lnTo>
                    <a:pt x="24077" y="240290"/>
                  </a:lnTo>
                  <a:lnTo>
                    <a:pt x="26569" y="251896"/>
                  </a:lnTo>
                  <a:lnTo>
                    <a:pt x="29399" y="254958"/>
                  </a:lnTo>
                  <a:lnTo>
                    <a:pt x="32454" y="252325"/>
                  </a:lnTo>
                  <a:lnTo>
                    <a:pt x="35659" y="245896"/>
                  </a:lnTo>
                  <a:lnTo>
                    <a:pt x="37796" y="235766"/>
                  </a:lnTo>
                  <a:lnTo>
                    <a:pt x="39221" y="223170"/>
                  </a:lnTo>
                  <a:lnTo>
                    <a:pt x="40170" y="208929"/>
                  </a:lnTo>
                  <a:lnTo>
                    <a:pt x="41972" y="194761"/>
                  </a:lnTo>
                  <a:lnTo>
                    <a:pt x="44342" y="180641"/>
                  </a:lnTo>
                  <a:lnTo>
                    <a:pt x="47091" y="166553"/>
                  </a:lnTo>
                  <a:lnTo>
                    <a:pt x="48923" y="151318"/>
                  </a:lnTo>
                  <a:lnTo>
                    <a:pt x="50145" y="135319"/>
                  </a:lnTo>
                  <a:lnTo>
                    <a:pt x="50959" y="118809"/>
                  </a:lnTo>
                  <a:lnTo>
                    <a:pt x="52671" y="104297"/>
                  </a:lnTo>
                  <a:lnTo>
                    <a:pt x="54980" y="91116"/>
                  </a:lnTo>
                  <a:lnTo>
                    <a:pt x="57689" y="78823"/>
                  </a:lnTo>
                  <a:lnTo>
                    <a:pt x="60663" y="67122"/>
                  </a:lnTo>
                  <a:lnTo>
                    <a:pt x="63814" y="55815"/>
                  </a:lnTo>
                  <a:lnTo>
                    <a:pt x="67084" y="44771"/>
                  </a:lnTo>
                  <a:lnTo>
                    <a:pt x="71601" y="35072"/>
                  </a:lnTo>
                  <a:lnTo>
                    <a:pt x="76949" y="26268"/>
                  </a:lnTo>
                  <a:lnTo>
                    <a:pt x="82852" y="18062"/>
                  </a:lnTo>
                  <a:lnTo>
                    <a:pt x="90293" y="11422"/>
                  </a:lnTo>
                  <a:lnTo>
                    <a:pt x="98760" y="5827"/>
                  </a:lnTo>
                  <a:lnTo>
                    <a:pt x="107910" y="928"/>
                  </a:lnTo>
                  <a:lnTo>
                    <a:pt x="116348" y="0"/>
                  </a:lnTo>
                  <a:lnTo>
                    <a:pt x="124310" y="1719"/>
                  </a:lnTo>
                  <a:lnTo>
                    <a:pt x="131955" y="5201"/>
                  </a:lnTo>
                  <a:lnTo>
                    <a:pt x="138221" y="11029"/>
                  </a:lnTo>
                  <a:lnTo>
                    <a:pt x="143566" y="18420"/>
                  </a:lnTo>
                  <a:lnTo>
                    <a:pt x="148299" y="26853"/>
                  </a:lnTo>
                  <a:lnTo>
                    <a:pt x="159790" y="48689"/>
                  </a:lnTo>
                  <a:lnTo>
                    <a:pt x="166126" y="61056"/>
                  </a:lnTo>
                  <a:lnTo>
                    <a:pt x="170350" y="76312"/>
                  </a:lnTo>
                  <a:lnTo>
                    <a:pt x="173167" y="93495"/>
                  </a:lnTo>
                  <a:lnTo>
                    <a:pt x="175044" y="111961"/>
                  </a:lnTo>
                  <a:lnTo>
                    <a:pt x="176295" y="128947"/>
                  </a:lnTo>
                  <a:lnTo>
                    <a:pt x="177130" y="144946"/>
                  </a:lnTo>
                  <a:lnTo>
                    <a:pt x="177686" y="160286"/>
                  </a:lnTo>
                  <a:lnTo>
                    <a:pt x="176888" y="174019"/>
                  </a:lnTo>
                  <a:lnTo>
                    <a:pt x="175188" y="186679"/>
                  </a:lnTo>
                  <a:lnTo>
                    <a:pt x="172886" y="198626"/>
                  </a:lnTo>
                  <a:lnTo>
                    <a:pt x="170182" y="210096"/>
                  </a:lnTo>
                  <a:lnTo>
                    <a:pt x="167212" y="221249"/>
                  </a:lnTo>
                  <a:lnTo>
                    <a:pt x="164062" y="232189"/>
                  </a:lnTo>
                  <a:lnTo>
                    <a:pt x="163132" y="235978"/>
                  </a:lnTo>
                  <a:lnTo>
                    <a:pt x="163679" y="234997"/>
                  </a:lnTo>
                  <a:lnTo>
                    <a:pt x="165213" y="230838"/>
                  </a:lnTo>
                  <a:lnTo>
                    <a:pt x="182651" y="179332"/>
                  </a:lnTo>
                  <a:lnTo>
                    <a:pt x="188379" y="169186"/>
                  </a:lnTo>
                  <a:lnTo>
                    <a:pt x="195703" y="158917"/>
                  </a:lnTo>
                  <a:lnTo>
                    <a:pt x="204092" y="148565"/>
                  </a:lnTo>
                  <a:lnTo>
                    <a:pt x="212022" y="138157"/>
                  </a:lnTo>
                  <a:lnTo>
                    <a:pt x="227065" y="117244"/>
                  </a:lnTo>
                  <a:lnTo>
                    <a:pt x="234349" y="107928"/>
                  </a:lnTo>
                  <a:lnTo>
                    <a:pt x="241542" y="99380"/>
                  </a:lnTo>
                  <a:lnTo>
                    <a:pt x="248674" y="91344"/>
                  </a:lnTo>
                  <a:lnTo>
                    <a:pt x="256936" y="84818"/>
                  </a:lnTo>
                  <a:lnTo>
                    <a:pt x="265949" y="79299"/>
                  </a:lnTo>
                  <a:lnTo>
                    <a:pt x="275463" y="74451"/>
                  </a:lnTo>
                  <a:lnTo>
                    <a:pt x="286481" y="72387"/>
                  </a:lnTo>
                  <a:lnTo>
                    <a:pt x="298500" y="72180"/>
                  </a:lnTo>
                  <a:lnTo>
                    <a:pt x="311188" y="73211"/>
                  </a:lnTo>
                  <a:lnTo>
                    <a:pt x="321983" y="76235"/>
                  </a:lnTo>
                  <a:lnTo>
                    <a:pt x="331518" y="80589"/>
                  </a:lnTo>
                  <a:lnTo>
                    <a:pt x="340211" y="85828"/>
                  </a:lnTo>
                  <a:lnTo>
                    <a:pt x="347175" y="93996"/>
                  </a:lnTo>
                  <a:lnTo>
                    <a:pt x="352987" y="104115"/>
                  </a:lnTo>
                  <a:lnTo>
                    <a:pt x="358030" y="115536"/>
                  </a:lnTo>
                  <a:lnTo>
                    <a:pt x="362560" y="127824"/>
                  </a:lnTo>
                  <a:lnTo>
                    <a:pt x="366749" y="140691"/>
                  </a:lnTo>
                  <a:lnTo>
                    <a:pt x="370711" y="153943"/>
                  </a:lnTo>
                  <a:lnTo>
                    <a:pt x="378229" y="181134"/>
                  </a:lnTo>
                  <a:lnTo>
                    <a:pt x="381870" y="194928"/>
                  </a:lnTo>
                  <a:lnTo>
                    <a:pt x="384297" y="208800"/>
                  </a:lnTo>
                  <a:lnTo>
                    <a:pt x="385915" y="222722"/>
                  </a:lnTo>
                  <a:lnTo>
                    <a:pt x="386993" y="236677"/>
                  </a:lnTo>
                  <a:lnTo>
                    <a:pt x="388881" y="249487"/>
                  </a:lnTo>
                  <a:lnTo>
                    <a:pt x="391308" y="261533"/>
                  </a:lnTo>
                  <a:lnTo>
                    <a:pt x="399669" y="30665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4270145" y="3822346"/>
              <a:ext cx="147247" cy="16578"/>
            </a:xfrm>
            <a:custGeom>
              <a:avLst/>
              <a:gdLst/>
              <a:ahLst/>
              <a:cxnLst/>
              <a:rect l="0" t="0" r="0" b="0"/>
              <a:pathLst>
                <a:path w="147247" h="16578">
                  <a:moveTo>
                    <a:pt x="0" y="6059"/>
                  </a:moveTo>
                  <a:lnTo>
                    <a:pt x="16750" y="476"/>
                  </a:lnTo>
                  <a:lnTo>
                    <a:pt x="26359" y="0"/>
                  </a:lnTo>
                  <a:lnTo>
                    <a:pt x="37439" y="851"/>
                  </a:lnTo>
                  <a:lnTo>
                    <a:pt x="49500" y="2587"/>
                  </a:lnTo>
                  <a:lnTo>
                    <a:pt x="62216" y="3744"/>
                  </a:lnTo>
                  <a:lnTo>
                    <a:pt x="75367" y="4516"/>
                  </a:lnTo>
                  <a:lnTo>
                    <a:pt x="88809" y="5031"/>
                  </a:lnTo>
                  <a:lnTo>
                    <a:pt x="101276" y="6542"/>
                  </a:lnTo>
                  <a:lnTo>
                    <a:pt x="113094" y="8718"/>
                  </a:lnTo>
                  <a:lnTo>
                    <a:pt x="147246" y="1657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4312215" y="3912546"/>
              <a:ext cx="157765" cy="10086"/>
            </a:xfrm>
            <a:custGeom>
              <a:avLst/>
              <a:gdLst/>
              <a:ahLst/>
              <a:cxnLst/>
              <a:rect l="0" t="0" r="0" b="0"/>
              <a:pathLst>
                <a:path w="157765" h="10086">
                  <a:moveTo>
                    <a:pt x="0" y="0"/>
                  </a:moveTo>
                  <a:lnTo>
                    <a:pt x="16750" y="5584"/>
                  </a:lnTo>
                  <a:lnTo>
                    <a:pt x="26359" y="7229"/>
                  </a:lnTo>
                  <a:lnTo>
                    <a:pt x="37439" y="8325"/>
                  </a:lnTo>
                  <a:lnTo>
                    <a:pt x="49500" y="9056"/>
                  </a:lnTo>
                  <a:lnTo>
                    <a:pt x="75367" y="9868"/>
                  </a:lnTo>
                  <a:lnTo>
                    <a:pt x="88809" y="10085"/>
                  </a:lnTo>
                  <a:lnTo>
                    <a:pt x="102445" y="9061"/>
                  </a:lnTo>
                  <a:lnTo>
                    <a:pt x="116210" y="7209"/>
                  </a:lnTo>
                  <a:lnTo>
                    <a:pt x="157764"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5889855" y="2387494"/>
              <a:ext cx="10518" cy="73624"/>
            </a:xfrm>
            <a:custGeom>
              <a:avLst/>
              <a:gdLst/>
              <a:ahLst/>
              <a:cxnLst/>
              <a:rect l="0" t="0" r="0" b="0"/>
              <a:pathLst>
                <a:path w="10518" h="73624">
                  <a:moveTo>
                    <a:pt x="0" y="0"/>
                  </a:moveTo>
                  <a:lnTo>
                    <a:pt x="0" y="22334"/>
                  </a:lnTo>
                  <a:lnTo>
                    <a:pt x="1168" y="32419"/>
                  </a:lnTo>
                  <a:lnTo>
                    <a:pt x="3116" y="42648"/>
                  </a:lnTo>
                  <a:lnTo>
                    <a:pt x="10517" y="7362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6254896" y="3516862"/>
              <a:ext cx="177544" cy="420557"/>
            </a:xfrm>
            <a:custGeom>
              <a:avLst/>
              <a:gdLst/>
              <a:ahLst/>
              <a:cxnLst/>
              <a:rect l="0" t="0" r="0" b="0"/>
              <a:pathLst>
                <a:path w="177544" h="420557">
                  <a:moveTo>
                    <a:pt x="108251" y="48603"/>
                  </a:moveTo>
                  <a:lnTo>
                    <a:pt x="113834" y="31853"/>
                  </a:lnTo>
                  <a:lnTo>
                    <a:pt x="113142" y="24581"/>
                  </a:lnTo>
                  <a:lnTo>
                    <a:pt x="110343" y="17397"/>
                  </a:lnTo>
                  <a:lnTo>
                    <a:pt x="106140" y="10269"/>
                  </a:lnTo>
                  <a:lnTo>
                    <a:pt x="98663" y="5518"/>
                  </a:lnTo>
                  <a:lnTo>
                    <a:pt x="89004" y="2351"/>
                  </a:lnTo>
                  <a:lnTo>
                    <a:pt x="77891" y="239"/>
                  </a:lnTo>
                  <a:lnTo>
                    <a:pt x="66975" y="0"/>
                  </a:lnTo>
                  <a:lnTo>
                    <a:pt x="56193" y="1008"/>
                  </a:lnTo>
                  <a:lnTo>
                    <a:pt x="45498" y="2850"/>
                  </a:lnTo>
                  <a:lnTo>
                    <a:pt x="36032" y="6415"/>
                  </a:lnTo>
                  <a:lnTo>
                    <a:pt x="27383" y="11128"/>
                  </a:lnTo>
                  <a:lnTo>
                    <a:pt x="19280" y="16608"/>
                  </a:lnTo>
                  <a:lnTo>
                    <a:pt x="12710" y="23768"/>
                  </a:lnTo>
                  <a:lnTo>
                    <a:pt x="7160" y="32046"/>
                  </a:lnTo>
                  <a:lnTo>
                    <a:pt x="2292" y="41071"/>
                  </a:lnTo>
                  <a:lnTo>
                    <a:pt x="216" y="50594"/>
                  </a:lnTo>
                  <a:lnTo>
                    <a:pt x="0" y="60448"/>
                  </a:lnTo>
                  <a:lnTo>
                    <a:pt x="1025" y="70523"/>
                  </a:lnTo>
                  <a:lnTo>
                    <a:pt x="4045" y="81915"/>
                  </a:lnTo>
                  <a:lnTo>
                    <a:pt x="8397" y="94183"/>
                  </a:lnTo>
                  <a:lnTo>
                    <a:pt x="13634" y="107037"/>
                  </a:lnTo>
                  <a:lnTo>
                    <a:pt x="20632" y="120281"/>
                  </a:lnTo>
                  <a:lnTo>
                    <a:pt x="28803" y="133784"/>
                  </a:lnTo>
                  <a:lnTo>
                    <a:pt x="37757" y="147461"/>
                  </a:lnTo>
                  <a:lnTo>
                    <a:pt x="47231" y="160084"/>
                  </a:lnTo>
                  <a:lnTo>
                    <a:pt x="57053" y="172006"/>
                  </a:lnTo>
                  <a:lnTo>
                    <a:pt x="67107" y="183460"/>
                  </a:lnTo>
                  <a:lnTo>
                    <a:pt x="77315" y="195770"/>
                  </a:lnTo>
                  <a:lnTo>
                    <a:pt x="98008" y="221914"/>
                  </a:lnTo>
                  <a:lnTo>
                    <a:pt x="107266" y="235430"/>
                  </a:lnTo>
                  <a:lnTo>
                    <a:pt x="115774" y="249115"/>
                  </a:lnTo>
                  <a:lnTo>
                    <a:pt x="123784" y="262913"/>
                  </a:lnTo>
                  <a:lnTo>
                    <a:pt x="138916" y="287592"/>
                  </a:lnTo>
                  <a:lnTo>
                    <a:pt x="146224" y="299082"/>
                  </a:lnTo>
                  <a:lnTo>
                    <a:pt x="152264" y="310247"/>
                  </a:lnTo>
                  <a:lnTo>
                    <a:pt x="157459" y="321197"/>
                  </a:lnTo>
                  <a:lnTo>
                    <a:pt x="162091" y="332003"/>
                  </a:lnTo>
                  <a:lnTo>
                    <a:pt x="165179" y="343881"/>
                  </a:lnTo>
                  <a:lnTo>
                    <a:pt x="167238" y="356474"/>
                  </a:lnTo>
                  <a:lnTo>
                    <a:pt x="168611" y="369544"/>
                  </a:lnTo>
                  <a:lnTo>
                    <a:pt x="167189" y="381763"/>
                  </a:lnTo>
                  <a:lnTo>
                    <a:pt x="163904" y="393415"/>
                  </a:lnTo>
                  <a:lnTo>
                    <a:pt x="159376" y="404689"/>
                  </a:lnTo>
                  <a:lnTo>
                    <a:pt x="151683" y="412205"/>
                  </a:lnTo>
                  <a:lnTo>
                    <a:pt x="141880" y="417216"/>
                  </a:lnTo>
                  <a:lnTo>
                    <a:pt x="130670" y="420556"/>
                  </a:lnTo>
                  <a:lnTo>
                    <a:pt x="119691" y="420446"/>
                  </a:lnTo>
                  <a:lnTo>
                    <a:pt x="108866" y="418035"/>
                  </a:lnTo>
                  <a:lnTo>
                    <a:pt x="98143" y="414091"/>
                  </a:lnTo>
                  <a:lnTo>
                    <a:pt x="87489" y="409124"/>
                  </a:lnTo>
                  <a:lnTo>
                    <a:pt x="76880" y="403475"/>
                  </a:lnTo>
                  <a:lnTo>
                    <a:pt x="66302" y="397372"/>
                  </a:lnTo>
                  <a:lnTo>
                    <a:pt x="56912" y="389798"/>
                  </a:lnTo>
                  <a:lnTo>
                    <a:pt x="48315" y="381242"/>
                  </a:lnTo>
                  <a:lnTo>
                    <a:pt x="40246" y="372033"/>
                  </a:lnTo>
                  <a:lnTo>
                    <a:pt x="33699" y="362387"/>
                  </a:lnTo>
                  <a:lnTo>
                    <a:pt x="28165" y="352451"/>
                  </a:lnTo>
                  <a:lnTo>
                    <a:pt x="23308" y="342321"/>
                  </a:lnTo>
                  <a:lnTo>
                    <a:pt x="21238" y="332062"/>
                  </a:lnTo>
                  <a:lnTo>
                    <a:pt x="21026" y="321716"/>
                  </a:lnTo>
                  <a:lnTo>
                    <a:pt x="22054" y="311314"/>
                  </a:lnTo>
                  <a:lnTo>
                    <a:pt x="25077" y="299704"/>
                  </a:lnTo>
                  <a:lnTo>
                    <a:pt x="29429" y="287290"/>
                  </a:lnTo>
                  <a:lnTo>
                    <a:pt x="34668" y="274339"/>
                  </a:lnTo>
                  <a:lnTo>
                    <a:pt x="41666" y="263368"/>
                  </a:lnTo>
                  <a:lnTo>
                    <a:pt x="49837" y="253717"/>
                  </a:lnTo>
                  <a:lnTo>
                    <a:pt x="58791" y="244945"/>
                  </a:lnTo>
                  <a:lnTo>
                    <a:pt x="68266" y="236761"/>
                  </a:lnTo>
                  <a:lnTo>
                    <a:pt x="78088" y="228967"/>
                  </a:lnTo>
                  <a:lnTo>
                    <a:pt x="88142" y="221434"/>
                  </a:lnTo>
                  <a:lnTo>
                    <a:pt x="108663" y="206831"/>
                  </a:lnTo>
                  <a:lnTo>
                    <a:pt x="119043" y="199665"/>
                  </a:lnTo>
                  <a:lnTo>
                    <a:pt x="128300" y="192550"/>
                  </a:lnTo>
                  <a:lnTo>
                    <a:pt x="136809" y="185469"/>
                  </a:lnTo>
                  <a:lnTo>
                    <a:pt x="144819" y="178412"/>
                  </a:lnTo>
                  <a:lnTo>
                    <a:pt x="159951" y="164338"/>
                  </a:lnTo>
                  <a:lnTo>
                    <a:pt x="167259" y="157312"/>
                  </a:lnTo>
                  <a:lnTo>
                    <a:pt x="172131" y="146786"/>
                  </a:lnTo>
                  <a:lnTo>
                    <a:pt x="175378" y="133925"/>
                  </a:lnTo>
                  <a:lnTo>
                    <a:pt x="177543" y="119508"/>
                  </a:lnTo>
                  <a:lnTo>
                    <a:pt x="176650" y="106391"/>
                  </a:lnTo>
                  <a:lnTo>
                    <a:pt x="173717" y="94140"/>
                  </a:lnTo>
                  <a:lnTo>
                    <a:pt x="169424" y="82467"/>
                  </a:lnTo>
                  <a:lnTo>
                    <a:pt x="163056" y="71179"/>
                  </a:lnTo>
                  <a:lnTo>
                    <a:pt x="155305" y="60148"/>
                  </a:lnTo>
                  <a:lnTo>
                    <a:pt x="146632" y="49288"/>
                  </a:lnTo>
                  <a:lnTo>
                    <a:pt x="137344" y="40880"/>
                  </a:lnTo>
                  <a:lnTo>
                    <a:pt x="127646" y="34105"/>
                  </a:lnTo>
                  <a:lnTo>
                    <a:pt x="97733" y="1705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5605879" y="2387494"/>
              <a:ext cx="157765" cy="336564"/>
            </a:xfrm>
            <a:custGeom>
              <a:avLst/>
              <a:gdLst/>
              <a:ahLst/>
              <a:cxnLst/>
              <a:rect l="0" t="0" r="0" b="0"/>
              <a:pathLst>
                <a:path w="157765" h="336564">
                  <a:moveTo>
                    <a:pt x="157764" y="0"/>
                  </a:moveTo>
                  <a:lnTo>
                    <a:pt x="152181" y="22334"/>
                  </a:lnTo>
                  <a:lnTo>
                    <a:pt x="149368" y="32419"/>
                  </a:lnTo>
                  <a:lnTo>
                    <a:pt x="143125" y="52973"/>
                  </a:lnTo>
                  <a:lnTo>
                    <a:pt x="138656" y="63362"/>
                  </a:lnTo>
                  <a:lnTo>
                    <a:pt x="133339" y="73795"/>
                  </a:lnTo>
                  <a:lnTo>
                    <a:pt x="127457" y="84255"/>
                  </a:lnTo>
                  <a:lnTo>
                    <a:pt x="122368" y="94735"/>
                  </a:lnTo>
                  <a:lnTo>
                    <a:pt x="117806" y="105227"/>
                  </a:lnTo>
                  <a:lnTo>
                    <a:pt x="113596" y="115728"/>
                  </a:lnTo>
                  <a:lnTo>
                    <a:pt x="107284" y="127403"/>
                  </a:lnTo>
                  <a:lnTo>
                    <a:pt x="99570" y="139861"/>
                  </a:lnTo>
                  <a:lnTo>
                    <a:pt x="90921" y="152840"/>
                  </a:lnTo>
                  <a:lnTo>
                    <a:pt x="82818" y="167337"/>
                  </a:lnTo>
                  <a:lnTo>
                    <a:pt x="75079" y="182844"/>
                  </a:lnTo>
                  <a:lnTo>
                    <a:pt x="67582" y="199025"/>
                  </a:lnTo>
                  <a:lnTo>
                    <a:pt x="59078" y="214487"/>
                  </a:lnTo>
                  <a:lnTo>
                    <a:pt x="49904" y="229469"/>
                  </a:lnTo>
                  <a:lnTo>
                    <a:pt x="40281" y="244132"/>
                  </a:lnTo>
                  <a:lnTo>
                    <a:pt x="32697" y="257413"/>
                  </a:lnTo>
                  <a:lnTo>
                    <a:pt x="26473" y="269773"/>
                  </a:lnTo>
                  <a:lnTo>
                    <a:pt x="21155" y="281519"/>
                  </a:lnTo>
                  <a:lnTo>
                    <a:pt x="16440" y="292855"/>
                  </a:lnTo>
                  <a:lnTo>
                    <a:pt x="12129" y="303919"/>
                  </a:lnTo>
                  <a:lnTo>
                    <a:pt x="0" y="33656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5553292" y="2187660"/>
              <a:ext cx="10518" cy="136730"/>
            </a:xfrm>
            <a:custGeom>
              <a:avLst/>
              <a:gdLst/>
              <a:ahLst/>
              <a:cxnLst/>
              <a:rect l="0" t="0" r="0" b="0"/>
              <a:pathLst>
                <a:path w="10518" h="136730">
                  <a:moveTo>
                    <a:pt x="0" y="0"/>
                  </a:moveTo>
                  <a:lnTo>
                    <a:pt x="0" y="58556"/>
                  </a:lnTo>
                  <a:lnTo>
                    <a:pt x="1168" y="70590"/>
                  </a:lnTo>
                  <a:lnTo>
                    <a:pt x="3116" y="82119"/>
                  </a:lnTo>
                  <a:lnTo>
                    <a:pt x="10517" y="13672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5658468" y="2198178"/>
              <a:ext cx="10518" cy="105176"/>
            </a:xfrm>
            <a:custGeom>
              <a:avLst/>
              <a:gdLst/>
              <a:ahLst/>
              <a:cxnLst/>
              <a:rect l="0" t="0" r="0" b="0"/>
              <a:pathLst>
                <a:path w="10518" h="105176">
                  <a:moveTo>
                    <a:pt x="0" y="0"/>
                  </a:moveTo>
                  <a:lnTo>
                    <a:pt x="0" y="22333"/>
                  </a:lnTo>
                  <a:lnTo>
                    <a:pt x="1168" y="32418"/>
                  </a:lnTo>
                  <a:lnTo>
                    <a:pt x="3116" y="42647"/>
                  </a:lnTo>
                  <a:lnTo>
                    <a:pt x="10517" y="10517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5668947" y="3526156"/>
              <a:ext cx="237868" cy="407426"/>
            </a:xfrm>
            <a:custGeom>
              <a:avLst/>
              <a:gdLst/>
              <a:ahLst/>
              <a:cxnLst/>
              <a:rect l="0" t="0" r="0" b="0"/>
              <a:pathLst>
                <a:path w="237868" h="407426">
                  <a:moveTo>
                    <a:pt x="21073" y="39309"/>
                  </a:moveTo>
                  <a:lnTo>
                    <a:pt x="32240" y="22559"/>
                  </a:lnTo>
                  <a:lnTo>
                    <a:pt x="40204" y="16456"/>
                  </a:lnTo>
                  <a:lnTo>
                    <a:pt x="50188" y="11219"/>
                  </a:lnTo>
                  <a:lnTo>
                    <a:pt x="61518" y="6559"/>
                  </a:lnTo>
                  <a:lnTo>
                    <a:pt x="74915" y="3452"/>
                  </a:lnTo>
                  <a:lnTo>
                    <a:pt x="89689" y="1381"/>
                  </a:lnTo>
                  <a:lnTo>
                    <a:pt x="105382" y="0"/>
                  </a:lnTo>
                  <a:lnTo>
                    <a:pt x="119349" y="248"/>
                  </a:lnTo>
                  <a:lnTo>
                    <a:pt x="132167" y="1582"/>
                  </a:lnTo>
                  <a:lnTo>
                    <a:pt x="144218" y="3640"/>
                  </a:lnTo>
                  <a:lnTo>
                    <a:pt x="155757" y="6181"/>
                  </a:lnTo>
                  <a:lnTo>
                    <a:pt x="166957" y="9043"/>
                  </a:lnTo>
                  <a:lnTo>
                    <a:pt x="177929" y="12120"/>
                  </a:lnTo>
                  <a:lnTo>
                    <a:pt x="187581" y="16509"/>
                  </a:lnTo>
                  <a:lnTo>
                    <a:pt x="196352" y="21772"/>
                  </a:lnTo>
                  <a:lnTo>
                    <a:pt x="204537" y="27618"/>
                  </a:lnTo>
                  <a:lnTo>
                    <a:pt x="212331" y="36189"/>
                  </a:lnTo>
                  <a:lnTo>
                    <a:pt x="219864" y="46579"/>
                  </a:lnTo>
                  <a:lnTo>
                    <a:pt x="227224" y="58179"/>
                  </a:lnTo>
                  <a:lnTo>
                    <a:pt x="232130" y="71756"/>
                  </a:lnTo>
                  <a:lnTo>
                    <a:pt x="235401" y="86650"/>
                  </a:lnTo>
                  <a:lnTo>
                    <a:pt x="237582" y="102422"/>
                  </a:lnTo>
                  <a:lnTo>
                    <a:pt x="237867" y="116444"/>
                  </a:lnTo>
                  <a:lnTo>
                    <a:pt x="236888" y="129296"/>
                  </a:lnTo>
                  <a:lnTo>
                    <a:pt x="235067" y="141371"/>
                  </a:lnTo>
                  <a:lnTo>
                    <a:pt x="231516" y="152927"/>
                  </a:lnTo>
                  <a:lnTo>
                    <a:pt x="226811" y="164136"/>
                  </a:lnTo>
                  <a:lnTo>
                    <a:pt x="221338" y="175115"/>
                  </a:lnTo>
                  <a:lnTo>
                    <a:pt x="215351" y="184772"/>
                  </a:lnTo>
                  <a:lnTo>
                    <a:pt x="209023" y="193547"/>
                  </a:lnTo>
                  <a:lnTo>
                    <a:pt x="202467" y="201734"/>
                  </a:lnTo>
                  <a:lnTo>
                    <a:pt x="194590" y="210698"/>
                  </a:lnTo>
                  <a:lnTo>
                    <a:pt x="185833" y="220180"/>
                  </a:lnTo>
                  <a:lnTo>
                    <a:pt x="176489" y="230007"/>
                  </a:lnTo>
                  <a:lnTo>
                    <a:pt x="165586" y="238896"/>
                  </a:lnTo>
                  <a:lnTo>
                    <a:pt x="153642" y="247159"/>
                  </a:lnTo>
                  <a:lnTo>
                    <a:pt x="141005" y="255005"/>
                  </a:lnTo>
                  <a:lnTo>
                    <a:pt x="129075" y="261404"/>
                  </a:lnTo>
                  <a:lnTo>
                    <a:pt x="117616" y="266839"/>
                  </a:lnTo>
                  <a:lnTo>
                    <a:pt x="106470" y="271631"/>
                  </a:lnTo>
                  <a:lnTo>
                    <a:pt x="94365" y="273657"/>
                  </a:lnTo>
                  <a:lnTo>
                    <a:pt x="81621" y="273839"/>
                  </a:lnTo>
                  <a:lnTo>
                    <a:pt x="68450" y="272791"/>
                  </a:lnTo>
                  <a:lnTo>
                    <a:pt x="56164" y="270925"/>
                  </a:lnTo>
                  <a:lnTo>
                    <a:pt x="44467" y="268511"/>
                  </a:lnTo>
                  <a:lnTo>
                    <a:pt x="33163" y="265734"/>
                  </a:lnTo>
                  <a:lnTo>
                    <a:pt x="23290" y="261545"/>
                  </a:lnTo>
                  <a:lnTo>
                    <a:pt x="14371" y="256415"/>
                  </a:lnTo>
                  <a:lnTo>
                    <a:pt x="6087" y="250658"/>
                  </a:lnTo>
                  <a:lnTo>
                    <a:pt x="1734" y="243314"/>
                  </a:lnTo>
                  <a:lnTo>
                    <a:pt x="0" y="234912"/>
                  </a:lnTo>
                  <a:lnTo>
                    <a:pt x="13" y="225805"/>
                  </a:lnTo>
                  <a:lnTo>
                    <a:pt x="1190" y="216228"/>
                  </a:lnTo>
                  <a:lnTo>
                    <a:pt x="3143" y="206337"/>
                  </a:lnTo>
                  <a:lnTo>
                    <a:pt x="5614" y="196238"/>
                  </a:lnTo>
                  <a:lnTo>
                    <a:pt x="10767" y="188336"/>
                  </a:lnTo>
                  <a:lnTo>
                    <a:pt x="17708" y="181899"/>
                  </a:lnTo>
                  <a:lnTo>
                    <a:pt x="25842" y="176440"/>
                  </a:lnTo>
                  <a:lnTo>
                    <a:pt x="34770" y="171631"/>
                  </a:lnTo>
                  <a:lnTo>
                    <a:pt x="44228" y="167257"/>
                  </a:lnTo>
                  <a:lnTo>
                    <a:pt x="54039" y="163172"/>
                  </a:lnTo>
                  <a:lnTo>
                    <a:pt x="65254" y="161618"/>
                  </a:lnTo>
                  <a:lnTo>
                    <a:pt x="77406" y="161750"/>
                  </a:lnTo>
                  <a:lnTo>
                    <a:pt x="90181" y="163007"/>
                  </a:lnTo>
                  <a:lnTo>
                    <a:pt x="102204" y="166182"/>
                  </a:lnTo>
                  <a:lnTo>
                    <a:pt x="113724" y="170636"/>
                  </a:lnTo>
                  <a:lnTo>
                    <a:pt x="124911" y="175943"/>
                  </a:lnTo>
                  <a:lnTo>
                    <a:pt x="134706" y="182986"/>
                  </a:lnTo>
                  <a:lnTo>
                    <a:pt x="143574" y="191188"/>
                  </a:lnTo>
                  <a:lnTo>
                    <a:pt x="151822" y="200161"/>
                  </a:lnTo>
                  <a:lnTo>
                    <a:pt x="158490" y="210818"/>
                  </a:lnTo>
                  <a:lnTo>
                    <a:pt x="164103" y="222597"/>
                  </a:lnTo>
                  <a:lnTo>
                    <a:pt x="169015" y="235124"/>
                  </a:lnTo>
                  <a:lnTo>
                    <a:pt x="173458" y="248151"/>
                  </a:lnTo>
                  <a:lnTo>
                    <a:pt x="177588" y="261509"/>
                  </a:lnTo>
                  <a:lnTo>
                    <a:pt x="181511" y="275089"/>
                  </a:lnTo>
                  <a:lnTo>
                    <a:pt x="186463" y="288817"/>
                  </a:lnTo>
                  <a:lnTo>
                    <a:pt x="192101" y="302644"/>
                  </a:lnTo>
                  <a:lnTo>
                    <a:pt x="198197" y="316536"/>
                  </a:lnTo>
                  <a:lnTo>
                    <a:pt x="203430" y="329303"/>
                  </a:lnTo>
                  <a:lnTo>
                    <a:pt x="208088" y="341320"/>
                  </a:lnTo>
                  <a:lnTo>
                    <a:pt x="216379" y="364022"/>
                  </a:lnTo>
                  <a:lnTo>
                    <a:pt x="231425" y="40742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5237764" y="2387494"/>
              <a:ext cx="199835" cy="315529"/>
            </a:xfrm>
            <a:custGeom>
              <a:avLst/>
              <a:gdLst/>
              <a:ahLst/>
              <a:cxnLst/>
              <a:rect l="0" t="0" r="0" b="0"/>
              <a:pathLst>
                <a:path w="199835" h="315529">
                  <a:moveTo>
                    <a:pt x="199834" y="0"/>
                  </a:moveTo>
                  <a:lnTo>
                    <a:pt x="194250" y="16751"/>
                  </a:lnTo>
                  <a:lnTo>
                    <a:pt x="190268" y="26359"/>
                  </a:lnTo>
                  <a:lnTo>
                    <a:pt x="185277" y="37439"/>
                  </a:lnTo>
                  <a:lnTo>
                    <a:pt x="179611" y="49501"/>
                  </a:lnTo>
                  <a:lnTo>
                    <a:pt x="172329" y="61048"/>
                  </a:lnTo>
                  <a:lnTo>
                    <a:pt x="163968" y="72251"/>
                  </a:lnTo>
                  <a:lnTo>
                    <a:pt x="154888" y="83226"/>
                  </a:lnTo>
                  <a:lnTo>
                    <a:pt x="135450" y="107886"/>
                  </a:lnTo>
                  <a:lnTo>
                    <a:pt x="125359" y="121006"/>
                  </a:lnTo>
                  <a:lnTo>
                    <a:pt x="116294" y="134428"/>
                  </a:lnTo>
                  <a:lnTo>
                    <a:pt x="107913" y="148050"/>
                  </a:lnTo>
                  <a:lnTo>
                    <a:pt x="99989" y="161806"/>
                  </a:lnTo>
                  <a:lnTo>
                    <a:pt x="91200" y="174482"/>
                  </a:lnTo>
                  <a:lnTo>
                    <a:pt x="81835" y="186439"/>
                  </a:lnTo>
                  <a:lnTo>
                    <a:pt x="72086" y="197916"/>
                  </a:lnTo>
                  <a:lnTo>
                    <a:pt x="63249" y="210242"/>
                  </a:lnTo>
                  <a:lnTo>
                    <a:pt x="55021" y="223133"/>
                  </a:lnTo>
                  <a:lnTo>
                    <a:pt x="47198" y="236402"/>
                  </a:lnTo>
                  <a:lnTo>
                    <a:pt x="40814" y="248754"/>
                  </a:lnTo>
                  <a:lnTo>
                    <a:pt x="35390" y="260495"/>
                  </a:lnTo>
                  <a:lnTo>
                    <a:pt x="30605" y="271827"/>
                  </a:lnTo>
                  <a:lnTo>
                    <a:pt x="25077" y="281720"/>
                  </a:lnTo>
                  <a:lnTo>
                    <a:pt x="19055" y="290652"/>
                  </a:lnTo>
                  <a:lnTo>
                    <a:pt x="0" y="31552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5006376" y="2366459"/>
              <a:ext cx="136730" cy="189318"/>
            </a:xfrm>
            <a:custGeom>
              <a:avLst/>
              <a:gdLst/>
              <a:ahLst/>
              <a:cxnLst/>
              <a:rect l="0" t="0" r="0" b="0"/>
              <a:pathLst>
                <a:path w="136730" h="189318">
                  <a:moveTo>
                    <a:pt x="0" y="0"/>
                  </a:moveTo>
                  <a:lnTo>
                    <a:pt x="22334" y="0"/>
                  </a:lnTo>
                  <a:lnTo>
                    <a:pt x="31251" y="2337"/>
                  </a:lnTo>
                  <a:lnTo>
                    <a:pt x="39531" y="6233"/>
                  </a:lnTo>
                  <a:lnTo>
                    <a:pt x="47390" y="11167"/>
                  </a:lnTo>
                  <a:lnTo>
                    <a:pt x="54966" y="17962"/>
                  </a:lnTo>
                  <a:lnTo>
                    <a:pt x="62354" y="25998"/>
                  </a:lnTo>
                  <a:lnTo>
                    <a:pt x="69616" y="34862"/>
                  </a:lnTo>
                  <a:lnTo>
                    <a:pt x="75626" y="44276"/>
                  </a:lnTo>
                  <a:lnTo>
                    <a:pt x="80802" y="54059"/>
                  </a:lnTo>
                  <a:lnTo>
                    <a:pt x="85421" y="64086"/>
                  </a:lnTo>
                  <a:lnTo>
                    <a:pt x="87331" y="74277"/>
                  </a:lnTo>
                  <a:lnTo>
                    <a:pt x="87437" y="84577"/>
                  </a:lnTo>
                  <a:lnTo>
                    <a:pt x="86338" y="94949"/>
                  </a:lnTo>
                  <a:lnTo>
                    <a:pt x="83269" y="105370"/>
                  </a:lnTo>
                  <a:lnTo>
                    <a:pt x="78885" y="115823"/>
                  </a:lnTo>
                  <a:lnTo>
                    <a:pt x="73625" y="126297"/>
                  </a:lnTo>
                  <a:lnTo>
                    <a:pt x="67782" y="135618"/>
                  </a:lnTo>
                  <a:lnTo>
                    <a:pt x="61548" y="144168"/>
                  </a:lnTo>
                  <a:lnTo>
                    <a:pt x="55056" y="152206"/>
                  </a:lnTo>
                  <a:lnTo>
                    <a:pt x="46053" y="157565"/>
                  </a:lnTo>
                  <a:lnTo>
                    <a:pt x="35377" y="161137"/>
                  </a:lnTo>
                  <a:lnTo>
                    <a:pt x="23585" y="163519"/>
                  </a:lnTo>
                  <a:lnTo>
                    <a:pt x="14555" y="161601"/>
                  </a:lnTo>
                  <a:lnTo>
                    <a:pt x="7366" y="156816"/>
                  </a:lnTo>
                  <a:lnTo>
                    <a:pt x="1405" y="150120"/>
                  </a:lnTo>
                  <a:lnTo>
                    <a:pt x="2105" y="144488"/>
                  </a:lnTo>
                  <a:lnTo>
                    <a:pt x="7247" y="139564"/>
                  </a:lnTo>
                  <a:lnTo>
                    <a:pt x="15349" y="135113"/>
                  </a:lnTo>
                  <a:lnTo>
                    <a:pt x="24256" y="133315"/>
                  </a:lnTo>
                  <a:lnTo>
                    <a:pt x="33700" y="133284"/>
                  </a:lnTo>
                  <a:lnTo>
                    <a:pt x="43502" y="134432"/>
                  </a:lnTo>
                  <a:lnTo>
                    <a:pt x="54711" y="136367"/>
                  </a:lnTo>
                  <a:lnTo>
                    <a:pt x="66858" y="138825"/>
                  </a:lnTo>
                  <a:lnTo>
                    <a:pt x="79631" y="141632"/>
                  </a:lnTo>
                  <a:lnTo>
                    <a:pt x="90483" y="147009"/>
                  </a:lnTo>
                  <a:lnTo>
                    <a:pt x="100056" y="154100"/>
                  </a:lnTo>
                  <a:lnTo>
                    <a:pt x="136729" y="18931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5332422" y="3386666"/>
              <a:ext cx="105177" cy="420705"/>
            </a:xfrm>
            <a:custGeom>
              <a:avLst/>
              <a:gdLst/>
              <a:ahLst/>
              <a:cxnLst/>
              <a:rect l="0" t="0" r="0" b="0"/>
              <a:pathLst>
                <a:path w="105177" h="420705">
                  <a:moveTo>
                    <a:pt x="0" y="0"/>
                  </a:moveTo>
                  <a:lnTo>
                    <a:pt x="5583" y="22334"/>
                  </a:lnTo>
                  <a:lnTo>
                    <a:pt x="9565" y="33587"/>
                  </a:lnTo>
                  <a:lnTo>
                    <a:pt x="14557" y="45764"/>
                  </a:lnTo>
                  <a:lnTo>
                    <a:pt x="20222" y="58557"/>
                  </a:lnTo>
                  <a:lnTo>
                    <a:pt x="25168" y="72928"/>
                  </a:lnTo>
                  <a:lnTo>
                    <a:pt x="29633" y="88352"/>
                  </a:lnTo>
                  <a:lnTo>
                    <a:pt x="33779" y="104477"/>
                  </a:lnTo>
                  <a:lnTo>
                    <a:pt x="37711" y="118734"/>
                  </a:lnTo>
                  <a:lnTo>
                    <a:pt x="45197" y="143923"/>
                  </a:lnTo>
                  <a:lnTo>
                    <a:pt x="48829" y="157886"/>
                  </a:lnTo>
                  <a:lnTo>
                    <a:pt x="59525" y="203117"/>
                  </a:lnTo>
                  <a:lnTo>
                    <a:pt x="63056" y="216046"/>
                  </a:lnTo>
                  <a:lnTo>
                    <a:pt x="70095" y="239761"/>
                  </a:lnTo>
                  <a:lnTo>
                    <a:pt x="77119" y="261987"/>
                  </a:lnTo>
                  <a:lnTo>
                    <a:pt x="80628" y="273991"/>
                  </a:lnTo>
                  <a:lnTo>
                    <a:pt x="87644" y="299794"/>
                  </a:lnTo>
                  <a:lnTo>
                    <a:pt x="89982" y="313219"/>
                  </a:lnTo>
                  <a:lnTo>
                    <a:pt x="91541" y="326844"/>
                  </a:lnTo>
                  <a:lnTo>
                    <a:pt x="92580" y="340601"/>
                  </a:lnTo>
                  <a:lnTo>
                    <a:pt x="94441" y="353279"/>
                  </a:lnTo>
                  <a:lnTo>
                    <a:pt x="96851" y="365236"/>
                  </a:lnTo>
                  <a:lnTo>
                    <a:pt x="105176" y="42070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9" name="Group 88"/>
          <p:cNvGrpSpPr/>
          <p:nvPr/>
        </p:nvGrpSpPr>
        <p:grpSpPr>
          <a:xfrm>
            <a:off x="3071138" y="3902028"/>
            <a:ext cx="3155281" cy="620540"/>
            <a:chOff x="3071138" y="3902028"/>
            <a:chExt cx="3155281" cy="620540"/>
          </a:xfrm>
        </p:grpSpPr>
        <p:sp>
          <p:nvSpPr>
            <p:cNvPr id="81" name="Freeform 80"/>
            <p:cNvSpPr/>
            <p:nvPr/>
          </p:nvSpPr>
          <p:spPr>
            <a:xfrm>
              <a:off x="3071138" y="3991103"/>
              <a:ext cx="1020209" cy="58173"/>
            </a:xfrm>
            <a:custGeom>
              <a:avLst/>
              <a:gdLst/>
              <a:ahLst/>
              <a:cxnLst/>
              <a:rect l="0" t="0" r="0" b="0"/>
              <a:pathLst>
                <a:path w="1020209" h="58173">
                  <a:moveTo>
                    <a:pt x="0" y="5584"/>
                  </a:moveTo>
                  <a:lnTo>
                    <a:pt x="16750" y="0"/>
                  </a:lnTo>
                  <a:lnTo>
                    <a:pt x="40556" y="375"/>
                  </a:lnTo>
                  <a:lnTo>
                    <a:pt x="55084" y="2112"/>
                  </a:lnTo>
                  <a:lnTo>
                    <a:pt x="70613" y="3269"/>
                  </a:lnTo>
                  <a:lnTo>
                    <a:pt x="86809" y="4041"/>
                  </a:lnTo>
                  <a:lnTo>
                    <a:pt x="120385" y="4898"/>
                  </a:lnTo>
                  <a:lnTo>
                    <a:pt x="324232" y="5576"/>
                  </a:lnTo>
                  <a:lnTo>
                    <a:pt x="343534" y="6747"/>
                  </a:lnTo>
                  <a:lnTo>
                    <a:pt x="361077" y="8697"/>
                  </a:lnTo>
                  <a:lnTo>
                    <a:pt x="377447" y="11165"/>
                  </a:lnTo>
                  <a:lnTo>
                    <a:pt x="393035" y="12810"/>
                  </a:lnTo>
                  <a:lnTo>
                    <a:pt x="422820" y="14639"/>
                  </a:lnTo>
                  <a:lnTo>
                    <a:pt x="454755" y="15451"/>
                  </a:lnTo>
                  <a:lnTo>
                    <a:pt x="522868" y="15973"/>
                  </a:lnTo>
                  <a:lnTo>
                    <a:pt x="539064" y="17184"/>
                  </a:lnTo>
                  <a:lnTo>
                    <a:pt x="554536" y="19161"/>
                  </a:lnTo>
                  <a:lnTo>
                    <a:pt x="569525" y="21647"/>
                  </a:lnTo>
                  <a:lnTo>
                    <a:pt x="584192" y="23304"/>
                  </a:lnTo>
                  <a:lnTo>
                    <a:pt x="598645" y="24409"/>
                  </a:lnTo>
                  <a:lnTo>
                    <a:pt x="628338" y="25637"/>
                  </a:lnTo>
                  <a:lnTo>
                    <a:pt x="691893" y="26425"/>
                  </a:lnTo>
                  <a:lnTo>
                    <a:pt x="721201" y="27702"/>
                  </a:lnTo>
                  <a:lnTo>
                    <a:pt x="735560" y="29678"/>
                  </a:lnTo>
                  <a:lnTo>
                    <a:pt x="749807" y="32164"/>
                  </a:lnTo>
                  <a:lnTo>
                    <a:pt x="808944" y="41247"/>
                  </a:lnTo>
                  <a:lnTo>
                    <a:pt x="830283" y="43383"/>
                  </a:lnTo>
                  <a:lnTo>
                    <a:pt x="851521" y="44807"/>
                  </a:lnTo>
                  <a:lnTo>
                    <a:pt x="872691" y="45756"/>
                  </a:lnTo>
                  <a:lnTo>
                    <a:pt x="890310" y="47557"/>
                  </a:lnTo>
                  <a:lnTo>
                    <a:pt x="905563" y="49927"/>
                  </a:lnTo>
                  <a:lnTo>
                    <a:pt x="919237" y="52675"/>
                  </a:lnTo>
                  <a:lnTo>
                    <a:pt x="934195" y="54507"/>
                  </a:lnTo>
                  <a:lnTo>
                    <a:pt x="950011" y="55729"/>
                  </a:lnTo>
                  <a:lnTo>
                    <a:pt x="1020208" y="5817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3650220" y="4091346"/>
              <a:ext cx="180790" cy="420704"/>
            </a:xfrm>
            <a:custGeom>
              <a:avLst/>
              <a:gdLst/>
              <a:ahLst/>
              <a:cxnLst/>
              <a:rect l="0" t="0" r="0" b="0"/>
              <a:pathLst>
                <a:path w="180790" h="420704">
                  <a:moveTo>
                    <a:pt x="51974" y="0"/>
                  </a:moveTo>
                  <a:lnTo>
                    <a:pt x="46391" y="22333"/>
                  </a:lnTo>
                  <a:lnTo>
                    <a:pt x="40533" y="48880"/>
                  </a:lnTo>
                  <a:lnTo>
                    <a:pt x="34034" y="78987"/>
                  </a:lnTo>
                  <a:lnTo>
                    <a:pt x="27251" y="107949"/>
                  </a:lnTo>
                  <a:lnTo>
                    <a:pt x="23806" y="121048"/>
                  </a:lnTo>
                  <a:lnTo>
                    <a:pt x="16861" y="144951"/>
                  </a:lnTo>
                  <a:lnTo>
                    <a:pt x="6382" y="178118"/>
                  </a:lnTo>
                  <a:lnTo>
                    <a:pt x="4050" y="191200"/>
                  </a:lnTo>
                  <a:lnTo>
                    <a:pt x="2495" y="205764"/>
                  </a:lnTo>
                  <a:lnTo>
                    <a:pt x="1459" y="221317"/>
                  </a:lnTo>
                  <a:lnTo>
                    <a:pt x="768" y="237528"/>
                  </a:lnTo>
                  <a:lnTo>
                    <a:pt x="0" y="271122"/>
                  </a:lnTo>
                  <a:lnTo>
                    <a:pt x="964" y="287092"/>
                  </a:lnTo>
                  <a:lnTo>
                    <a:pt x="2776" y="302414"/>
                  </a:lnTo>
                  <a:lnTo>
                    <a:pt x="5152" y="317303"/>
                  </a:lnTo>
                  <a:lnTo>
                    <a:pt x="9073" y="329566"/>
                  </a:lnTo>
                  <a:lnTo>
                    <a:pt x="14024" y="340078"/>
                  </a:lnTo>
                  <a:lnTo>
                    <a:pt x="19662" y="349424"/>
                  </a:lnTo>
                  <a:lnTo>
                    <a:pt x="26927" y="357992"/>
                  </a:lnTo>
                  <a:lnTo>
                    <a:pt x="35276" y="366041"/>
                  </a:lnTo>
                  <a:lnTo>
                    <a:pt x="44348" y="373744"/>
                  </a:lnTo>
                  <a:lnTo>
                    <a:pt x="53902" y="380048"/>
                  </a:lnTo>
                  <a:lnTo>
                    <a:pt x="63777" y="385419"/>
                  </a:lnTo>
                  <a:lnTo>
                    <a:pt x="73866" y="390169"/>
                  </a:lnTo>
                  <a:lnTo>
                    <a:pt x="85267" y="392167"/>
                  </a:lnTo>
                  <a:lnTo>
                    <a:pt x="97542" y="392330"/>
                  </a:lnTo>
                  <a:lnTo>
                    <a:pt x="110400" y="391270"/>
                  </a:lnTo>
                  <a:lnTo>
                    <a:pt x="122477" y="387058"/>
                  </a:lnTo>
                  <a:lnTo>
                    <a:pt x="134035" y="380744"/>
                  </a:lnTo>
                  <a:lnTo>
                    <a:pt x="145246" y="373028"/>
                  </a:lnTo>
                  <a:lnTo>
                    <a:pt x="153888" y="364379"/>
                  </a:lnTo>
                  <a:lnTo>
                    <a:pt x="160819" y="355107"/>
                  </a:lnTo>
                  <a:lnTo>
                    <a:pt x="166608" y="345420"/>
                  </a:lnTo>
                  <a:lnTo>
                    <a:pt x="171635" y="335455"/>
                  </a:lnTo>
                  <a:lnTo>
                    <a:pt x="176156" y="325306"/>
                  </a:lnTo>
                  <a:lnTo>
                    <a:pt x="180338" y="315035"/>
                  </a:lnTo>
                  <a:lnTo>
                    <a:pt x="180789" y="304681"/>
                  </a:lnTo>
                  <a:lnTo>
                    <a:pt x="178753" y="294273"/>
                  </a:lnTo>
                  <a:lnTo>
                    <a:pt x="175058" y="283829"/>
                  </a:lnTo>
                  <a:lnTo>
                    <a:pt x="169089" y="275697"/>
                  </a:lnTo>
                  <a:lnTo>
                    <a:pt x="161603" y="269107"/>
                  </a:lnTo>
                  <a:lnTo>
                    <a:pt x="153107" y="263545"/>
                  </a:lnTo>
                  <a:lnTo>
                    <a:pt x="143937" y="262175"/>
                  </a:lnTo>
                  <a:lnTo>
                    <a:pt x="134318" y="263598"/>
                  </a:lnTo>
                  <a:lnTo>
                    <a:pt x="124399" y="266884"/>
                  </a:lnTo>
                  <a:lnTo>
                    <a:pt x="115450" y="272581"/>
                  </a:lnTo>
                  <a:lnTo>
                    <a:pt x="107146" y="279885"/>
                  </a:lnTo>
                  <a:lnTo>
                    <a:pt x="99273" y="288259"/>
                  </a:lnTo>
                  <a:lnTo>
                    <a:pt x="91687" y="297349"/>
                  </a:lnTo>
                  <a:lnTo>
                    <a:pt x="84293" y="306914"/>
                  </a:lnTo>
                  <a:lnTo>
                    <a:pt x="77026" y="316797"/>
                  </a:lnTo>
                  <a:lnTo>
                    <a:pt x="71012" y="328060"/>
                  </a:lnTo>
                  <a:lnTo>
                    <a:pt x="65835" y="340243"/>
                  </a:lnTo>
                  <a:lnTo>
                    <a:pt x="61215" y="353040"/>
                  </a:lnTo>
                  <a:lnTo>
                    <a:pt x="58135" y="366245"/>
                  </a:lnTo>
                  <a:lnTo>
                    <a:pt x="56081" y="379724"/>
                  </a:lnTo>
                  <a:lnTo>
                    <a:pt x="51974" y="42070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3887823" y="4196521"/>
              <a:ext cx="129900" cy="115695"/>
            </a:xfrm>
            <a:custGeom>
              <a:avLst/>
              <a:gdLst/>
              <a:ahLst/>
              <a:cxnLst/>
              <a:rect l="0" t="0" r="0" b="0"/>
              <a:pathLst>
                <a:path w="129900" h="115695">
                  <a:moveTo>
                    <a:pt x="24723" y="0"/>
                  </a:moveTo>
                  <a:lnTo>
                    <a:pt x="19140" y="22334"/>
                  </a:lnTo>
                  <a:lnTo>
                    <a:pt x="16326" y="32419"/>
                  </a:lnTo>
                  <a:lnTo>
                    <a:pt x="10084" y="52973"/>
                  </a:lnTo>
                  <a:lnTo>
                    <a:pt x="0" y="84255"/>
                  </a:lnTo>
                  <a:lnTo>
                    <a:pt x="61" y="87723"/>
                  </a:lnTo>
                  <a:lnTo>
                    <a:pt x="2438" y="86529"/>
                  </a:lnTo>
                  <a:lnTo>
                    <a:pt x="6361" y="82227"/>
                  </a:lnTo>
                  <a:lnTo>
                    <a:pt x="12481" y="78191"/>
                  </a:lnTo>
                  <a:lnTo>
                    <a:pt x="20068" y="74331"/>
                  </a:lnTo>
                  <a:lnTo>
                    <a:pt x="28632" y="70589"/>
                  </a:lnTo>
                  <a:lnTo>
                    <a:pt x="37846" y="69263"/>
                  </a:lnTo>
                  <a:lnTo>
                    <a:pt x="47495" y="69548"/>
                  </a:lnTo>
                  <a:lnTo>
                    <a:pt x="57434" y="70907"/>
                  </a:lnTo>
                  <a:lnTo>
                    <a:pt x="66397" y="74150"/>
                  </a:lnTo>
                  <a:lnTo>
                    <a:pt x="74709" y="78649"/>
                  </a:lnTo>
                  <a:lnTo>
                    <a:pt x="129899" y="11569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3975652" y="4186004"/>
              <a:ext cx="63106" cy="336564"/>
            </a:xfrm>
            <a:custGeom>
              <a:avLst/>
              <a:gdLst/>
              <a:ahLst/>
              <a:cxnLst/>
              <a:rect l="0" t="0" r="0" b="0"/>
              <a:pathLst>
                <a:path w="63106" h="336564">
                  <a:moveTo>
                    <a:pt x="63105" y="0"/>
                  </a:moveTo>
                  <a:lnTo>
                    <a:pt x="57522" y="16750"/>
                  </a:lnTo>
                  <a:lnTo>
                    <a:pt x="54708" y="28696"/>
                  </a:lnTo>
                  <a:lnTo>
                    <a:pt x="51664" y="43671"/>
                  </a:lnTo>
                  <a:lnTo>
                    <a:pt x="17513" y="217391"/>
                  </a:lnTo>
                  <a:lnTo>
                    <a:pt x="10510" y="249318"/>
                  </a:lnTo>
                  <a:lnTo>
                    <a:pt x="7007" y="264376"/>
                  </a:lnTo>
                  <a:lnTo>
                    <a:pt x="4671" y="279090"/>
                  </a:lnTo>
                  <a:lnTo>
                    <a:pt x="3114" y="293573"/>
                  </a:lnTo>
                  <a:lnTo>
                    <a:pt x="0" y="33656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5174658" y="3902028"/>
              <a:ext cx="1051761" cy="63107"/>
            </a:xfrm>
            <a:custGeom>
              <a:avLst/>
              <a:gdLst/>
              <a:ahLst/>
              <a:cxnLst/>
              <a:rect l="0" t="0" r="0" b="0"/>
              <a:pathLst>
                <a:path w="1051761" h="63107">
                  <a:moveTo>
                    <a:pt x="0" y="0"/>
                  </a:moveTo>
                  <a:lnTo>
                    <a:pt x="22334" y="0"/>
                  </a:lnTo>
                  <a:lnTo>
                    <a:pt x="34756" y="1169"/>
                  </a:lnTo>
                  <a:lnTo>
                    <a:pt x="48880" y="3117"/>
                  </a:lnTo>
                  <a:lnTo>
                    <a:pt x="64140" y="5584"/>
                  </a:lnTo>
                  <a:lnTo>
                    <a:pt x="81324" y="7229"/>
                  </a:lnTo>
                  <a:lnTo>
                    <a:pt x="99792" y="8325"/>
                  </a:lnTo>
                  <a:lnTo>
                    <a:pt x="119116" y="9056"/>
                  </a:lnTo>
                  <a:lnTo>
                    <a:pt x="139011" y="10712"/>
                  </a:lnTo>
                  <a:lnTo>
                    <a:pt x="159285" y="12984"/>
                  </a:lnTo>
                  <a:lnTo>
                    <a:pt x="179813" y="15668"/>
                  </a:lnTo>
                  <a:lnTo>
                    <a:pt x="198173" y="17457"/>
                  </a:lnTo>
                  <a:lnTo>
                    <a:pt x="215088" y="18650"/>
                  </a:lnTo>
                  <a:lnTo>
                    <a:pt x="231038" y="19446"/>
                  </a:lnTo>
                  <a:lnTo>
                    <a:pt x="245178" y="21144"/>
                  </a:lnTo>
                  <a:lnTo>
                    <a:pt x="258110" y="23445"/>
                  </a:lnTo>
                  <a:lnTo>
                    <a:pt x="270238" y="26148"/>
                  </a:lnTo>
                  <a:lnTo>
                    <a:pt x="282997" y="27950"/>
                  </a:lnTo>
                  <a:lnTo>
                    <a:pt x="296178" y="29151"/>
                  </a:lnTo>
                  <a:lnTo>
                    <a:pt x="323289" y="30486"/>
                  </a:lnTo>
                  <a:lnTo>
                    <a:pt x="350920" y="31079"/>
                  </a:lnTo>
                  <a:lnTo>
                    <a:pt x="392756" y="31413"/>
                  </a:lnTo>
                  <a:lnTo>
                    <a:pt x="406746" y="32629"/>
                  </a:lnTo>
                  <a:lnTo>
                    <a:pt x="420747" y="34607"/>
                  </a:lnTo>
                  <a:lnTo>
                    <a:pt x="434756" y="37095"/>
                  </a:lnTo>
                  <a:lnTo>
                    <a:pt x="448770" y="38754"/>
                  </a:lnTo>
                  <a:lnTo>
                    <a:pt x="476807" y="40597"/>
                  </a:lnTo>
                  <a:lnTo>
                    <a:pt x="507965" y="41416"/>
                  </a:lnTo>
                  <a:lnTo>
                    <a:pt x="540121" y="42949"/>
                  </a:lnTo>
                  <a:lnTo>
                    <a:pt x="555241" y="44993"/>
                  </a:lnTo>
                  <a:lnTo>
                    <a:pt x="569995" y="47525"/>
                  </a:lnTo>
                  <a:lnTo>
                    <a:pt x="584505" y="49213"/>
                  </a:lnTo>
                  <a:lnTo>
                    <a:pt x="613094" y="51088"/>
                  </a:lnTo>
                  <a:lnTo>
                    <a:pt x="641381" y="51922"/>
                  </a:lnTo>
                  <a:lnTo>
                    <a:pt x="703213" y="52457"/>
                  </a:lnTo>
                  <a:lnTo>
                    <a:pt x="718893" y="53670"/>
                  </a:lnTo>
                  <a:lnTo>
                    <a:pt x="734022" y="55647"/>
                  </a:lnTo>
                  <a:lnTo>
                    <a:pt x="748782" y="58133"/>
                  </a:lnTo>
                  <a:lnTo>
                    <a:pt x="763297" y="59791"/>
                  </a:lnTo>
                  <a:lnTo>
                    <a:pt x="791889" y="61633"/>
                  </a:lnTo>
                  <a:lnTo>
                    <a:pt x="829528" y="62451"/>
                  </a:lnTo>
                  <a:lnTo>
                    <a:pt x="1051760" y="6310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5651791" y="4007205"/>
              <a:ext cx="223034" cy="438195"/>
            </a:xfrm>
            <a:custGeom>
              <a:avLst/>
              <a:gdLst/>
              <a:ahLst/>
              <a:cxnLst/>
              <a:rect l="0" t="0" r="0" b="0"/>
              <a:pathLst>
                <a:path w="223034" h="438195">
                  <a:moveTo>
                    <a:pt x="90817" y="0"/>
                  </a:moveTo>
                  <a:lnTo>
                    <a:pt x="85234" y="22333"/>
                  </a:lnTo>
                  <a:lnTo>
                    <a:pt x="82421" y="32418"/>
                  </a:lnTo>
                  <a:lnTo>
                    <a:pt x="76178" y="52972"/>
                  </a:lnTo>
                  <a:lnTo>
                    <a:pt x="71709" y="64530"/>
                  </a:lnTo>
                  <a:lnTo>
                    <a:pt x="66392" y="76910"/>
                  </a:lnTo>
                  <a:lnTo>
                    <a:pt x="60511" y="89838"/>
                  </a:lnTo>
                  <a:lnTo>
                    <a:pt x="55421" y="101962"/>
                  </a:lnTo>
                  <a:lnTo>
                    <a:pt x="50859" y="113551"/>
                  </a:lnTo>
                  <a:lnTo>
                    <a:pt x="41505" y="138113"/>
                  </a:lnTo>
                  <a:lnTo>
                    <a:pt x="9690" y="218469"/>
                  </a:lnTo>
                  <a:lnTo>
                    <a:pt x="5180" y="235630"/>
                  </a:lnTo>
                  <a:lnTo>
                    <a:pt x="2173" y="252914"/>
                  </a:lnTo>
                  <a:lnTo>
                    <a:pt x="168" y="270279"/>
                  </a:lnTo>
                  <a:lnTo>
                    <a:pt x="0" y="287699"/>
                  </a:lnTo>
                  <a:lnTo>
                    <a:pt x="1057" y="305156"/>
                  </a:lnTo>
                  <a:lnTo>
                    <a:pt x="2930" y="322636"/>
                  </a:lnTo>
                  <a:lnTo>
                    <a:pt x="6516" y="338964"/>
                  </a:lnTo>
                  <a:lnTo>
                    <a:pt x="11244" y="354525"/>
                  </a:lnTo>
                  <a:lnTo>
                    <a:pt x="16733" y="369573"/>
                  </a:lnTo>
                  <a:lnTo>
                    <a:pt x="23899" y="383110"/>
                  </a:lnTo>
                  <a:lnTo>
                    <a:pt x="32182" y="395641"/>
                  </a:lnTo>
                  <a:lnTo>
                    <a:pt x="41209" y="407501"/>
                  </a:lnTo>
                  <a:lnTo>
                    <a:pt x="51902" y="416576"/>
                  </a:lnTo>
                  <a:lnTo>
                    <a:pt x="63705" y="423795"/>
                  </a:lnTo>
                  <a:lnTo>
                    <a:pt x="76248" y="429776"/>
                  </a:lnTo>
                  <a:lnTo>
                    <a:pt x="89285" y="433764"/>
                  </a:lnTo>
                  <a:lnTo>
                    <a:pt x="102650" y="436422"/>
                  </a:lnTo>
                  <a:lnTo>
                    <a:pt x="116235" y="438194"/>
                  </a:lnTo>
                  <a:lnTo>
                    <a:pt x="129966" y="437039"/>
                  </a:lnTo>
                  <a:lnTo>
                    <a:pt x="143795" y="433931"/>
                  </a:lnTo>
                  <a:lnTo>
                    <a:pt x="157688" y="429522"/>
                  </a:lnTo>
                  <a:lnTo>
                    <a:pt x="169288" y="423076"/>
                  </a:lnTo>
                  <a:lnTo>
                    <a:pt x="179358" y="415273"/>
                  </a:lnTo>
                  <a:lnTo>
                    <a:pt x="188409" y="406566"/>
                  </a:lnTo>
                  <a:lnTo>
                    <a:pt x="196780" y="397255"/>
                  </a:lnTo>
                  <a:lnTo>
                    <a:pt x="204699" y="387542"/>
                  </a:lnTo>
                  <a:lnTo>
                    <a:pt x="212315" y="377560"/>
                  </a:lnTo>
                  <a:lnTo>
                    <a:pt x="217392" y="366232"/>
                  </a:lnTo>
                  <a:lnTo>
                    <a:pt x="220777" y="354005"/>
                  </a:lnTo>
                  <a:lnTo>
                    <a:pt x="223033" y="341179"/>
                  </a:lnTo>
                  <a:lnTo>
                    <a:pt x="222200" y="329122"/>
                  </a:lnTo>
                  <a:lnTo>
                    <a:pt x="219308" y="317579"/>
                  </a:lnTo>
                  <a:lnTo>
                    <a:pt x="215042" y="306378"/>
                  </a:lnTo>
                  <a:lnTo>
                    <a:pt x="208693" y="297741"/>
                  </a:lnTo>
                  <a:lnTo>
                    <a:pt x="200954" y="290815"/>
                  </a:lnTo>
                  <a:lnTo>
                    <a:pt x="192289" y="285029"/>
                  </a:lnTo>
                  <a:lnTo>
                    <a:pt x="184175" y="283509"/>
                  </a:lnTo>
                  <a:lnTo>
                    <a:pt x="176428" y="284833"/>
                  </a:lnTo>
                  <a:lnTo>
                    <a:pt x="168926" y="288053"/>
                  </a:lnTo>
                  <a:lnTo>
                    <a:pt x="161588" y="293705"/>
                  </a:lnTo>
                  <a:lnTo>
                    <a:pt x="154358" y="300980"/>
                  </a:lnTo>
                  <a:lnTo>
                    <a:pt x="147201" y="309335"/>
                  </a:lnTo>
                  <a:lnTo>
                    <a:pt x="141261" y="319579"/>
                  </a:lnTo>
                  <a:lnTo>
                    <a:pt x="136133" y="331084"/>
                  </a:lnTo>
                  <a:lnTo>
                    <a:pt x="127318" y="355163"/>
                  </a:lnTo>
                  <a:lnTo>
                    <a:pt x="119505" y="377551"/>
                  </a:lnTo>
                  <a:lnTo>
                    <a:pt x="118123" y="388429"/>
                  </a:lnTo>
                  <a:lnTo>
                    <a:pt x="118370" y="399188"/>
                  </a:lnTo>
                  <a:lnTo>
                    <a:pt x="122370" y="43122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5992857" y="4080828"/>
              <a:ext cx="180974" cy="157765"/>
            </a:xfrm>
            <a:custGeom>
              <a:avLst/>
              <a:gdLst/>
              <a:ahLst/>
              <a:cxnLst/>
              <a:rect l="0" t="0" r="0" b="0"/>
              <a:pathLst>
                <a:path w="180974" h="157765">
                  <a:moveTo>
                    <a:pt x="33727" y="0"/>
                  </a:moveTo>
                  <a:lnTo>
                    <a:pt x="28143" y="27917"/>
                  </a:lnTo>
                  <a:lnTo>
                    <a:pt x="25330" y="39646"/>
                  </a:lnTo>
                  <a:lnTo>
                    <a:pt x="22285" y="50972"/>
                  </a:lnTo>
                  <a:lnTo>
                    <a:pt x="19088" y="62028"/>
                  </a:lnTo>
                  <a:lnTo>
                    <a:pt x="14618" y="71736"/>
                  </a:lnTo>
                  <a:lnTo>
                    <a:pt x="9302" y="80545"/>
                  </a:lnTo>
                  <a:lnTo>
                    <a:pt x="3420" y="88755"/>
                  </a:lnTo>
                  <a:lnTo>
                    <a:pt x="667" y="90723"/>
                  </a:lnTo>
                  <a:lnTo>
                    <a:pt x="0" y="88529"/>
                  </a:lnTo>
                  <a:lnTo>
                    <a:pt x="725" y="83560"/>
                  </a:lnTo>
                  <a:lnTo>
                    <a:pt x="5882" y="80248"/>
                  </a:lnTo>
                  <a:lnTo>
                    <a:pt x="13995" y="78039"/>
                  </a:lnTo>
                  <a:lnTo>
                    <a:pt x="24078" y="76567"/>
                  </a:lnTo>
                  <a:lnTo>
                    <a:pt x="34306" y="76755"/>
                  </a:lnTo>
                  <a:lnTo>
                    <a:pt x="44630" y="78048"/>
                  </a:lnTo>
                  <a:lnTo>
                    <a:pt x="55019" y="80079"/>
                  </a:lnTo>
                  <a:lnTo>
                    <a:pt x="65451" y="83770"/>
                  </a:lnTo>
                  <a:lnTo>
                    <a:pt x="75911" y="88568"/>
                  </a:lnTo>
                  <a:lnTo>
                    <a:pt x="86390" y="94104"/>
                  </a:lnTo>
                  <a:lnTo>
                    <a:pt x="96883" y="100132"/>
                  </a:lnTo>
                  <a:lnTo>
                    <a:pt x="107383" y="106488"/>
                  </a:lnTo>
                  <a:lnTo>
                    <a:pt x="117890" y="113062"/>
                  </a:lnTo>
                  <a:lnTo>
                    <a:pt x="127231" y="119782"/>
                  </a:lnTo>
                  <a:lnTo>
                    <a:pt x="135796" y="126600"/>
                  </a:lnTo>
                  <a:lnTo>
                    <a:pt x="180973" y="15776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6163312" y="4070310"/>
              <a:ext cx="21037" cy="410188"/>
            </a:xfrm>
            <a:custGeom>
              <a:avLst/>
              <a:gdLst/>
              <a:ahLst/>
              <a:cxnLst/>
              <a:rect l="0" t="0" r="0" b="0"/>
              <a:pathLst>
                <a:path w="21037" h="410188">
                  <a:moveTo>
                    <a:pt x="21036" y="0"/>
                  </a:moveTo>
                  <a:lnTo>
                    <a:pt x="15452" y="22334"/>
                  </a:lnTo>
                  <a:lnTo>
                    <a:pt x="13807" y="34756"/>
                  </a:lnTo>
                  <a:lnTo>
                    <a:pt x="12711" y="48880"/>
                  </a:lnTo>
                  <a:lnTo>
                    <a:pt x="11980" y="64139"/>
                  </a:lnTo>
                  <a:lnTo>
                    <a:pt x="10324" y="80156"/>
                  </a:lnTo>
                  <a:lnTo>
                    <a:pt x="8051" y="96676"/>
                  </a:lnTo>
                  <a:lnTo>
                    <a:pt x="5367" y="113533"/>
                  </a:lnTo>
                  <a:lnTo>
                    <a:pt x="3578" y="131783"/>
                  </a:lnTo>
                  <a:lnTo>
                    <a:pt x="2385" y="150961"/>
                  </a:lnTo>
                  <a:lnTo>
                    <a:pt x="1060" y="190968"/>
                  </a:lnTo>
                  <a:lnTo>
                    <a:pt x="140" y="294710"/>
                  </a:lnTo>
                  <a:lnTo>
                    <a:pt x="0" y="41018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4" name="Group 93"/>
          <p:cNvGrpSpPr/>
          <p:nvPr/>
        </p:nvGrpSpPr>
        <p:grpSpPr>
          <a:xfrm>
            <a:off x="4061688" y="4974824"/>
            <a:ext cx="1455667" cy="536398"/>
            <a:chOff x="4061688" y="4974824"/>
            <a:chExt cx="1455667" cy="536398"/>
          </a:xfrm>
        </p:grpSpPr>
        <p:sp>
          <p:nvSpPr>
            <p:cNvPr id="90" name="Freeform 89"/>
            <p:cNvSpPr/>
            <p:nvPr/>
          </p:nvSpPr>
          <p:spPr>
            <a:xfrm>
              <a:off x="4061688" y="4974824"/>
              <a:ext cx="334669" cy="294493"/>
            </a:xfrm>
            <a:custGeom>
              <a:avLst/>
              <a:gdLst/>
              <a:ahLst/>
              <a:cxnLst/>
              <a:rect l="0" t="0" r="0" b="0"/>
              <a:pathLst>
                <a:path w="334669" h="294493">
                  <a:moveTo>
                    <a:pt x="19140" y="0"/>
                  </a:moveTo>
                  <a:lnTo>
                    <a:pt x="19140" y="107949"/>
                  </a:lnTo>
                  <a:lnTo>
                    <a:pt x="17971" y="121048"/>
                  </a:lnTo>
                  <a:lnTo>
                    <a:pt x="16023" y="133287"/>
                  </a:lnTo>
                  <a:lnTo>
                    <a:pt x="10743" y="157403"/>
                  </a:lnTo>
                  <a:lnTo>
                    <a:pt x="4501" y="183702"/>
                  </a:lnTo>
                  <a:lnTo>
                    <a:pt x="2368" y="197260"/>
                  </a:lnTo>
                  <a:lnTo>
                    <a:pt x="947" y="210973"/>
                  </a:lnTo>
                  <a:lnTo>
                    <a:pt x="0" y="224789"/>
                  </a:lnTo>
                  <a:lnTo>
                    <a:pt x="536" y="229326"/>
                  </a:lnTo>
                  <a:lnTo>
                    <a:pt x="2063" y="227675"/>
                  </a:lnTo>
                  <a:lnTo>
                    <a:pt x="4249" y="221901"/>
                  </a:lnTo>
                  <a:lnTo>
                    <a:pt x="6876" y="213377"/>
                  </a:lnTo>
                  <a:lnTo>
                    <a:pt x="12910" y="191440"/>
                  </a:lnTo>
                  <a:lnTo>
                    <a:pt x="33232" y="111758"/>
                  </a:lnTo>
                  <a:lnTo>
                    <a:pt x="37884" y="97878"/>
                  </a:lnTo>
                  <a:lnTo>
                    <a:pt x="43322" y="83950"/>
                  </a:lnTo>
                  <a:lnTo>
                    <a:pt x="49285" y="69990"/>
                  </a:lnTo>
                  <a:lnTo>
                    <a:pt x="54428" y="57177"/>
                  </a:lnTo>
                  <a:lnTo>
                    <a:pt x="63260" y="33592"/>
                  </a:lnTo>
                  <a:lnTo>
                    <a:pt x="69588" y="24732"/>
                  </a:lnTo>
                  <a:lnTo>
                    <a:pt x="77313" y="17657"/>
                  </a:lnTo>
                  <a:lnTo>
                    <a:pt x="85969" y="11771"/>
                  </a:lnTo>
                  <a:lnTo>
                    <a:pt x="95245" y="10184"/>
                  </a:lnTo>
                  <a:lnTo>
                    <a:pt x="104935" y="11464"/>
                  </a:lnTo>
                  <a:lnTo>
                    <a:pt x="114902" y="14654"/>
                  </a:lnTo>
                  <a:lnTo>
                    <a:pt x="122714" y="20287"/>
                  </a:lnTo>
                  <a:lnTo>
                    <a:pt x="129091" y="27548"/>
                  </a:lnTo>
                  <a:lnTo>
                    <a:pt x="134511" y="35894"/>
                  </a:lnTo>
                  <a:lnTo>
                    <a:pt x="138124" y="46133"/>
                  </a:lnTo>
                  <a:lnTo>
                    <a:pt x="140533" y="57633"/>
                  </a:lnTo>
                  <a:lnTo>
                    <a:pt x="142139" y="69975"/>
                  </a:lnTo>
                  <a:lnTo>
                    <a:pt x="143209" y="82877"/>
                  </a:lnTo>
                  <a:lnTo>
                    <a:pt x="143923" y="96153"/>
                  </a:lnTo>
                  <a:lnTo>
                    <a:pt x="144716" y="123369"/>
                  </a:lnTo>
                  <a:lnTo>
                    <a:pt x="145314" y="220908"/>
                  </a:lnTo>
                  <a:lnTo>
                    <a:pt x="145334" y="239584"/>
                  </a:lnTo>
                  <a:lnTo>
                    <a:pt x="145343" y="232303"/>
                  </a:lnTo>
                  <a:lnTo>
                    <a:pt x="146515" y="224986"/>
                  </a:lnTo>
                  <a:lnTo>
                    <a:pt x="148464" y="216602"/>
                  </a:lnTo>
                  <a:lnTo>
                    <a:pt x="156790" y="184936"/>
                  </a:lnTo>
                  <a:lnTo>
                    <a:pt x="159989" y="172372"/>
                  </a:lnTo>
                  <a:lnTo>
                    <a:pt x="163290" y="160491"/>
                  </a:lnTo>
                  <a:lnTo>
                    <a:pt x="170074" y="137941"/>
                  </a:lnTo>
                  <a:lnTo>
                    <a:pt x="174688" y="125850"/>
                  </a:lnTo>
                  <a:lnTo>
                    <a:pt x="180101" y="113116"/>
                  </a:lnTo>
                  <a:lnTo>
                    <a:pt x="186047" y="99951"/>
                  </a:lnTo>
                  <a:lnTo>
                    <a:pt x="191179" y="87670"/>
                  </a:lnTo>
                  <a:lnTo>
                    <a:pt x="195770" y="75976"/>
                  </a:lnTo>
                  <a:lnTo>
                    <a:pt x="199999" y="64674"/>
                  </a:lnTo>
                  <a:lnTo>
                    <a:pt x="206324" y="54802"/>
                  </a:lnTo>
                  <a:lnTo>
                    <a:pt x="214046" y="45883"/>
                  </a:lnTo>
                  <a:lnTo>
                    <a:pt x="222701" y="37601"/>
                  </a:lnTo>
                  <a:lnTo>
                    <a:pt x="231976" y="33247"/>
                  </a:lnTo>
                  <a:lnTo>
                    <a:pt x="241666" y="31514"/>
                  </a:lnTo>
                  <a:lnTo>
                    <a:pt x="251631" y="31527"/>
                  </a:lnTo>
                  <a:lnTo>
                    <a:pt x="261781" y="35041"/>
                  </a:lnTo>
                  <a:lnTo>
                    <a:pt x="272053" y="40890"/>
                  </a:lnTo>
                  <a:lnTo>
                    <a:pt x="282407" y="48295"/>
                  </a:lnTo>
                  <a:lnTo>
                    <a:pt x="291647" y="56738"/>
                  </a:lnTo>
                  <a:lnTo>
                    <a:pt x="300144" y="65872"/>
                  </a:lnTo>
                  <a:lnTo>
                    <a:pt x="308146" y="75467"/>
                  </a:lnTo>
                  <a:lnTo>
                    <a:pt x="314649" y="87707"/>
                  </a:lnTo>
                  <a:lnTo>
                    <a:pt x="320153" y="101711"/>
                  </a:lnTo>
                  <a:lnTo>
                    <a:pt x="324991" y="116889"/>
                  </a:lnTo>
                  <a:lnTo>
                    <a:pt x="328217" y="132851"/>
                  </a:lnTo>
                  <a:lnTo>
                    <a:pt x="330367" y="149336"/>
                  </a:lnTo>
                  <a:lnTo>
                    <a:pt x="331800" y="166168"/>
                  </a:lnTo>
                  <a:lnTo>
                    <a:pt x="332756" y="182065"/>
                  </a:lnTo>
                  <a:lnTo>
                    <a:pt x="333818" y="212193"/>
                  </a:lnTo>
                  <a:lnTo>
                    <a:pt x="334668" y="29449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4554120" y="5084457"/>
              <a:ext cx="178800" cy="16579"/>
            </a:xfrm>
            <a:custGeom>
              <a:avLst/>
              <a:gdLst/>
              <a:ahLst/>
              <a:cxnLst/>
              <a:rect l="0" t="0" r="0" b="0"/>
              <a:pathLst>
                <a:path w="178800" h="16579">
                  <a:moveTo>
                    <a:pt x="0" y="6060"/>
                  </a:moveTo>
                  <a:lnTo>
                    <a:pt x="22333" y="477"/>
                  </a:lnTo>
                  <a:lnTo>
                    <a:pt x="32418" y="0"/>
                  </a:lnTo>
                  <a:lnTo>
                    <a:pt x="42647" y="852"/>
                  </a:lnTo>
                  <a:lnTo>
                    <a:pt x="52972" y="2588"/>
                  </a:lnTo>
                  <a:lnTo>
                    <a:pt x="64530" y="3745"/>
                  </a:lnTo>
                  <a:lnTo>
                    <a:pt x="76910" y="4517"/>
                  </a:lnTo>
                  <a:lnTo>
                    <a:pt x="89838" y="5031"/>
                  </a:lnTo>
                  <a:lnTo>
                    <a:pt x="103131" y="6543"/>
                  </a:lnTo>
                  <a:lnTo>
                    <a:pt x="116667" y="8719"/>
                  </a:lnTo>
                  <a:lnTo>
                    <a:pt x="178799" y="1657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4575155" y="5164140"/>
              <a:ext cx="199835" cy="31554"/>
            </a:xfrm>
            <a:custGeom>
              <a:avLst/>
              <a:gdLst/>
              <a:ahLst/>
              <a:cxnLst/>
              <a:rect l="0" t="0" r="0" b="0"/>
              <a:pathLst>
                <a:path w="199835" h="31554">
                  <a:moveTo>
                    <a:pt x="0" y="31553"/>
                  </a:moveTo>
                  <a:lnTo>
                    <a:pt x="22334" y="25970"/>
                  </a:lnTo>
                  <a:lnTo>
                    <a:pt x="33587" y="24325"/>
                  </a:lnTo>
                  <a:lnTo>
                    <a:pt x="45764" y="23229"/>
                  </a:lnTo>
                  <a:lnTo>
                    <a:pt x="58556" y="22498"/>
                  </a:lnTo>
                  <a:lnTo>
                    <a:pt x="71759" y="20841"/>
                  </a:lnTo>
                  <a:lnTo>
                    <a:pt x="85235" y="18569"/>
                  </a:lnTo>
                  <a:lnTo>
                    <a:pt x="129652" y="9787"/>
                  </a:lnTo>
                  <a:lnTo>
                    <a:pt x="199834"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5174658" y="5006376"/>
              <a:ext cx="342697" cy="504846"/>
            </a:xfrm>
            <a:custGeom>
              <a:avLst/>
              <a:gdLst/>
              <a:ahLst/>
              <a:cxnLst/>
              <a:rect l="0" t="0" r="0" b="0"/>
              <a:pathLst>
                <a:path w="342697" h="504846">
                  <a:moveTo>
                    <a:pt x="0" y="0"/>
                  </a:moveTo>
                  <a:lnTo>
                    <a:pt x="22334" y="0"/>
                  </a:lnTo>
                  <a:lnTo>
                    <a:pt x="34756" y="1169"/>
                  </a:lnTo>
                  <a:lnTo>
                    <a:pt x="48880" y="3117"/>
                  </a:lnTo>
                  <a:lnTo>
                    <a:pt x="64140" y="5584"/>
                  </a:lnTo>
                  <a:lnTo>
                    <a:pt x="78987" y="8397"/>
                  </a:lnTo>
                  <a:lnTo>
                    <a:pt x="107950" y="14640"/>
                  </a:lnTo>
                  <a:lnTo>
                    <a:pt x="150535" y="24724"/>
                  </a:lnTo>
                  <a:lnTo>
                    <a:pt x="164631" y="29337"/>
                  </a:lnTo>
                  <a:lnTo>
                    <a:pt x="178703" y="34751"/>
                  </a:lnTo>
                  <a:lnTo>
                    <a:pt x="192758" y="40697"/>
                  </a:lnTo>
                  <a:lnTo>
                    <a:pt x="206803" y="48167"/>
                  </a:lnTo>
                  <a:lnTo>
                    <a:pt x="220841" y="56652"/>
                  </a:lnTo>
                  <a:lnTo>
                    <a:pt x="234874" y="65815"/>
                  </a:lnTo>
                  <a:lnTo>
                    <a:pt x="247735" y="75430"/>
                  </a:lnTo>
                  <a:lnTo>
                    <a:pt x="259815" y="85345"/>
                  </a:lnTo>
                  <a:lnTo>
                    <a:pt x="271374" y="95461"/>
                  </a:lnTo>
                  <a:lnTo>
                    <a:pt x="282586" y="104543"/>
                  </a:lnTo>
                  <a:lnTo>
                    <a:pt x="293567" y="112934"/>
                  </a:lnTo>
                  <a:lnTo>
                    <a:pt x="304393" y="120866"/>
                  </a:lnTo>
                  <a:lnTo>
                    <a:pt x="313948" y="129660"/>
                  </a:lnTo>
                  <a:lnTo>
                    <a:pt x="322655" y="139028"/>
                  </a:lnTo>
                  <a:lnTo>
                    <a:pt x="330797" y="148779"/>
                  </a:lnTo>
                  <a:lnTo>
                    <a:pt x="336225" y="159955"/>
                  </a:lnTo>
                  <a:lnTo>
                    <a:pt x="339844" y="172080"/>
                  </a:lnTo>
                  <a:lnTo>
                    <a:pt x="342256" y="184837"/>
                  </a:lnTo>
                  <a:lnTo>
                    <a:pt x="342696" y="198017"/>
                  </a:lnTo>
                  <a:lnTo>
                    <a:pt x="341820" y="211477"/>
                  </a:lnTo>
                  <a:lnTo>
                    <a:pt x="340068" y="225126"/>
                  </a:lnTo>
                  <a:lnTo>
                    <a:pt x="336562" y="237731"/>
                  </a:lnTo>
                  <a:lnTo>
                    <a:pt x="331888" y="249640"/>
                  </a:lnTo>
                  <a:lnTo>
                    <a:pt x="326435" y="261085"/>
                  </a:lnTo>
                  <a:lnTo>
                    <a:pt x="318125" y="272221"/>
                  </a:lnTo>
                  <a:lnTo>
                    <a:pt x="307910" y="283151"/>
                  </a:lnTo>
                  <a:lnTo>
                    <a:pt x="296426" y="293943"/>
                  </a:lnTo>
                  <a:lnTo>
                    <a:pt x="284096" y="303476"/>
                  </a:lnTo>
                  <a:lnTo>
                    <a:pt x="271200" y="312168"/>
                  </a:lnTo>
                  <a:lnTo>
                    <a:pt x="257929" y="320300"/>
                  </a:lnTo>
                  <a:lnTo>
                    <a:pt x="245576" y="326889"/>
                  </a:lnTo>
                  <a:lnTo>
                    <a:pt x="233835" y="332451"/>
                  </a:lnTo>
                  <a:lnTo>
                    <a:pt x="222501" y="337328"/>
                  </a:lnTo>
                  <a:lnTo>
                    <a:pt x="209103" y="340579"/>
                  </a:lnTo>
                  <a:lnTo>
                    <a:pt x="194327" y="342747"/>
                  </a:lnTo>
                  <a:lnTo>
                    <a:pt x="178634" y="344191"/>
                  </a:lnTo>
                  <a:lnTo>
                    <a:pt x="164665" y="343986"/>
                  </a:lnTo>
                  <a:lnTo>
                    <a:pt x="151847" y="342681"/>
                  </a:lnTo>
                  <a:lnTo>
                    <a:pt x="139796" y="340642"/>
                  </a:lnTo>
                  <a:lnTo>
                    <a:pt x="128256" y="338114"/>
                  </a:lnTo>
                  <a:lnTo>
                    <a:pt x="117057" y="335259"/>
                  </a:lnTo>
                  <a:lnTo>
                    <a:pt x="106085" y="332188"/>
                  </a:lnTo>
                  <a:lnTo>
                    <a:pt x="99939" y="326635"/>
                  </a:lnTo>
                  <a:lnTo>
                    <a:pt x="97010" y="319427"/>
                  </a:lnTo>
                  <a:lnTo>
                    <a:pt x="96226" y="311116"/>
                  </a:lnTo>
                  <a:lnTo>
                    <a:pt x="99209" y="304406"/>
                  </a:lnTo>
                  <a:lnTo>
                    <a:pt x="104704" y="298765"/>
                  </a:lnTo>
                  <a:lnTo>
                    <a:pt x="111873" y="293835"/>
                  </a:lnTo>
                  <a:lnTo>
                    <a:pt x="121327" y="290549"/>
                  </a:lnTo>
                  <a:lnTo>
                    <a:pt x="132304" y="288357"/>
                  </a:lnTo>
                  <a:lnTo>
                    <a:pt x="144297" y="286897"/>
                  </a:lnTo>
                  <a:lnTo>
                    <a:pt x="155798" y="287091"/>
                  </a:lnTo>
                  <a:lnTo>
                    <a:pt x="166970" y="288390"/>
                  </a:lnTo>
                  <a:lnTo>
                    <a:pt x="177925" y="290424"/>
                  </a:lnTo>
                  <a:lnTo>
                    <a:pt x="188734" y="292949"/>
                  </a:lnTo>
                  <a:lnTo>
                    <a:pt x="199446" y="295801"/>
                  </a:lnTo>
                  <a:lnTo>
                    <a:pt x="210093" y="298871"/>
                  </a:lnTo>
                  <a:lnTo>
                    <a:pt x="220697" y="303255"/>
                  </a:lnTo>
                  <a:lnTo>
                    <a:pt x="231272" y="308515"/>
                  </a:lnTo>
                  <a:lnTo>
                    <a:pt x="241828" y="314358"/>
                  </a:lnTo>
                  <a:lnTo>
                    <a:pt x="251203" y="321760"/>
                  </a:lnTo>
                  <a:lnTo>
                    <a:pt x="259790" y="330200"/>
                  </a:lnTo>
                  <a:lnTo>
                    <a:pt x="267851" y="339333"/>
                  </a:lnTo>
                  <a:lnTo>
                    <a:pt x="275563" y="351265"/>
                  </a:lnTo>
                  <a:lnTo>
                    <a:pt x="283042" y="365062"/>
                  </a:lnTo>
                  <a:lnTo>
                    <a:pt x="290365" y="380104"/>
                  </a:lnTo>
                  <a:lnTo>
                    <a:pt x="296415" y="394806"/>
                  </a:lnTo>
                  <a:lnTo>
                    <a:pt x="301617" y="409282"/>
                  </a:lnTo>
                  <a:lnTo>
                    <a:pt x="306254" y="423607"/>
                  </a:lnTo>
                  <a:lnTo>
                    <a:pt x="309346" y="439000"/>
                  </a:lnTo>
                  <a:lnTo>
                    <a:pt x="311406" y="455106"/>
                  </a:lnTo>
                  <a:lnTo>
                    <a:pt x="315528" y="50484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117600" y="749300"/>
            <a:ext cx="2514600" cy="507831"/>
          </a:xfrm>
          <a:prstGeom prst="rect">
            <a:avLst/>
          </a:prstGeom>
          <a:noFill/>
        </p:spPr>
        <p:txBody>
          <a:bodyPr vert="horz" rtlCol="0">
            <a:spAutoFit/>
          </a:bodyPr>
          <a:lstStyle/>
          <a:p>
            <a:r>
              <a:rPr lang="en-US" sz="2700" smtClean="0">
                <a:solidFill>
                  <a:srgbClr val="0000FF"/>
                </a:solidFill>
                <a:latin typeface="Comic Sans MS - 36"/>
              </a:rPr>
              <a:t>You try...</a:t>
            </a:r>
            <a:endParaRPr lang="en-US" sz="2700">
              <a:solidFill>
                <a:srgbClr val="0000FF"/>
              </a:solidFill>
              <a:latin typeface="Comic Sans MS - 36"/>
            </a:endParaRPr>
          </a:p>
        </p:txBody>
      </p:sp>
      <p:pic>
        <p:nvPicPr>
          <p:cNvPr id="3" name="Picture 2" descr="NBK-3920-163cb6f.png"/>
          <p:cNvPicPr>
            <a:picLocks/>
          </p:cNvPicPr>
          <p:nvPr/>
        </p:nvPicPr>
        <p:blipFill>
          <a:blip r:embed="rId2" cstate="print">
            <a:clrChange>
              <a:clrFrom>
                <a:srgbClr val="FFFFFF"/>
              </a:clrFrom>
              <a:clrTo>
                <a:srgbClr val="FFFFFF">
                  <a:alpha val="0"/>
                </a:srgbClr>
              </a:clrTo>
            </a:clrChange>
          </a:blip>
          <a:stretch>
            <a:fillRect/>
          </a:stretch>
        </p:blipFill>
        <p:spPr>
          <a:xfrm>
            <a:off x="2476500" y="-596900"/>
            <a:ext cx="4483100" cy="3543300"/>
          </a:xfrm>
          <a:prstGeom prst="rect">
            <a:avLst/>
          </a:prstGeom>
          <a:solidFill>
            <a:scrgbClr r="0" g="0" b="0">
              <a:alpha val="0"/>
            </a:scrgbClr>
          </a:solidFill>
        </p:spPr>
      </p:pic>
      <p:sp>
        <p:nvSpPr>
          <p:cNvPr id="4" name="Freeform 3"/>
          <p:cNvSpPr/>
          <p:nvPr/>
        </p:nvSpPr>
        <p:spPr>
          <a:xfrm>
            <a:off x="4744185" y="620538"/>
            <a:ext cx="178051" cy="546916"/>
          </a:xfrm>
          <a:custGeom>
            <a:avLst/>
            <a:gdLst/>
            <a:ahLst/>
            <a:cxnLst/>
            <a:rect l="0" t="0" r="0" b="0"/>
            <a:pathLst>
              <a:path w="178051" h="546916">
                <a:moveTo>
                  <a:pt x="178050" y="0"/>
                </a:moveTo>
                <a:lnTo>
                  <a:pt x="161300" y="11167"/>
                </a:lnTo>
                <a:lnTo>
                  <a:pt x="152860" y="17962"/>
                </a:lnTo>
                <a:lnTo>
                  <a:pt x="143728" y="25998"/>
                </a:lnTo>
                <a:lnTo>
                  <a:pt x="134133" y="34861"/>
                </a:lnTo>
                <a:lnTo>
                  <a:pt x="125400" y="44276"/>
                </a:lnTo>
                <a:lnTo>
                  <a:pt x="117240" y="54058"/>
                </a:lnTo>
                <a:lnTo>
                  <a:pt x="109464" y="64086"/>
                </a:lnTo>
                <a:lnTo>
                  <a:pt x="101942" y="73108"/>
                </a:lnTo>
                <a:lnTo>
                  <a:pt x="94590" y="81460"/>
                </a:lnTo>
                <a:lnTo>
                  <a:pt x="87352" y="89365"/>
                </a:lnTo>
                <a:lnTo>
                  <a:pt x="80189" y="98141"/>
                </a:lnTo>
                <a:lnTo>
                  <a:pt x="73076" y="107498"/>
                </a:lnTo>
                <a:lnTo>
                  <a:pt x="65997" y="117241"/>
                </a:lnTo>
                <a:lnTo>
                  <a:pt x="60110" y="127243"/>
                </a:lnTo>
                <a:lnTo>
                  <a:pt x="55015" y="137417"/>
                </a:lnTo>
                <a:lnTo>
                  <a:pt x="50451" y="147705"/>
                </a:lnTo>
                <a:lnTo>
                  <a:pt x="46239" y="158070"/>
                </a:lnTo>
                <a:lnTo>
                  <a:pt x="42263" y="168485"/>
                </a:lnTo>
                <a:lnTo>
                  <a:pt x="38443" y="178935"/>
                </a:lnTo>
                <a:lnTo>
                  <a:pt x="33560" y="188239"/>
                </a:lnTo>
                <a:lnTo>
                  <a:pt x="27967" y="196778"/>
                </a:lnTo>
                <a:lnTo>
                  <a:pt x="21901" y="204809"/>
                </a:lnTo>
                <a:lnTo>
                  <a:pt x="16688" y="217174"/>
                </a:lnTo>
                <a:lnTo>
                  <a:pt x="12044" y="232429"/>
                </a:lnTo>
                <a:lnTo>
                  <a:pt x="7780" y="249611"/>
                </a:lnTo>
                <a:lnTo>
                  <a:pt x="4937" y="266909"/>
                </a:lnTo>
                <a:lnTo>
                  <a:pt x="3042" y="284284"/>
                </a:lnTo>
                <a:lnTo>
                  <a:pt x="1779" y="301710"/>
                </a:lnTo>
                <a:lnTo>
                  <a:pt x="936" y="319171"/>
                </a:lnTo>
                <a:lnTo>
                  <a:pt x="0" y="354153"/>
                </a:lnTo>
                <a:lnTo>
                  <a:pt x="919" y="371662"/>
                </a:lnTo>
                <a:lnTo>
                  <a:pt x="2701" y="389178"/>
                </a:lnTo>
                <a:lnTo>
                  <a:pt x="5057" y="406698"/>
                </a:lnTo>
                <a:lnTo>
                  <a:pt x="7796" y="421884"/>
                </a:lnTo>
                <a:lnTo>
                  <a:pt x="10791" y="435514"/>
                </a:lnTo>
                <a:lnTo>
                  <a:pt x="13956" y="448107"/>
                </a:lnTo>
                <a:lnTo>
                  <a:pt x="18404" y="458839"/>
                </a:lnTo>
                <a:lnTo>
                  <a:pt x="23706" y="468331"/>
                </a:lnTo>
                <a:lnTo>
                  <a:pt x="29578" y="476996"/>
                </a:lnTo>
                <a:lnTo>
                  <a:pt x="35830" y="485110"/>
                </a:lnTo>
                <a:lnTo>
                  <a:pt x="42335" y="492857"/>
                </a:lnTo>
                <a:lnTo>
                  <a:pt x="49009" y="500359"/>
                </a:lnTo>
                <a:lnTo>
                  <a:pt x="56964" y="507697"/>
                </a:lnTo>
                <a:lnTo>
                  <a:pt x="65774" y="514927"/>
                </a:lnTo>
                <a:lnTo>
                  <a:pt x="93910" y="54691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5711056" y="494327"/>
            <a:ext cx="280009" cy="673127"/>
          </a:xfrm>
          <a:custGeom>
            <a:avLst/>
            <a:gdLst/>
            <a:ahLst/>
            <a:cxnLst/>
            <a:rect l="0" t="0" r="0" b="0"/>
            <a:pathLst>
              <a:path w="280009" h="673127">
                <a:moveTo>
                  <a:pt x="0" y="0"/>
                </a:moveTo>
                <a:lnTo>
                  <a:pt x="79280" y="79281"/>
                </a:lnTo>
                <a:lnTo>
                  <a:pt x="86743" y="87912"/>
                </a:lnTo>
                <a:lnTo>
                  <a:pt x="94056" y="97173"/>
                </a:lnTo>
                <a:lnTo>
                  <a:pt x="101269" y="106852"/>
                </a:lnTo>
                <a:lnTo>
                  <a:pt x="115515" y="126956"/>
                </a:lnTo>
                <a:lnTo>
                  <a:pt x="122586" y="137225"/>
                </a:lnTo>
                <a:lnTo>
                  <a:pt x="130806" y="146409"/>
                </a:lnTo>
                <a:lnTo>
                  <a:pt x="139792" y="154868"/>
                </a:lnTo>
                <a:lnTo>
                  <a:pt x="149289" y="162845"/>
                </a:lnTo>
                <a:lnTo>
                  <a:pt x="157957" y="172837"/>
                </a:lnTo>
                <a:lnTo>
                  <a:pt x="166072" y="184174"/>
                </a:lnTo>
                <a:lnTo>
                  <a:pt x="173820" y="196405"/>
                </a:lnTo>
                <a:lnTo>
                  <a:pt x="182492" y="208066"/>
                </a:lnTo>
                <a:lnTo>
                  <a:pt x="191779" y="219345"/>
                </a:lnTo>
                <a:lnTo>
                  <a:pt x="201475" y="230371"/>
                </a:lnTo>
                <a:lnTo>
                  <a:pt x="210277" y="241227"/>
                </a:lnTo>
                <a:lnTo>
                  <a:pt x="218482" y="251971"/>
                </a:lnTo>
                <a:lnTo>
                  <a:pt x="226290" y="262639"/>
                </a:lnTo>
                <a:lnTo>
                  <a:pt x="233832" y="274425"/>
                </a:lnTo>
                <a:lnTo>
                  <a:pt x="241197" y="286957"/>
                </a:lnTo>
                <a:lnTo>
                  <a:pt x="248444" y="299987"/>
                </a:lnTo>
                <a:lnTo>
                  <a:pt x="255613" y="314516"/>
                </a:lnTo>
                <a:lnTo>
                  <a:pt x="262730" y="330045"/>
                </a:lnTo>
                <a:lnTo>
                  <a:pt x="269812" y="346241"/>
                </a:lnTo>
                <a:lnTo>
                  <a:pt x="274533" y="364050"/>
                </a:lnTo>
                <a:lnTo>
                  <a:pt x="277680" y="382935"/>
                </a:lnTo>
                <a:lnTo>
                  <a:pt x="279778" y="402536"/>
                </a:lnTo>
                <a:lnTo>
                  <a:pt x="280008" y="419109"/>
                </a:lnTo>
                <a:lnTo>
                  <a:pt x="278993" y="433664"/>
                </a:lnTo>
                <a:lnTo>
                  <a:pt x="277148" y="446873"/>
                </a:lnTo>
                <a:lnTo>
                  <a:pt x="273580" y="460354"/>
                </a:lnTo>
                <a:lnTo>
                  <a:pt x="268865" y="474015"/>
                </a:lnTo>
                <a:lnTo>
                  <a:pt x="263383" y="487798"/>
                </a:lnTo>
                <a:lnTo>
                  <a:pt x="254177" y="512460"/>
                </a:lnTo>
                <a:lnTo>
                  <a:pt x="250086" y="523945"/>
                </a:lnTo>
                <a:lnTo>
                  <a:pt x="245022" y="533939"/>
                </a:lnTo>
                <a:lnTo>
                  <a:pt x="239308" y="542939"/>
                </a:lnTo>
                <a:lnTo>
                  <a:pt x="233162" y="551276"/>
                </a:lnTo>
                <a:lnTo>
                  <a:pt x="226727" y="559171"/>
                </a:lnTo>
                <a:lnTo>
                  <a:pt x="220100" y="566772"/>
                </a:lnTo>
                <a:lnTo>
                  <a:pt x="213344" y="574176"/>
                </a:lnTo>
                <a:lnTo>
                  <a:pt x="199606" y="588636"/>
                </a:lnTo>
                <a:lnTo>
                  <a:pt x="192670" y="595764"/>
                </a:lnTo>
                <a:lnTo>
                  <a:pt x="183372" y="604022"/>
                </a:lnTo>
                <a:lnTo>
                  <a:pt x="172498" y="613033"/>
                </a:lnTo>
                <a:lnTo>
                  <a:pt x="160575" y="622547"/>
                </a:lnTo>
                <a:lnTo>
                  <a:pt x="149120" y="632395"/>
                </a:lnTo>
                <a:lnTo>
                  <a:pt x="137978" y="642466"/>
                </a:lnTo>
                <a:lnTo>
                  <a:pt x="105175" y="67312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Group 7"/>
          <p:cNvGrpSpPr/>
          <p:nvPr/>
        </p:nvGrpSpPr>
        <p:grpSpPr>
          <a:xfrm>
            <a:off x="4186004" y="978136"/>
            <a:ext cx="936067" cy="578469"/>
            <a:chOff x="4186004" y="978136"/>
            <a:chExt cx="936067" cy="578469"/>
          </a:xfrm>
        </p:grpSpPr>
        <p:sp>
          <p:nvSpPr>
            <p:cNvPr id="6" name="Freeform 5"/>
            <p:cNvSpPr/>
            <p:nvPr/>
          </p:nvSpPr>
          <p:spPr>
            <a:xfrm>
              <a:off x="4186004" y="1051759"/>
              <a:ext cx="936067" cy="504846"/>
            </a:xfrm>
            <a:custGeom>
              <a:avLst/>
              <a:gdLst/>
              <a:ahLst/>
              <a:cxnLst/>
              <a:rect l="0" t="0" r="0" b="0"/>
              <a:pathLst>
                <a:path w="936067" h="504846">
                  <a:moveTo>
                    <a:pt x="0" y="0"/>
                  </a:moveTo>
                  <a:lnTo>
                    <a:pt x="11166" y="11167"/>
                  </a:lnTo>
                  <a:lnTo>
                    <a:pt x="25998" y="19766"/>
                  </a:lnTo>
                  <a:lnTo>
                    <a:pt x="43107" y="28652"/>
                  </a:lnTo>
                  <a:lnTo>
                    <a:pt x="58502" y="40392"/>
                  </a:lnTo>
                  <a:lnTo>
                    <a:pt x="79368" y="53400"/>
                  </a:lnTo>
                  <a:lnTo>
                    <a:pt x="103055" y="65804"/>
                  </a:lnTo>
                  <a:lnTo>
                    <a:pt x="125268" y="75212"/>
                  </a:lnTo>
                  <a:lnTo>
                    <a:pt x="143711" y="86405"/>
                  </a:lnTo>
                  <a:lnTo>
                    <a:pt x="160867" y="98002"/>
                  </a:lnTo>
                  <a:lnTo>
                    <a:pt x="180178" y="107052"/>
                  </a:lnTo>
                  <a:lnTo>
                    <a:pt x="200447" y="118086"/>
                  </a:lnTo>
                  <a:lnTo>
                    <a:pt x="221142" y="129612"/>
                  </a:lnTo>
                  <a:lnTo>
                    <a:pt x="242026" y="138630"/>
                  </a:lnTo>
                  <a:lnTo>
                    <a:pt x="262994" y="149650"/>
                  </a:lnTo>
                  <a:lnTo>
                    <a:pt x="283999" y="162338"/>
                  </a:lnTo>
                  <a:lnTo>
                    <a:pt x="305021" y="175768"/>
                  </a:lnTo>
                  <a:lnTo>
                    <a:pt x="329166" y="189528"/>
                  </a:lnTo>
                  <a:lnTo>
                    <a:pt x="354311" y="202266"/>
                  </a:lnTo>
                  <a:lnTo>
                    <a:pt x="389345" y="217175"/>
                  </a:lnTo>
                  <a:lnTo>
                    <a:pt x="415337" y="229356"/>
                  </a:lnTo>
                  <a:lnTo>
                    <a:pt x="439353" y="242560"/>
                  </a:lnTo>
                  <a:lnTo>
                    <a:pt x="461714" y="255051"/>
                  </a:lnTo>
                  <a:lnTo>
                    <a:pt x="483338" y="264498"/>
                  </a:lnTo>
                  <a:lnTo>
                    <a:pt x="504635" y="275708"/>
                  </a:lnTo>
                  <a:lnTo>
                    <a:pt x="525787" y="288482"/>
                  </a:lnTo>
                  <a:lnTo>
                    <a:pt x="546874" y="301949"/>
                  </a:lnTo>
                  <a:lnTo>
                    <a:pt x="567932" y="312610"/>
                  </a:lnTo>
                  <a:lnTo>
                    <a:pt x="588977" y="322411"/>
                  </a:lnTo>
                  <a:lnTo>
                    <a:pt x="610017" y="334559"/>
                  </a:lnTo>
                  <a:lnTo>
                    <a:pt x="631054" y="344632"/>
                  </a:lnTo>
                  <a:lnTo>
                    <a:pt x="652090" y="354173"/>
                  </a:lnTo>
                  <a:lnTo>
                    <a:pt x="673126" y="366204"/>
                  </a:lnTo>
                  <a:lnTo>
                    <a:pt x="694161" y="379342"/>
                  </a:lnTo>
                  <a:lnTo>
                    <a:pt x="715196" y="391804"/>
                  </a:lnTo>
                  <a:lnTo>
                    <a:pt x="736231" y="401237"/>
                  </a:lnTo>
                  <a:lnTo>
                    <a:pt x="757267" y="409325"/>
                  </a:lnTo>
                  <a:lnTo>
                    <a:pt x="779471" y="419153"/>
                  </a:lnTo>
                  <a:lnTo>
                    <a:pt x="791936" y="426682"/>
                  </a:lnTo>
                  <a:lnTo>
                    <a:pt x="817083" y="442059"/>
                  </a:lnTo>
                  <a:lnTo>
                    <a:pt x="839946" y="452789"/>
                  </a:lnTo>
                  <a:lnTo>
                    <a:pt x="861793" y="464569"/>
                  </a:lnTo>
                  <a:lnTo>
                    <a:pt x="883189" y="477596"/>
                  </a:lnTo>
                  <a:lnTo>
                    <a:pt x="893803" y="484342"/>
                  </a:lnTo>
                  <a:lnTo>
                    <a:pt x="936066" y="50484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4385838" y="978136"/>
              <a:ext cx="557434" cy="504846"/>
            </a:xfrm>
            <a:custGeom>
              <a:avLst/>
              <a:gdLst/>
              <a:ahLst/>
              <a:cxnLst/>
              <a:rect l="0" t="0" r="0" b="0"/>
              <a:pathLst>
                <a:path w="557434" h="504846">
                  <a:moveTo>
                    <a:pt x="0" y="504845"/>
                  </a:moveTo>
                  <a:lnTo>
                    <a:pt x="5583" y="482511"/>
                  </a:lnTo>
                  <a:lnTo>
                    <a:pt x="9565" y="471258"/>
                  </a:lnTo>
                  <a:lnTo>
                    <a:pt x="14557" y="459081"/>
                  </a:lnTo>
                  <a:lnTo>
                    <a:pt x="20222" y="446289"/>
                  </a:lnTo>
                  <a:lnTo>
                    <a:pt x="26336" y="435423"/>
                  </a:lnTo>
                  <a:lnTo>
                    <a:pt x="32750" y="425842"/>
                  </a:lnTo>
                  <a:lnTo>
                    <a:pt x="39363" y="417118"/>
                  </a:lnTo>
                  <a:lnTo>
                    <a:pt x="46108" y="408964"/>
                  </a:lnTo>
                  <a:lnTo>
                    <a:pt x="59836" y="393672"/>
                  </a:lnTo>
                  <a:lnTo>
                    <a:pt x="69107" y="385153"/>
                  </a:lnTo>
                  <a:lnTo>
                    <a:pt x="79961" y="375968"/>
                  </a:lnTo>
                  <a:lnTo>
                    <a:pt x="91872" y="366339"/>
                  </a:lnTo>
                  <a:lnTo>
                    <a:pt x="103318" y="357583"/>
                  </a:lnTo>
                  <a:lnTo>
                    <a:pt x="114455" y="349408"/>
                  </a:lnTo>
                  <a:lnTo>
                    <a:pt x="136179" y="334092"/>
                  </a:lnTo>
                  <a:lnTo>
                    <a:pt x="157519" y="319494"/>
                  </a:lnTo>
                  <a:lnTo>
                    <a:pt x="166950" y="312329"/>
                  </a:lnTo>
                  <a:lnTo>
                    <a:pt x="183661" y="298135"/>
                  </a:lnTo>
                  <a:lnTo>
                    <a:pt x="192558" y="291078"/>
                  </a:lnTo>
                  <a:lnTo>
                    <a:pt x="201995" y="284036"/>
                  </a:lnTo>
                  <a:lnTo>
                    <a:pt x="221830" y="269979"/>
                  </a:lnTo>
                  <a:lnTo>
                    <a:pt x="305048" y="213859"/>
                  </a:lnTo>
                  <a:lnTo>
                    <a:pt x="336574" y="192823"/>
                  </a:lnTo>
                  <a:lnTo>
                    <a:pt x="345920" y="185811"/>
                  </a:lnTo>
                  <a:lnTo>
                    <a:pt x="362536" y="171788"/>
                  </a:lnTo>
                  <a:lnTo>
                    <a:pt x="371408" y="164776"/>
                  </a:lnTo>
                  <a:lnTo>
                    <a:pt x="380828" y="157764"/>
                  </a:lnTo>
                  <a:lnTo>
                    <a:pt x="390614" y="150752"/>
                  </a:lnTo>
                  <a:lnTo>
                    <a:pt x="407720" y="136729"/>
                  </a:lnTo>
                  <a:lnTo>
                    <a:pt x="424283" y="121537"/>
                  </a:lnTo>
                  <a:lnTo>
                    <a:pt x="460365" y="86334"/>
                  </a:lnTo>
                  <a:lnTo>
                    <a:pt x="476896" y="71092"/>
                  </a:lnTo>
                  <a:lnTo>
                    <a:pt x="486212" y="63755"/>
                  </a:lnTo>
                  <a:lnTo>
                    <a:pt x="495929" y="56527"/>
                  </a:lnTo>
                  <a:lnTo>
                    <a:pt x="512958" y="42263"/>
                  </a:lnTo>
                  <a:lnTo>
                    <a:pt x="528317" y="28133"/>
                  </a:lnTo>
                  <a:lnTo>
                    <a:pt x="557433"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p:cNvGrpSpPr/>
          <p:nvPr/>
        </p:nvGrpSpPr>
        <p:grpSpPr>
          <a:xfrm>
            <a:off x="2129812" y="1924720"/>
            <a:ext cx="2045675" cy="673127"/>
            <a:chOff x="2129812" y="1924720"/>
            <a:chExt cx="2045675" cy="673127"/>
          </a:xfrm>
        </p:grpSpPr>
        <p:sp>
          <p:nvSpPr>
            <p:cNvPr id="9" name="Freeform 8"/>
            <p:cNvSpPr/>
            <p:nvPr/>
          </p:nvSpPr>
          <p:spPr>
            <a:xfrm>
              <a:off x="2366459" y="2010413"/>
              <a:ext cx="208459" cy="419153"/>
            </a:xfrm>
            <a:custGeom>
              <a:avLst/>
              <a:gdLst/>
              <a:ahLst/>
              <a:cxnLst/>
              <a:rect l="0" t="0" r="0" b="0"/>
              <a:pathLst>
                <a:path w="208459" h="419153">
                  <a:moveTo>
                    <a:pt x="0" y="8965"/>
                  </a:moveTo>
                  <a:lnTo>
                    <a:pt x="16750" y="14549"/>
                  </a:lnTo>
                  <a:lnTo>
                    <a:pt x="25190" y="15025"/>
                  </a:lnTo>
                  <a:lnTo>
                    <a:pt x="34323" y="14174"/>
                  </a:lnTo>
                  <a:lnTo>
                    <a:pt x="43917" y="12438"/>
                  </a:lnTo>
                  <a:lnTo>
                    <a:pt x="54988" y="11280"/>
                  </a:lnTo>
                  <a:lnTo>
                    <a:pt x="67043" y="10509"/>
                  </a:lnTo>
                  <a:lnTo>
                    <a:pt x="79754" y="9994"/>
                  </a:lnTo>
                  <a:lnTo>
                    <a:pt x="92902" y="8483"/>
                  </a:lnTo>
                  <a:lnTo>
                    <a:pt x="106342" y="6306"/>
                  </a:lnTo>
                  <a:lnTo>
                    <a:pt x="119977" y="3687"/>
                  </a:lnTo>
                  <a:lnTo>
                    <a:pt x="133741" y="1940"/>
                  </a:lnTo>
                  <a:lnTo>
                    <a:pt x="147592" y="776"/>
                  </a:lnTo>
                  <a:lnTo>
                    <a:pt x="161500" y="0"/>
                  </a:lnTo>
                  <a:lnTo>
                    <a:pt x="174278" y="1820"/>
                  </a:lnTo>
                  <a:lnTo>
                    <a:pt x="186303" y="5370"/>
                  </a:lnTo>
                  <a:lnTo>
                    <a:pt x="197825" y="10075"/>
                  </a:lnTo>
                  <a:lnTo>
                    <a:pt x="204338" y="16717"/>
                  </a:lnTo>
                  <a:lnTo>
                    <a:pt x="207511" y="24650"/>
                  </a:lnTo>
                  <a:lnTo>
                    <a:pt x="208458" y="33445"/>
                  </a:lnTo>
                  <a:lnTo>
                    <a:pt x="207921" y="45152"/>
                  </a:lnTo>
                  <a:lnTo>
                    <a:pt x="206394" y="58800"/>
                  </a:lnTo>
                  <a:lnTo>
                    <a:pt x="204208" y="73741"/>
                  </a:lnTo>
                  <a:lnTo>
                    <a:pt x="201581" y="88376"/>
                  </a:lnTo>
                  <a:lnTo>
                    <a:pt x="198662" y="102808"/>
                  </a:lnTo>
                  <a:lnTo>
                    <a:pt x="192302" y="131308"/>
                  </a:lnTo>
                  <a:lnTo>
                    <a:pt x="175225" y="201740"/>
                  </a:lnTo>
                  <a:lnTo>
                    <a:pt x="171742" y="214611"/>
                  </a:lnTo>
                  <a:lnTo>
                    <a:pt x="164756" y="238261"/>
                  </a:lnTo>
                  <a:lnTo>
                    <a:pt x="162425" y="250644"/>
                  </a:lnTo>
                  <a:lnTo>
                    <a:pt x="160872" y="263574"/>
                  </a:lnTo>
                  <a:lnTo>
                    <a:pt x="159836" y="276869"/>
                  </a:lnTo>
                  <a:lnTo>
                    <a:pt x="157977" y="290407"/>
                  </a:lnTo>
                  <a:lnTo>
                    <a:pt x="155569" y="304106"/>
                  </a:lnTo>
                  <a:lnTo>
                    <a:pt x="152794" y="317914"/>
                  </a:lnTo>
                  <a:lnTo>
                    <a:pt x="150945" y="331793"/>
                  </a:lnTo>
                  <a:lnTo>
                    <a:pt x="149712" y="345721"/>
                  </a:lnTo>
                  <a:lnTo>
                    <a:pt x="148890" y="359680"/>
                  </a:lnTo>
                  <a:lnTo>
                    <a:pt x="149511" y="372492"/>
                  </a:lnTo>
                  <a:lnTo>
                    <a:pt x="151093" y="384540"/>
                  </a:lnTo>
                  <a:lnTo>
                    <a:pt x="157764" y="41915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129812" y="2050931"/>
              <a:ext cx="194578" cy="483811"/>
            </a:xfrm>
            <a:custGeom>
              <a:avLst/>
              <a:gdLst/>
              <a:ahLst/>
              <a:cxnLst/>
              <a:rect l="0" t="0" r="0" b="0"/>
              <a:pathLst>
                <a:path w="194578" h="483811">
                  <a:moveTo>
                    <a:pt x="68366" y="0"/>
                  </a:moveTo>
                  <a:lnTo>
                    <a:pt x="57199" y="11167"/>
                  </a:lnTo>
                  <a:lnTo>
                    <a:pt x="51572" y="20300"/>
                  </a:lnTo>
                  <a:lnTo>
                    <a:pt x="45484" y="32231"/>
                  </a:lnTo>
                  <a:lnTo>
                    <a:pt x="39087" y="46028"/>
                  </a:lnTo>
                  <a:lnTo>
                    <a:pt x="25748" y="76941"/>
                  </a:lnTo>
                  <a:lnTo>
                    <a:pt x="18919" y="93364"/>
                  </a:lnTo>
                  <a:lnTo>
                    <a:pt x="14366" y="110156"/>
                  </a:lnTo>
                  <a:lnTo>
                    <a:pt x="11330" y="127194"/>
                  </a:lnTo>
                  <a:lnTo>
                    <a:pt x="9307" y="144396"/>
                  </a:lnTo>
                  <a:lnTo>
                    <a:pt x="6789" y="159370"/>
                  </a:lnTo>
                  <a:lnTo>
                    <a:pt x="3942" y="172858"/>
                  </a:lnTo>
                  <a:lnTo>
                    <a:pt x="876" y="185356"/>
                  </a:lnTo>
                  <a:lnTo>
                    <a:pt x="0" y="199531"/>
                  </a:lnTo>
                  <a:lnTo>
                    <a:pt x="585" y="214824"/>
                  </a:lnTo>
                  <a:lnTo>
                    <a:pt x="2143" y="230863"/>
                  </a:lnTo>
                  <a:lnTo>
                    <a:pt x="5519" y="247399"/>
                  </a:lnTo>
                  <a:lnTo>
                    <a:pt x="10107" y="264265"/>
                  </a:lnTo>
                  <a:lnTo>
                    <a:pt x="15503" y="281353"/>
                  </a:lnTo>
                  <a:lnTo>
                    <a:pt x="21438" y="297419"/>
                  </a:lnTo>
                  <a:lnTo>
                    <a:pt x="27731" y="312804"/>
                  </a:lnTo>
                  <a:lnTo>
                    <a:pt x="34265" y="327736"/>
                  </a:lnTo>
                  <a:lnTo>
                    <a:pt x="40957" y="341196"/>
                  </a:lnTo>
                  <a:lnTo>
                    <a:pt x="47756" y="353675"/>
                  </a:lnTo>
                  <a:lnTo>
                    <a:pt x="54626" y="365501"/>
                  </a:lnTo>
                  <a:lnTo>
                    <a:pt x="61543" y="375722"/>
                  </a:lnTo>
                  <a:lnTo>
                    <a:pt x="68491" y="384873"/>
                  </a:lnTo>
                  <a:lnTo>
                    <a:pt x="75461" y="393311"/>
                  </a:lnTo>
                  <a:lnTo>
                    <a:pt x="82445" y="401273"/>
                  </a:lnTo>
                  <a:lnTo>
                    <a:pt x="89438" y="408919"/>
                  </a:lnTo>
                  <a:lnTo>
                    <a:pt x="104609" y="424815"/>
                  </a:lnTo>
                  <a:lnTo>
                    <a:pt x="123039" y="443566"/>
                  </a:lnTo>
                  <a:lnTo>
                    <a:pt x="134030" y="452306"/>
                  </a:lnTo>
                  <a:lnTo>
                    <a:pt x="146032" y="460470"/>
                  </a:lnTo>
                  <a:lnTo>
                    <a:pt x="194577" y="48381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608364" y="1924720"/>
              <a:ext cx="178605" cy="641575"/>
            </a:xfrm>
            <a:custGeom>
              <a:avLst/>
              <a:gdLst/>
              <a:ahLst/>
              <a:cxnLst/>
              <a:rect l="0" t="0" r="0" b="0"/>
              <a:pathLst>
                <a:path w="178605" h="641575">
                  <a:moveTo>
                    <a:pt x="0" y="0"/>
                  </a:moveTo>
                  <a:lnTo>
                    <a:pt x="16750" y="5583"/>
                  </a:lnTo>
                  <a:lnTo>
                    <a:pt x="25190" y="10734"/>
                  </a:lnTo>
                  <a:lnTo>
                    <a:pt x="34323" y="17674"/>
                  </a:lnTo>
                  <a:lnTo>
                    <a:pt x="43917" y="25806"/>
                  </a:lnTo>
                  <a:lnTo>
                    <a:pt x="52650" y="33565"/>
                  </a:lnTo>
                  <a:lnTo>
                    <a:pt x="68587" y="48418"/>
                  </a:lnTo>
                  <a:lnTo>
                    <a:pt x="97862" y="76998"/>
                  </a:lnTo>
                  <a:lnTo>
                    <a:pt x="112053" y="91094"/>
                  </a:lnTo>
                  <a:lnTo>
                    <a:pt x="117941" y="99294"/>
                  </a:lnTo>
                  <a:lnTo>
                    <a:pt x="123035" y="108266"/>
                  </a:lnTo>
                  <a:lnTo>
                    <a:pt x="127600" y="117754"/>
                  </a:lnTo>
                  <a:lnTo>
                    <a:pt x="132980" y="127585"/>
                  </a:lnTo>
                  <a:lnTo>
                    <a:pt x="138904" y="137645"/>
                  </a:lnTo>
                  <a:lnTo>
                    <a:pt x="145191" y="147857"/>
                  </a:lnTo>
                  <a:lnTo>
                    <a:pt x="150550" y="161677"/>
                  </a:lnTo>
                  <a:lnTo>
                    <a:pt x="155292" y="177902"/>
                  </a:lnTo>
                  <a:lnTo>
                    <a:pt x="159622" y="195730"/>
                  </a:lnTo>
                  <a:lnTo>
                    <a:pt x="163677" y="211122"/>
                  </a:lnTo>
                  <a:lnTo>
                    <a:pt x="171299" y="237573"/>
                  </a:lnTo>
                  <a:lnTo>
                    <a:pt x="173799" y="253040"/>
                  </a:lnTo>
                  <a:lnTo>
                    <a:pt x="175466" y="270363"/>
                  </a:lnTo>
                  <a:lnTo>
                    <a:pt x="176577" y="288924"/>
                  </a:lnTo>
                  <a:lnTo>
                    <a:pt x="177811" y="322013"/>
                  </a:lnTo>
                  <a:lnTo>
                    <a:pt x="178506" y="373154"/>
                  </a:lnTo>
                  <a:lnTo>
                    <a:pt x="178604" y="392510"/>
                  </a:lnTo>
                  <a:lnTo>
                    <a:pt x="177500" y="410088"/>
                  </a:lnTo>
                  <a:lnTo>
                    <a:pt x="175596" y="426482"/>
                  </a:lnTo>
                  <a:lnTo>
                    <a:pt x="173158" y="442085"/>
                  </a:lnTo>
                  <a:lnTo>
                    <a:pt x="170364" y="455993"/>
                  </a:lnTo>
                  <a:lnTo>
                    <a:pt x="167332" y="468771"/>
                  </a:lnTo>
                  <a:lnTo>
                    <a:pt x="164143" y="480796"/>
                  </a:lnTo>
                  <a:lnTo>
                    <a:pt x="159679" y="494655"/>
                  </a:lnTo>
                  <a:lnTo>
                    <a:pt x="154366" y="509738"/>
                  </a:lnTo>
                  <a:lnTo>
                    <a:pt x="148487" y="525636"/>
                  </a:lnTo>
                  <a:lnTo>
                    <a:pt x="141062" y="540910"/>
                  </a:lnTo>
                  <a:lnTo>
                    <a:pt x="132606" y="555766"/>
                  </a:lnTo>
                  <a:lnTo>
                    <a:pt x="123462" y="570345"/>
                  </a:lnTo>
                  <a:lnTo>
                    <a:pt x="115030" y="584739"/>
                  </a:lnTo>
                  <a:lnTo>
                    <a:pt x="107071" y="599010"/>
                  </a:lnTo>
                  <a:lnTo>
                    <a:pt x="84141" y="64157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898208" y="2061449"/>
              <a:ext cx="109826" cy="515363"/>
            </a:xfrm>
            <a:custGeom>
              <a:avLst/>
              <a:gdLst/>
              <a:ahLst/>
              <a:cxnLst/>
              <a:rect l="0" t="0" r="0" b="0"/>
              <a:pathLst>
                <a:path w="109826" h="515363">
                  <a:moveTo>
                    <a:pt x="99307" y="0"/>
                  </a:moveTo>
                  <a:lnTo>
                    <a:pt x="88140" y="16750"/>
                  </a:lnTo>
                  <a:lnTo>
                    <a:pt x="83682" y="25190"/>
                  </a:lnTo>
                  <a:lnTo>
                    <a:pt x="79542" y="34323"/>
                  </a:lnTo>
                  <a:lnTo>
                    <a:pt x="75612" y="43917"/>
                  </a:lnTo>
                  <a:lnTo>
                    <a:pt x="71824" y="53819"/>
                  </a:lnTo>
                  <a:lnTo>
                    <a:pt x="59741" y="86843"/>
                  </a:lnTo>
                  <a:lnTo>
                    <a:pt x="43046" y="130258"/>
                  </a:lnTo>
                  <a:lnTo>
                    <a:pt x="30179" y="166364"/>
                  </a:lnTo>
                  <a:lnTo>
                    <a:pt x="22618" y="188465"/>
                  </a:lnTo>
                  <a:lnTo>
                    <a:pt x="18965" y="200435"/>
                  </a:lnTo>
                  <a:lnTo>
                    <a:pt x="11791" y="226200"/>
                  </a:lnTo>
                  <a:lnTo>
                    <a:pt x="8241" y="241953"/>
                  </a:lnTo>
                  <a:lnTo>
                    <a:pt x="1181" y="278153"/>
                  </a:lnTo>
                  <a:lnTo>
                    <a:pt x="0" y="294117"/>
                  </a:lnTo>
                  <a:lnTo>
                    <a:pt x="381" y="308266"/>
                  </a:lnTo>
                  <a:lnTo>
                    <a:pt x="1803" y="321204"/>
                  </a:lnTo>
                  <a:lnTo>
                    <a:pt x="6500" y="354278"/>
                  </a:lnTo>
                  <a:lnTo>
                    <a:pt x="9389" y="372914"/>
                  </a:lnTo>
                  <a:lnTo>
                    <a:pt x="13652" y="387675"/>
                  </a:lnTo>
                  <a:lnTo>
                    <a:pt x="18831" y="399853"/>
                  </a:lnTo>
                  <a:lnTo>
                    <a:pt x="24621" y="410309"/>
                  </a:lnTo>
                  <a:lnTo>
                    <a:pt x="29650" y="420786"/>
                  </a:lnTo>
                  <a:lnTo>
                    <a:pt x="34171" y="431276"/>
                  </a:lnTo>
                  <a:lnTo>
                    <a:pt x="38354" y="441776"/>
                  </a:lnTo>
                  <a:lnTo>
                    <a:pt x="43479" y="451112"/>
                  </a:lnTo>
                  <a:lnTo>
                    <a:pt x="49234" y="459674"/>
                  </a:lnTo>
                  <a:lnTo>
                    <a:pt x="55407" y="467719"/>
                  </a:lnTo>
                  <a:lnTo>
                    <a:pt x="63029" y="475420"/>
                  </a:lnTo>
                  <a:lnTo>
                    <a:pt x="109825" y="51536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089178" y="2103519"/>
              <a:ext cx="202875" cy="373719"/>
            </a:xfrm>
            <a:custGeom>
              <a:avLst/>
              <a:gdLst/>
              <a:ahLst/>
              <a:cxnLst/>
              <a:rect l="0" t="0" r="0" b="0"/>
              <a:pathLst>
                <a:path w="202875" h="373719">
                  <a:moveTo>
                    <a:pt x="139724" y="21035"/>
                  </a:moveTo>
                  <a:lnTo>
                    <a:pt x="122974" y="15452"/>
                  </a:lnTo>
                  <a:lnTo>
                    <a:pt x="112197" y="14976"/>
                  </a:lnTo>
                  <a:lnTo>
                    <a:pt x="99169" y="15827"/>
                  </a:lnTo>
                  <a:lnTo>
                    <a:pt x="84640" y="17563"/>
                  </a:lnTo>
                  <a:lnTo>
                    <a:pt x="71449" y="21058"/>
                  </a:lnTo>
                  <a:lnTo>
                    <a:pt x="59149" y="25725"/>
                  </a:lnTo>
                  <a:lnTo>
                    <a:pt x="47443" y="31173"/>
                  </a:lnTo>
                  <a:lnTo>
                    <a:pt x="37301" y="38312"/>
                  </a:lnTo>
                  <a:lnTo>
                    <a:pt x="28203" y="46576"/>
                  </a:lnTo>
                  <a:lnTo>
                    <a:pt x="19801" y="55592"/>
                  </a:lnTo>
                  <a:lnTo>
                    <a:pt x="13030" y="65108"/>
                  </a:lnTo>
                  <a:lnTo>
                    <a:pt x="7348" y="74959"/>
                  </a:lnTo>
                  <a:lnTo>
                    <a:pt x="2391" y="85031"/>
                  </a:lnTo>
                  <a:lnTo>
                    <a:pt x="255" y="95252"/>
                  </a:lnTo>
                  <a:lnTo>
                    <a:pt x="0" y="105572"/>
                  </a:lnTo>
                  <a:lnTo>
                    <a:pt x="999" y="115958"/>
                  </a:lnTo>
                  <a:lnTo>
                    <a:pt x="4001" y="125219"/>
                  </a:lnTo>
                  <a:lnTo>
                    <a:pt x="8341" y="133730"/>
                  </a:lnTo>
                  <a:lnTo>
                    <a:pt x="13571" y="141741"/>
                  </a:lnTo>
                  <a:lnTo>
                    <a:pt x="19395" y="149420"/>
                  </a:lnTo>
                  <a:lnTo>
                    <a:pt x="25614" y="156875"/>
                  </a:lnTo>
                  <a:lnTo>
                    <a:pt x="32098" y="164184"/>
                  </a:lnTo>
                  <a:lnTo>
                    <a:pt x="41095" y="171393"/>
                  </a:lnTo>
                  <a:lnTo>
                    <a:pt x="51768" y="178536"/>
                  </a:lnTo>
                  <a:lnTo>
                    <a:pt x="63557" y="185636"/>
                  </a:lnTo>
                  <a:lnTo>
                    <a:pt x="86006" y="199757"/>
                  </a:lnTo>
                  <a:lnTo>
                    <a:pt x="96900" y="206794"/>
                  </a:lnTo>
                  <a:lnTo>
                    <a:pt x="108838" y="213823"/>
                  </a:lnTo>
                  <a:lnTo>
                    <a:pt x="121470" y="220847"/>
                  </a:lnTo>
                  <a:lnTo>
                    <a:pt x="134567" y="227866"/>
                  </a:lnTo>
                  <a:lnTo>
                    <a:pt x="146803" y="236052"/>
                  </a:lnTo>
                  <a:lnTo>
                    <a:pt x="158467" y="245014"/>
                  </a:lnTo>
                  <a:lnTo>
                    <a:pt x="169749" y="254495"/>
                  </a:lnTo>
                  <a:lnTo>
                    <a:pt x="179607" y="264322"/>
                  </a:lnTo>
                  <a:lnTo>
                    <a:pt x="188517" y="274379"/>
                  </a:lnTo>
                  <a:lnTo>
                    <a:pt x="196794" y="284590"/>
                  </a:lnTo>
                  <a:lnTo>
                    <a:pt x="201143" y="297240"/>
                  </a:lnTo>
                  <a:lnTo>
                    <a:pt x="202874" y="311516"/>
                  </a:lnTo>
                  <a:lnTo>
                    <a:pt x="202859" y="326877"/>
                  </a:lnTo>
                  <a:lnTo>
                    <a:pt x="199344" y="339455"/>
                  </a:lnTo>
                  <a:lnTo>
                    <a:pt x="193494" y="350177"/>
                  </a:lnTo>
                  <a:lnTo>
                    <a:pt x="186089" y="359663"/>
                  </a:lnTo>
                  <a:lnTo>
                    <a:pt x="175308" y="365987"/>
                  </a:lnTo>
                  <a:lnTo>
                    <a:pt x="162278" y="370202"/>
                  </a:lnTo>
                  <a:lnTo>
                    <a:pt x="147749" y="373013"/>
                  </a:lnTo>
                  <a:lnTo>
                    <a:pt x="133388" y="373718"/>
                  </a:lnTo>
                  <a:lnTo>
                    <a:pt x="119139" y="373019"/>
                  </a:lnTo>
                  <a:lnTo>
                    <a:pt x="104965" y="371385"/>
                  </a:lnTo>
                  <a:lnTo>
                    <a:pt x="92011" y="367958"/>
                  </a:lnTo>
                  <a:lnTo>
                    <a:pt x="79868" y="363336"/>
                  </a:lnTo>
                  <a:lnTo>
                    <a:pt x="68268" y="357918"/>
                  </a:lnTo>
                  <a:lnTo>
                    <a:pt x="59365" y="350800"/>
                  </a:lnTo>
                  <a:lnTo>
                    <a:pt x="52262" y="342548"/>
                  </a:lnTo>
                  <a:lnTo>
                    <a:pt x="46357" y="333542"/>
                  </a:lnTo>
                  <a:lnTo>
                    <a:pt x="43589" y="324031"/>
                  </a:lnTo>
                  <a:lnTo>
                    <a:pt x="42913" y="314185"/>
                  </a:lnTo>
                  <a:lnTo>
                    <a:pt x="43630" y="304115"/>
                  </a:lnTo>
                  <a:lnTo>
                    <a:pt x="46446" y="292727"/>
                  </a:lnTo>
                  <a:lnTo>
                    <a:pt x="50660" y="280461"/>
                  </a:lnTo>
                  <a:lnTo>
                    <a:pt x="55807" y="267609"/>
                  </a:lnTo>
                  <a:lnTo>
                    <a:pt x="61576" y="256704"/>
                  </a:lnTo>
                  <a:lnTo>
                    <a:pt x="67759" y="247096"/>
                  </a:lnTo>
                  <a:lnTo>
                    <a:pt x="74218" y="238354"/>
                  </a:lnTo>
                  <a:lnTo>
                    <a:pt x="79693" y="229020"/>
                  </a:lnTo>
                  <a:lnTo>
                    <a:pt x="84511" y="219292"/>
                  </a:lnTo>
                  <a:lnTo>
                    <a:pt x="88892" y="209300"/>
                  </a:lnTo>
                  <a:lnTo>
                    <a:pt x="99993" y="185733"/>
                  </a:lnTo>
                  <a:lnTo>
                    <a:pt x="106225" y="172904"/>
                  </a:lnTo>
                  <a:lnTo>
                    <a:pt x="112717" y="162015"/>
                  </a:lnTo>
                  <a:lnTo>
                    <a:pt x="119382" y="152417"/>
                  </a:lnTo>
                  <a:lnTo>
                    <a:pt x="126163" y="143682"/>
                  </a:lnTo>
                  <a:lnTo>
                    <a:pt x="131852" y="133184"/>
                  </a:lnTo>
                  <a:lnTo>
                    <a:pt x="136813" y="121511"/>
                  </a:lnTo>
                  <a:lnTo>
                    <a:pt x="149379" y="85864"/>
                  </a:lnTo>
                  <a:lnTo>
                    <a:pt x="153172" y="74772"/>
                  </a:lnTo>
                  <a:lnTo>
                    <a:pt x="152196" y="63872"/>
                  </a:lnTo>
                  <a:lnTo>
                    <a:pt x="148039" y="53099"/>
                  </a:lnTo>
                  <a:lnTo>
                    <a:pt x="141761" y="42411"/>
                  </a:lnTo>
                  <a:lnTo>
                    <a:pt x="134070" y="32949"/>
                  </a:lnTo>
                  <a:lnTo>
                    <a:pt x="125438" y="24303"/>
                  </a:lnTo>
                  <a:lnTo>
                    <a:pt x="87136"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3376148" y="1987826"/>
              <a:ext cx="12701" cy="12701"/>
            </a:xfrm>
            <a:custGeom>
              <a:avLst/>
              <a:gdLst/>
              <a:ahLst/>
              <a:cxnLst/>
              <a:rect l="0" t="0" r="0" b="0"/>
              <a:pathLst>
                <a:path w="12701" h="12701">
                  <a:moveTo>
                    <a:pt x="0" y="0"/>
                  </a:moveTo>
                  <a:lnTo>
                    <a:pt x="12700" y="127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3470807" y="2071966"/>
              <a:ext cx="134613" cy="525881"/>
            </a:xfrm>
            <a:custGeom>
              <a:avLst/>
              <a:gdLst/>
              <a:ahLst/>
              <a:cxnLst/>
              <a:rect l="0" t="0" r="0" b="0"/>
              <a:pathLst>
                <a:path w="134613" h="525881">
                  <a:moveTo>
                    <a:pt x="0" y="0"/>
                  </a:moveTo>
                  <a:lnTo>
                    <a:pt x="5583" y="16751"/>
                  </a:lnTo>
                  <a:lnTo>
                    <a:pt x="9565" y="25191"/>
                  </a:lnTo>
                  <a:lnTo>
                    <a:pt x="14557" y="34323"/>
                  </a:lnTo>
                  <a:lnTo>
                    <a:pt x="20222" y="43918"/>
                  </a:lnTo>
                  <a:lnTo>
                    <a:pt x="25168" y="53820"/>
                  </a:lnTo>
                  <a:lnTo>
                    <a:pt x="29633" y="63927"/>
                  </a:lnTo>
                  <a:lnTo>
                    <a:pt x="33779" y="74171"/>
                  </a:lnTo>
                  <a:lnTo>
                    <a:pt x="38880" y="83337"/>
                  </a:lnTo>
                  <a:lnTo>
                    <a:pt x="44618" y="91786"/>
                  </a:lnTo>
                  <a:lnTo>
                    <a:pt x="50780" y="99755"/>
                  </a:lnTo>
                  <a:lnTo>
                    <a:pt x="56057" y="108574"/>
                  </a:lnTo>
                  <a:lnTo>
                    <a:pt x="60744" y="117959"/>
                  </a:lnTo>
                  <a:lnTo>
                    <a:pt x="65037" y="127722"/>
                  </a:lnTo>
                  <a:lnTo>
                    <a:pt x="69068" y="137736"/>
                  </a:lnTo>
                  <a:lnTo>
                    <a:pt x="76662" y="158212"/>
                  </a:lnTo>
                  <a:lnTo>
                    <a:pt x="81493" y="168580"/>
                  </a:lnTo>
                  <a:lnTo>
                    <a:pt x="87050" y="178998"/>
                  </a:lnTo>
                  <a:lnTo>
                    <a:pt x="93092" y="189450"/>
                  </a:lnTo>
                  <a:lnTo>
                    <a:pt x="98289" y="199923"/>
                  </a:lnTo>
                  <a:lnTo>
                    <a:pt x="102922" y="210411"/>
                  </a:lnTo>
                  <a:lnTo>
                    <a:pt x="107179" y="220909"/>
                  </a:lnTo>
                  <a:lnTo>
                    <a:pt x="115026" y="241922"/>
                  </a:lnTo>
                  <a:lnTo>
                    <a:pt x="129585" y="283979"/>
                  </a:lnTo>
                  <a:lnTo>
                    <a:pt x="131966" y="296833"/>
                  </a:lnTo>
                  <a:lnTo>
                    <a:pt x="133554" y="311245"/>
                  </a:lnTo>
                  <a:lnTo>
                    <a:pt x="134612" y="326696"/>
                  </a:lnTo>
                  <a:lnTo>
                    <a:pt x="134149" y="342840"/>
                  </a:lnTo>
                  <a:lnTo>
                    <a:pt x="132672" y="359446"/>
                  </a:lnTo>
                  <a:lnTo>
                    <a:pt x="130518" y="376360"/>
                  </a:lnTo>
                  <a:lnTo>
                    <a:pt x="126745" y="392310"/>
                  </a:lnTo>
                  <a:lnTo>
                    <a:pt x="121893" y="407618"/>
                  </a:lnTo>
                  <a:lnTo>
                    <a:pt x="116320" y="422498"/>
                  </a:lnTo>
                  <a:lnTo>
                    <a:pt x="110268" y="434755"/>
                  </a:lnTo>
                  <a:lnTo>
                    <a:pt x="103897" y="445263"/>
                  </a:lnTo>
                  <a:lnTo>
                    <a:pt x="97311" y="454606"/>
                  </a:lnTo>
                  <a:lnTo>
                    <a:pt x="88247" y="463172"/>
                  </a:lnTo>
                  <a:lnTo>
                    <a:pt x="77529" y="471220"/>
                  </a:lnTo>
                  <a:lnTo>
                    <a:pt x="65709" y="478923"/>
                  </a:lnTo>
                  <a:lnTo>
                    <a:pt x="55492" y="487564"/>
                  </a:lnTo>
                  <a:lnTo>
                    <a:pt x="46344" y="496830"/>
                  </a:lnTo>
                  <a:lnTo>
                    <a:pt x="10518" y="52588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3975652" y="2219213"/>
              <a:ext cx="199835" cy="21036"/>
            </a:xfrm>
            <a:custGeom>
              <a:avLst/>
              <a:gdLst/>
              <a:ahLst/>
              <a:cxnLst/>
              <a:rect l="0" t="0" r="0" b="0"/>
              <a:pathLst>
                <a:path w="199835" h="21036">
                  <a:moveTo>
                    <a:pt x="0" y="21035"/>
                  </a:moveTo>
                  <a:lnTo>
                    <a:pt x="22333" y="15452"/>
                  </a:lnTo>
                  <a:lnTo>
                    <a:pt x="33587" y="13807"/>
                  </a:lnTo>
                  <a:lnTo>
                    <a:pt x="45764" y="12710"/>
                  </a:lnTo>
                  <a:lnTo>
                    <a:pt x="58556" y="11979"/>
                  </a:lnTo>
                  <a:lnTo>
                    <a:pt x="70590" y="10323"/>
                  </a:lnTo>
                  <a:lnTo>
                    <a:pt x="82119" y="8051"/>
                  </a:lnTo>
                  <a:lnTo>
                    <a:pt x="93310" y="5367"/>
                  </a:lnTo>
                  <a:lnTo>
                    <a:pt x="106615" y="3578"/>
                  </a:lnTo>
                  <a:lnTo>
                    <a:pt x="121327" y="2385"/>
                  </a:lnTo>
                  <a:lnTo>
                    <a:pt x="199834"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4007205" y="2303353"/>
              <a:ext cx="147247" cy="21037"/>
            </a:xfrm>
            <a:custGeom>
              <a:avLst/>
              <a:gdLst/>
              <a:ahLst/>
              <a:cxnLst/>
              <a:rect l="0" t="0" r="0" b="0"/>
              <a:pathLst>
                <a:path w="147247" h="21037">
                  <a:moveTo>
                    <a:pt x="0" y="21036"/>
                  </a:moveTo>
                  <a:lnTo>
                    <a:pt x="22333" y="21036"/>
                  </a:lnTo>
                  <a:lnTo>
                    <a:pt x="34755" y="19867"/>
                  </a:lnTo>
                  <a:lnTo>
                    <a:pt x="48880" y="17920"/>
                  </a:lnTo>
                  <a:lnTo>
                    <a:pt x="64139" y="15452"/>
                  </a:lnTo>
                  <a:lnTo>
                    <a:pt x="77818" y="12639"/>
                  </a:lnTo>
                  <a:lnTo>
                    <a:pt x="90443" y="9595"/>
                  </a:lnTo>
                  <a:lnTo>
                    <a:pt x="147246"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26"/>
          <p:cNvGrpSpPr/>
          <p:nvPr/>
        </p:nvGrpSpPr>
        <p:grpSpPr>
          <a:xfrm>
            <a:off x="4396356" y="2040414"/>
            <a:ext cx="2195527" cy="525881"/>
            <a:chOff x="4396356" y="2040414"/>
            <a:chExt cx="2195527" cy="525881"/>
          </a:xfrm>
        </p:grpSpPr>
        <p:sp>
          <p:nvSpPr>
            <p:cNvPr id="19" name="Freeform 18"/>
            <p:cNvSpPr/>
            <p:nvPr/>
          </p:nvSpPr>
          <p:spPr>
            <a:xfrm>
              <a:off x="4396356" y="2145590"/>
              <a:ext cx="21036" cy="347081"/>
            </a:xfrm>
            <a:custGeom>
              <a:avLst/>
              <a:gdLst/>
              <a:ahLst/>
              <a:cxnLst/>
              <a:rect l="0" t="0" r="0" b="0"/>
              <a:pathLst>
                <a:path w="21036" h="347081">
                  <a:moveTo>
                    <a:pt x="0" y="0"/>
                  </a:moveTo>
                  <a:lnTo>
                    <a:pt x="5583" y="22333"/>
                  </a:lnTo>
                  <a:lnTo>
                    <a:pt x="7228" y="34755"/>
                  </a:lnTo>
                  <a:lnTo>
                    <a:pt x="8324" y="48880"/>
                  </a:lnTo>
                  <a:lnTo>
                    <a:pt x="9055" y="64139"/>
                  </a:lnTo>
                  <a:lnTo>
                    <a:pt x="9868" y="93559"/>
                  </a:lnTo>
                  <a:lnTo>
                    <a:pt x="10479" y="192758"/>
                  </a:lnTo>
                  <a:lnTo>
                    <a:pt x="10506" y="234874"/>
                  </a:lnTo>
                  <a:lnTo>
                    <a:pt x="11678" y="248903"/>
                  </a:lnTo>
                  <a:lnTo>
                    <a:pt x="13629" y="262931"/>
                  </a:lnTo>
                  <a:lnTo>
                    <a:pt x="16097" y="276958"/>
                  </a:lnTo>
                  <a:lnTo>
                    <a:pt x="17743" y="290983"/>
                  </a:lnTo>
                  <a:lnTo>
                    <a:pt x="18840" y="305008"/>
                  </a:lnTo>
                  <a:lnTo>
                    <a:pt x="21035" y="34708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4543602" y="2124554"/>
              <a:ext cx="31554" cy="368117"/>
            </a:xfrm>
            <a:custGeom>
              <a:avLst/>
              <a:gdLst/>
              <a:ahLst/>
              <a:cxnLst/>
              <a:rect l="0" t="0" r="0" b="0"/>
              <a:pathLst>
                <a:path w="31554" h="368117">
                  <a:moveTo>
                    <a:pt x="0" y="0"/>
                  </a:moveTo>
                  <a:lnTo>
                    <a:pt x="5583" y="22334"/>
                  </a:lnTo>
                  <a:lnTo>
                    <a:pt x="7228" y="33588"/>
                  </a:lnTo>
                  <a:lnTo>
                    <a:pt x="8325" y="45764"/>
                  </a:lnTo>
                  <a:lnTo>
                    <a:pt x="9056" y="58556"/>
                  </a:lnTo>
                  <a:lnTo>
                    <a:pt x="9868" y="88352"/>
                  </a:lnTo>
                  <a:lnTo>
                    <a:pt x="10084" y="104478"/>
                  </a:lnTo>
                  <a:lnTo>
                    <a:pt x="11397" y="121071"/>
                  </a:lnTo>
                  <a:lnTo>
                    <a:pt x="13441" y="137977"/>
                  </a:lnTo>
                  <a:lnTo>
                    <a:pt x="15973" y="155090"/>
                  </a:lnTo>
                  <a:lnTo>
                    <a:pt x="17660" y="171174"/>
                  </a:lnTo>
                  <a:lnTo>
                    <a:pt x="18785" y="186571"/>
                  </a:lnTo>
                  <a:lnTo>
                    <a:pt x="19535" y="201510"/>
                  </a:lnTo>
                  <a:lnTo>
                    <a:pt x="20369" y="230574"/>
                  </a:lnTo>
                  <a:lnTo>
                    <a:pt x="20591" y="244869"/>
                  </a:lnTo>
                  <a:lnTo>
                    <a:pt x="21908" y="259073"/>
                  </a:lnTo>
                  <a:lnTo>
                    <a:pt x="23954" y="273217"/>
                  </a:lnTo>
                  <a:lnTo>
                    <a:pt x="26487" y="287321"/>
                  </a:lnTo>
                  <a:lnTo>
                    <a:pt x="28175" y="301398"/>
                  </a:lnTo>
                  <a:lnTo>
                    <a:pt x="29301" y="315457"/>
                  </a:lnTo>
                  <a:lnTo>
                    <a:pt x="31553" y="36811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4701366" y="2152848"/>
              <a:ext cx="283976" cy="360859"/>
            </a:xfrm>
            <a:custGeom>
              <a:avLst/>
              <a:gdLst/>
              <a:ahLst/>
              <a:cxnLst/>
              <a:rect l="0" t="0" r="0" b="0"/>
              <a:pathLst>
                <a:path w="283976" h="360859">
                  <a:moveTo>
                    <a:pt x="0" y="34812"/>
                  </a:moveTo>
                  <a:lnTo>
                    <a:pt x="5583" y="18062"/>
                  </a:lnTo>
                  <a:lnTo>
                    <a:pt x="10734" y="11959"/>
                  </a:lnTo>
                  <a:lnTo>
                    <a:pt x="17674" y="6722"/>
                  </a:lnTo>
                  <a:lnTo>
                    <a:pt x="25806" y="2062"/>
                  </a:lnTo>
                  <a:lnTo>
                    <a:pt x="35902" y="124"/>
                  </a:lnTo>
                  <a:lnTo>
                    <a:pt x="47307" y="0"/>
                  </a:lnTo>
                  <a:lnTo>
                    <a:pt x="59585" y="1086"/>
                  </a:lnTo>
                  <a:lnTo>
                    <a:pt x="71276" y="4148"/>
                  </a:lnTo>
                  <a:lnTo>
                    <a:pt x="82576" y="8526"/>
                  </a:lnTo>
                  <a:lnTo>
                    <a:pt x="93615" y="13782"/>
                  </a:lnTo>
                  <a:lnTo>
                    <a:pt x="104481" y="19624"/>
                  </a:lnTo>
                  <a:lnTo>
                    <a:pt x="115230" y="25855"/>
                  </a:lnTo>
                  <a:lnTo>
                    <a:pt x="136523" y="39012"/>
                  </a:lnTo>
                  <a:lnTo>
                    <a:pt x="157673" y="52650"/>
                  </a:lnTo>
                  <a:lnTo>
                    <a:pt x="167052" y="61896"/>
                  </a:lnTo>
                  <a:lnTo>
                    <a:pt x="175642" y="72734"/>
                  </a:lnTo>
                  <a:lnTo>
                    <a:pt x="183706" y="84635"/>
                  </a:lnTo>
                  <a:lnTo>
                    <a:pt x="189082" y="98411"/>
                  </a:lnTo>
                  <a:lnTo>
                    <a:pt x="192666" y="113439"/>
                  </a:lnTo>
                  <a:lnTo>
                    <a:pt x="195056" y="129300"/>
                  </a:lnTo>
                  <a:lnTo>
                    <a:pt x="196648" y="144549"/>
                  </a:lnTo>
                  <a:lnTo>
                    <a:pt x="197710" y="159389"/>
                  </a:lnTo>
                  <a:lnTo>
                    <a:pt x="198419" y="173957"/>
                  </a:lnTo>
                  <a:lnTo>
                    <a:pt x="196553" y="188344"/>
                  </a:lnTo>
                  <a:lnTo>
                    <a:pt x="192972" y="202609"/>
                  </a:lnTo>
                  <a:lnTo>
                    <a:pt x="188248" y="216794"/>
                  </a:lnTo>
                  <a:lnTo>
                    <a:pt x="181593" y="229757"/>
                  </a:lnTo>
                  <a:lnTo>
                    <a:pt x="173650" y="241904"/>
                  </a:lnTo>
                  <a:lnTo>
                    <a:pt x="164848" y="253508"/>
                  </a:lnTo>
                  <a:lnTo>
                    <a:pt x="156644" y="263582"/>
                  </a:lnTo>
                  <a:lnTo>
                    <a:pt x="148837" y="272635"/>
                  </a:lnTo>
                  <a:lnTo>
                    <a:pt x="141295" y="281007"/>
                  </a:lnTo>
                  <a:lnTo>
                    <a:pt x="132761" y="287757"/>
                  </a:lnTo>
                  <a:lnTo>
                    <a:pt x="123566" y="293426"/>
                  </a:lnTo>
                  <a:lnTo>
                    <a:pt x="113930" y="298374"/>
                  </a:lnTo>
                  <a:lnTo>
                    <a:pt x="104000" y="302841"/>
                  </a:lnTo>
                  <a:lnTo>
                    <a:pt x="93875" y="306988"/>
                  </a:lnTo>
                  <a:lnTo>
                    <a:pt x="83618" y="310921"/>
                  </a:lnTo>
                  <a:lnTo>
                    <a:pt x="74444" y="311206"/>
                  </a:lnTo>
                  <a:lnTo>
                    <a:pt x="65990" y="309058"/>
                  </a:lnTo>
                  <a:lnTo>
                    <a:pt x="58017" y="305289"/>
                  </a:lnTo>
                  <a:lnTo>
                    <a:pt x="55039" y="299271"/>
                  </a:lnTo>
                  <a:lnTo>
                    <a:pt x="55390" y="291753"/>
                  </a:lnTo>
                  <a:lnTo>
                    <a:pt x="57962" y="283235"/>
                  </a:lnTo>
                  <a:lnTo>
                    <a:pt x="63182" y="276388"/>
                  </a:lnTo>
                  <a:lnTo>
                    <a:pt x="70169" y="270654"/>
                  </a:lnTo>
                  <a:lnTo>
                    <a:pt x="78332" y="265664"/>
                  </a:lnTo>
                  <a:lnTo>
                    <a:pt x="89617" y="262336"/>
                  </a:lnTo>
                  <a:lnTo>
                    <a:pt x="102984" y="260118"/>
                  </a:lnTo>
                  <a:lnTo>
                    <a:pt x="117738" y="258639"/>
                  </a:lnTo>
                  <a:lnTo>
                    <a:pt x="133417" y="258822"/>
                  </a:lnTo>
                  <a:lnTo>
                    <a:pt x="149713" y="260112"/>
                  </a:lnTo>
                  <a:lnTo>
                    <a:pt x="166420" y="262141"/>
                  </a:lnTo>
                  <a:lnTo>
                    <a:pt x="179896" y="265831"/>
                  </a:lnTo>
                  <a:lnTo>
                    <a:pt x="191216" y="270628"/>
                  </a:lnTo>
                  <a:lnTo>
                    <a:pt x="201101" y="276164"/>
                  </a:lnTo>
                  <a:lnTo>
                    <a:pt x="210028" y="282191"/>
                  </a:lnTo>
                  <a:lnTo>
                    <a:pt x="218316" y="288547"/>
                  </a:lnTo>
                  <a:lnTo>
                    <a:pt x="226179" y="295121"/>
                  </a:lnTo>
                  <a:lnTo>
                    <a:pt x="233758" y="301841"/>
                  </a:lnTo>
                  <a:lnTo>
                    <a:pt x="248412" y="315541"/>
                  </a:lnTo>
                  <a:lnTo>
                    <a:pt x="262716" y="329420"/>
                  </a:lnTo>
                  <a:lnTo>
                    <a:pt x="283975" y="36085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5107287" y="2040414"/>
              <a:ext cx="193583" cy="525881"/>
            </a:xfrm>
            <a:custGeom>
              <a:avLst/>
              <a:gdLst/>
              <a:ahLst/>
              <a:cxnLst/>
              <a:rect l="0" t="0" r="0" b="0"/>
              <a:pathLst>
                <a:path w="193583" h="525881">
                  <a:moveTo>
                    <a:pt x="140994" y="0"/>
                  </a:moveTo>
                  <a:lnTo>
                    <a:pt x="70769" y="70225"/>
                  </a:lnTo>
                  <a:lnTo>
                    <a:pt x="63793" y="79538"/>
                  </a:lnTo>
                  <a:lnTo>
                    <a:pt x="56805" y="90421"/>
                  </a:lnTo>
                  <a:lnTo>
                    <a:pt x="49810" y="102351"/>
                  </a:lnTo>
                  <a:lnTo>
                    <a:pt x="42809" y="114979"/>
                  </a:lnTo>
                  <a:lnTo>
                    <a:pt x="28797" y="141475"/>
                  </a:lnTo>
                  <a:lnTo>
                    <a:pt x="22957" y="153916"/>
                  </a:lnTo>
                  <a:lnTo>
                    <a:pt x="17895" y="165716"/>
                  </a:lnTo>
                  <a:lnTo>
                    <a:pt x="13351" y="177089"/>
                  </a:lnTo>
                  <a:lnTo>
                    <a:pt x="9154" y="190514"/>
                  </a:lnTo>
                  <a:lnTo>
                    <a:pt x="5187" y="205307"/>
                  </a:lnTo>
                  <a:lnTo>
                    <a:pt x="1374" y="221012"/>
                  </a:lnTo>
                  <a:lnTo>
                    <a:pt x="0" y="237325"/>
                  </a:lnTo>
                  <a:lnTo>
                    <a:pt x="253" y="254044"/>
                  </a:lnTo>
                  <a:lnTo>
                    <a:pt x="1591" y="271032"/>
                  </a:lnTo>
                  <a:lnTo>
                    <a:pt x="3651" y="288201"/>
                  </a:lnTo>
                  <a:lnTo>
                    <a:pt x="6193" y="305490"/>
                  </a:lnTo>
                  <a:lnTo>
                    <a:pt x="9056" y="322860"/>
                  </a:lnTo>
                  <a:lnTo>
                    <a:pt x="12133" y="337945"/>
                  </a:lnTo>
                  <a:lnTo>
                    <a:pt x="15354" y="351508"/>
                  </a:lnTo>
                  <a:lnTo>
                    <a:pt x="18669" y="364055"/>
                  </a:lnTo>
                  <a:lnTo>
                    <a:pt x="23217" y="374758"/>
                  </a:lnTo>
                  <a:lnTo>
                    <a:pt x="28586" y="384230"/>
                  </a:lnTo>
                  <a:lnTo>
                    <a:pt x="34503" y="392882"/>
                  </a:lnTo>
                  <a:lnTo>
                    <a:pt x="39616" y="402156"/>
                  </a:lnTo>
                  <a:lnTo>
                    <a:pt x="44193" y="411844"/>
                  </a:lnTo>
                  <a:lnTo>
                    <a:pt x="48413" y="421809"/>
                  </a:lnTo>
                  <a:lnTo>
                    <a:pt x="53564" y="430790"/>
                  </a:lnTo>
                  <a:lnTo>
                    <a:pt x="59335" y="439114"/>
                  </a:lnTo>
                  <a:lnTo>
                    <a:pt x="65520" y="447001"/>
                  </a:lnTo>
                  <a:lnTo>
                    <a:pt x="74317" y="455764"/>
                  </a:lnTo>
                  <a:lnTo>
                    <a:pt x="84856" y="465112"/>
                  </a:lnTo>
                  <a:lnTo>
                    <a:pt x="96557" y="474851"/>
                  </a:lnTo>
                  <a:lnTo>
                    <a:pt x="109032" y="483680"/>
                  </a:lnTo>
                  <a:lnTo>
                    <a:pt x="122024" y="491903"/>
                  </a:lnTo>
                  <a:lnTo>
                    <a:pt x="135359" y="499723"/>
                  </a:lnTo>
                  <a:lnTo>
                    <a:pt x="147755" y="506104"/>
                  </a:lnTo>
                  <a:lnTo>
                    <a:pt x="159524" y="511528"/>
                  </a:lnTo>
                  <a:lnTo>
                    <a:pt x="193582" y="52588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5345696" y="2219213"/>
              <a:ext cx="270702" cy="251560"/>
            </a:xfrm>
            <a:custGeom>
              <a:avLst/>
              <a:gdLst/>
              <a:ahLst/>
              <a:cxnLst/>
              <a:rect l="0" t="0" r="0" b="0"/>
              <a:pathLst>
                <a:path w="270702" h="251560">
                  <a:moveTo>
                    <a:pt x="102419" y="0"/>
                  </a:moveTo>
                  <a:lnTo>
                    <a:pt x="113586" y="11167"/>
                  </a:lnTo>
                  <a:lnTo>
                    <a:pt x="119213" y="17962"/>
                  </a:lnTo>
                  <a:lnTo>
                    <a:pt x="125301" y="25998"/>
                  </a:lnTo>
                  <a:lnTo>
                    <a:pt x="131698" y="34861"/>
                  </a:lnTo>
                  <a:lnTo>
                    <a:pt x="134793" y="37264"/>
                  </a:lnTo>
                  <a:lnTo>
                    <a:pt x="135688" y="35360"/>
                  </a:lnTo>
                  <a:lnTo>
                    <a:pt x="135116" y="30585"/>
                  </a:lnTo>
                  <a:lnTo>
                    <a:pt x="128892" y="28570"/>
                  </a:lnTo>
                  <a:lnTo>
                    <a:pt x="118899" y="28396"/>
                  </a:lnTo>
                  <a:lnTo>
                    <a:pt x="106394" y="29448"/>
                  </a:lnTo>
                  <a:lnTo>
                    <a:pt x="94552" y="32487"/>
                  </a:lnTo>
                  <a:lnTo>
                    <a:pt x="83151" y="36850"/>
                  </a:lnTo>
                  <a:lnTo>
                    <a:pt x="72045" y="42096"/>
                  </a:lnTo>
                  <a:lnTo>
                    <a:pt x="62303" y="49099"/>
                  </a:lnTo>
                  <a:lnTo>
                    <a:pt x="53471" y="57274"/>
                  </a:lnTo>
                  <a:lnTo>
                    <a:pt x="45246" y="66229"/>
                  </a:lnTo>
                  <a:lnTo>
                    <a:pt x="37426" y="75706"/>
                  </a:lnTo>
                  <a:lnTo>
                    <a:pt x="29875" y="85529"/>
                  </a:lnTo>
                  <a:lnTo>
                    <a:pt x="22504" y="95584"/>
                  </a:lnTo>
                  <a:lnTo>
                    <a:pt x="16421" y="105793"/>
                  </a:lnTo>
                  <a:lnTo>
                    <a:pt x="11197" y="116105"/>
                  </a:lnTo>
                  <a:lnTo>
                    <a:pt x="6546" y="126485"/>
                  </a:lnTo>
                  <a:lnTo>
                    <a:pt x="3445" y="138080"/>
                  </a:lnTo>
                  <a:lnTo>
                    <a:pt x="1378" y="150484"/>
                  </a:lnTo>
                  <a:lnTo>
                    <a:pt x="0" y="163428"/>
                  </a:lnTo>
                  <a:lnTo>
                    <a:pt x="2587" y="175564"/>
                  </a:lnTo>
                  <a:lnTo>
                    <a:pt x="7817" y="187160"/>
                  </a:lnTo>
                  <a:lnTo>
                    <a:pt x="14810" y="198396"/>
                  </a:lnTo>
                  <a:lnTo>
                    <a:pt x="24147" y="208225"/>
                  </a:lnTo>
                  <a:lnTo>
                    <a:pt x="35046" y="217114"/>
                  </a:lnTo>
                  <a:lnTo>
                    <a:pt x="46986" y="225378"/>
                  </a:lnTo>
                  <a:lnTo>
                    <a:pt x="58452" y="232055"/>
                  </a:lnTo>
                  <a:lnTo>
                    <a:pt x="69602" y="237675"/>
                  </a:lnTo>
                  <a:lnTo>
                    <a:pt x="80541" y="242591"/>
                  </a:lnTo>
                  <a:lnTo>
                    <a:pt x="93677" y="245868"/>
                  </a:lnTo>
                  <a:lnTo>
                    <a:pt x="108278" y="248053"/>
                  </a:lnTo>
                  <a:lnTo>
                    <a:pt x="123854" y="249509"/>
                  </a:lnTo>
                  <a:lnTo>
                    <a:pt x="138913" y="250480"/>
                  </a:lnTo>
                  <a:lnTo>
                    <a:pt x="153627" y="251127"/>
                  </a:lnTo>
                  <a:lnTo>
                    <a:pt x="168111" y="251559"/>
                  </a:lnTo>
                  <a:lnTo>
                    <a:pt x="183609" y="250678"/>
                  </a:lnTo>
                  <a:lnTo>
                    <a:pt x="199785" y="248922"/>
                  </a:lnTo>
                  <a:lnTo>
                    <a:pt x="270701" y="23138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5721573" y="2292836"/>
              <a:ext cx="126212" cy="10518"/>
            </a:xfrm>
            <a:custGeom>
              <a:avLst/>
              <a:gdLst/>
              <a:ahLst/>
              <a:cxnLst/>
              <a:rect l="0" t="0" r="0" b="0"/>
              <a:pathLst>
                <a:path w="126212" h="10518">
                  <a:moveTo>
                    <a:pt x="0" y="10517"/>
                  </a:moveTo>
                  <a:lnTo>
                    <a:pt x="22334" y="10517"/>
                  </a:lnTo>
                  <a:lnTo>
                    <a:pt x="33587" y="9349"/>
                  </a:lnTo>
                  <a:lnTo>
                    <a:pt x="45764" y="7401"/>
                  </a:lnTo>
                  <a:lnTo>
                    <a:pt x="58556" y="4934"/>
                  </a:lnTo>
                  <a:lnTo>
                    <a:pt x="71759" y="3289"/>
                  </a:lnTo>
                  <a:lnTo>
                    <a:pt x="85236" y="2193"/>
                  </a:lnTo>
                  <a:lnTo>
                    <a:pt x="126211"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5942443" y="2106443"/>
              <a:ext cx="318861" cy="321711"/>
            </a:xfrm>
            <a:custGeom>
              <a:avLst/>
              <a:gdLst/>
              <a:ahLst/>
              <a:cxnLst/>
              <a:rect l="0" t="0" r="0" b="0"/>
              <a:pathLst>
                <a:path w="318861" h="321711">
                  <a:moveTo>
                    <a:pt x="0" y="18111"/>
                  </a:moveTo>
                  <a:lnTo>
                    <a:pt x="16750" y="6945"/>
                  </a:lnTo>
                  <a:lnTo>
                    <a:pt x="26359" y="3655"/>
                  </a:lnTo>
                  <a:lnTo>
                    <a:pt x="37439" y="1462"/>
                  </a:lnTo>
                  <a:lnTo>
                    <a:pt x="49500" y="0"/>
                  </a:lnTo>
                  <a:lnTo>
                    <a:pt x="62216" y="194"/>
                  </a:lnTo>
                  <a:lnTo>
                    <a:pt x="75367" y="1492"/>
                  </a:lnTo>
                  <a:lnTo>
                    <a:pt x="88809" y="3526"/>
                  </a:lnTo>
                  <a:lnTo>
                    <a:pt x="101277" y="6050"/>
                  </a:lnTo>
                  <a:lnTo>
                    <a:pt x="113094" y="8902"/>
                  </a:lnTo>
                  <a:lnTo>
                    <a:pt x="124478" y="11972"/>
                  </a:lnTo>
                  <a:lnTo>
                    <a:pt x="135573" y="16356"/>
                  </a:lnTo>
                  <a:lnTo>
                    <a:pt x="146476" y="21615"/>
                  </a:lnTo>
                  <a:lnTo>
                    <a:pt x="157250" y="27459"/>
                  </a:lnTo>
                  <a:lnTo>
                    <a:pt x="165602" y="34861"/>
                  </a:lnTo>
                  <a:lnTo>
                    <a:pt x="172338" y="43301"/>
                  </a:lnTo>
                  <a:lnTo>
                    <a:pt x="177997" y="52434"/>
                  </a:lnTo>
                  <a:lnTo>
                    <a:pt x="179433" y="62028"/>
                  </a:lnTo>
                  <a:lnTo>
                    <a:pt x="178053" y="71930"/>
                  </a:lnTo>
                  <a:lnTo>
                    <a:pt x="174796" y="82038"/>
                  </a:lnTo>
                  <a:lnTo>
                    <a:pt x="167950" y="89945"/>
                  </a:lnTo>
                  <a:lnTo>
                    <a:pt x="158711" y="96384"/>
                  </a:lnTo>
                  <a:lnTo>
                    <a:pt x="147878" y="101846"/>
                  </a:lnTo>
                  <a:lnTo>
                    <a:pt x="134812" y="105487"/>
                  </a:lnTo>
                  <a:lnTo>
                    <a:pt x="120259" y="107915"/>
                  </a:lnTo>
                  <a:lnTo>
                    <a:pt x="104713" y="109533"/>
                  </a:lnTo>
                  <a:lnTo>
                    <a:pt x="97856" y="109444"/>
                  </a:lnTo>
                  <a:lnTo>
                    <a:pt x="96789" y="108215"/>
                  </a:lnTo>
                  <a:lnTo>
                    <a:pt x="99585" y="106227"/>
                  </a:lnTo>
                  <a:lnTo>
                    <a:pt x="106123" y="106071"/>
                  </a:lnTo>
                  <a:lnTo>
                    <a:pt x="115156" y="107135"/>
                  </a:lnTo>
                  <a:lnTo>
                    <a:pt x="125853" y="109014"/>
                  </a:lnTo>
                  <a:lnTo>
                    <a:pt x="136490" y="111434"/>
                  </a:lnTo>
                  <a:lnTo>
                    <a:pt x="147087" y="114217"/>
                  </a:lnTo>
                  <a:lnTo>
                    <a:pt x="169379" y="120425"/>
                  </a:lnTo>
                  <a:lnTo>
                    <a:pt x="194868" y="127079"/>
                  </a:lnTo>
                  <a:lnTo>
                    <a:pt x="207041" y="131658"/>
                  </a:lnTo>
                  <a:lnTo>
                    <a:pt x="218662" y="137048"/>
                  </a:lnTo>
                  <a:lnTo>
                    <a:pt x="229915" y="142979"/>
                  </a:lnTo>
                  <a:lnTo>
                    <a:pt x="239755" y="149270"/>
                  </a:lnTo>
                  <a:lnTo>
                    <a:pt x="248652" y="155801"/>
                  </a:lnTo>
                  <a:lnTo>
                    <a:pt x="256921" y="162493"/>
                  </a:lnTo>
                  <a:lnTo>
                    <a:pt x="264770" y="170459"/>
                  </a:lnTo>
                  <a:lnTo>
                    <a:pt x="272341" y="179276"/>
                  </a:lnTo>
                  <a:lnTo>
                    <a:pt x="279725" y="188660"/>
                  </a:lnTo>
                  <a:lnTo>
                    <a:pt x="286984" y="198422"/>
                  </a:lnTo>
                  <a:lnTo>
                    <a:pt x="301284" y="218617"/>
                  </a:lnTo>
                  <a:lnTo>
                    <a:pt x="307200" y="228911"/>
                  </a:lnTo>
                  <a:lnTo>
                    <a:pt x="312313" y="239279"/>
                  </a:lnTo>
                  <a:lnTo>
                    <a:pt x="316891" y="249698"/>
                  </a:lnTo>
                  <a:lnTo>
                    <a:pt x="318774" y="260149"/>
                  </a:lnTo>
                  <a:lnTo>
                    <a:pt x="318860" y="270622"/>
                  </a:lnTo>
                  <a:lnTo>
                    <a:pt x="317750" y="281110"/>
                  </a:lnTo>
                  <a:lnTo>
                    <a:pt x="314672" y="290440"/>
                  </a:lnTo>
                  <a:lnTo>
                    <a:pt x="310283" y="298996"/>
                  </a:lnTo>
                  <a:lnTo>
                    <a:pt x="305019" y="307038"/>
                  </a:lnTo>
                  <a:lnTo>
                    <a:pt x="295667" y="312399"/>
                  </a:lnTo>
                  <a:lnTo>
                    <a:pt x="283590" y="315974"/>
                  </a:lnTo>
                  <a:lnTo>
                    <a:pt x="269695" y="318356"/>
                  </a:lnTo>
                  <a:lnTo>
                    <a:pt x="254588" y="319945"/>
                  </a:lnTo>
                  <a:lnTo>
                    <a:pt x="238674" y="321004"/>
                  </a:lnTo>
                  <a:lnTo>
                    <a:pt x="222221" y="321710"/>
                  </a:lnTo>
                  <a:lnTo>
                    <a:pt x="205410" y="321012"/>
                  </a:lnTo>
                  <a:lnTo>
                    <a:pt x="188359" y="319378"/>
                  </a:lnTo>
                  <a:lnTo>
                    <a:pt x="115693" y="30208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6352629" y="2061449"/>
              <a:ext cx="239254" cy="504846"/>
            </a:xfrm>
            <a:custGeom>
              <a:avLst/>
              <a:gdLst/>
              <a:ahLst/>
              <a:cxnLst/>
              <a:rect l="0" t="0" r="0" b="0"/>
              <a:pathLst>
                <a:path w="239254" h="504846">
                  <a:moveTo>
                    <a:pt x="31553" y="0"/>
                  </a:moveTo>
                  <a:lnTo>
                    <a:pt x="48303" y="11167"/>
                  </a:lnTo>
                  <a:lnTo>
                    <a:pt x="56743" y="17962"/>
                  </a:lnTo>
                  <a:lnTo>
                    <a:pt x="65876" y="25998"/>
                  </a:lnTo>
                  <a:lnTo>
                    <a:pt x="75470" y="34861"/>
                  </a:lnTo>
                  <a:lnTo>
                    <a:pt x="85372" y="45445"/>
                  </a:lnTo>
                  <a:lnTo>
                    <a:pt x="95479" y="57174"/>
                  </a:lnTo>
                  <a:lnTo>
                    <a:pt x="105723" y="69669"/>
                  </a:lnTo>
                  <a:lnTo>
                    <a:pt x="114890" y="80336"/>
                  </a:lnTo>
                  <a:lnTo>
                    <a:pt x="123338" y="89785"/>
                  </a:lnTo>
                  <a:lnTo>
                    <a:pt x="131307" y="98421"/>
                  </a:lnTo>
                  <a:lnTo>
                    <a:pt x="137789" y="107684"/>
                  </a:lnTo>
                  <a:lnTo>
                    <a:pt x="143279" y="117366"/>
                  </a:lnTo>
                  <a:lnTo>
                    <a:pt x="148107" y="127326"/>
                  </a:lnTo>
                  <a:lnTo>
                    <a:pt x="153663" y="137472"/>
                  </a:lnTo>
                  <a:lnTo>
                    <a:pt x="159705" y="147742"/>
                  </a:lnTo>
                  <a:lnTo>
                    <a:pt x="166070" y="158094"/>
                  </a:lnTo>
                  <a:lnTo>
                    <a:pt x="171482" y="168502"/>
                  </a:lnTo>
                  <a:lnTo>
                    <a:pt x="176258" y="178946"/>
                  </a:lnTo>
                  <a:lnTo>
                    <a:pt x="180610" y="189414"/>
                  </a:lnTo>
                  <a:lnTo>
                    <a:pt x="185850" y="203405"/>
                  </a:lnTo>
                  <a:lnTo>
                    <a:pt x="197904" y="237649"/>
                  </a:lnTo>
                  <a:lnTo>
                    <a:pt x="204390" y="253091"/>
                  </a:lnTo>
                  <a:lnTo>
                    <a:pt x="211053" y="266891"/>
                  </a:lnTo>
                  <a:lnTo>
                    <a:pt x="217831" y="279598"/>
                  </a:lnTo>
                  <a:lnTo>
                    <a:pt x="223519" y="295080"/>
                  </a:lnTo>
                  <a:lnTo>
                    <a:pt x="228479" y="312414"/>
                  </a:lnTo>
                  <a:lnTo>
                    <a:pt x="232954" y="330981"/>
                  </a:lnTo>
                  <a:lnTo>
                    <a:pt x="235937" y="348034"/>
                  </a:lnTo>
                  <a:lnTo>
                    <a:pt x="237926" y="364077"/>
                  </a:lnTo>
                  <a:lnTo>
                    <a:pt x="239253" y="379446"/>
                  </a:lnTo>
                  <a:lnTo>
                    <a:pt x="238968" y="394367"/>
                  </a:lnTo>
                  <a:lnTo>
                    <a:pt x="237610" y="408989"/>
                  </a:lnTo>
                  <a:lnTo>
                    <a:pt x="235536" y="423412"/>
                  </a:lnTo>
                  <a:lnTo>
                    <a:pt x="230647" y="435364"/>
                  </a:lnTo>
                  <a:lnTo>
                    <a:pt x="223882" y="445669"/>
                  </a:lnTo>
                  <a:lnTo>
                    <a:pt x="215866" y="454877"/>
                  </a:lnTo>
                  <a:lnTo>
                    <a:pt x="205848" y="463352"/>
                  </a:lnTo>
                  <a:lnTo>
                    <a:pt x="194494" y="471340"/>
                  </a:lnTo>
                  <a:lnTo>
                    <a:pt x="182251" y="479002"/>
                  </a:lnTo>
                  <a:lnTo>
                    <a:pt x="168245" y="485279"/>
                  </a:lnTo>
                  <a:lnTo>
                    <a:pt x="153066" y="490632"/>
                  </a:lnTo>
                  <a:lnTo>
                    <a:pt x="137102" y="495370"/>
                  </a:lnTo>
                  <a:lnTo>
                    <a:pt x="120617" y="498528"/>
                  </a:lnTo>
                  <a:lnTo>
                    <a:pt x="103784" y="500634"/>
                  </a:lnTo>
                  <a:lnTo>
                    <a:pt x="86719" y="502037"/>
                  </a:lnTo>
                  <a:lnTo>
                    <a:pt x="69499" y="502973"/>
                  </a:lnTo>
                  <a:lnTo>
                    <a:pt x="0" y="50484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 name="Group 39"/>
          <p:cNvGrpSpPr/>
          <p:nvPr/>
        </p:nvGrpSpPr>
        <p:grpSpPr>
          <a:xfrm>
            <a:off x="2902119" y="2734575"/>
            <a:ext cx="3567029" cy="399670"/>
            <a:chOff x="2902119" y="2734575"/>
            <a:chExt cx="3567029" cy="399670"/>
          </a:xfrm>
        </p:grpSpPr>
        <p:sp>
          <p:nvSpPr>
            <p:cNvPr id="28" name="Freeform 27"/>
            <p:cNvSpPr/>
            <p:nvPr/>
          </p:nvSpPr>
          <p:spPr>
            <a:xfrm>
              <a:off x="2902119" y="2787163"/>
              <a:ext cx="221608" cy="283976"/>
            </a:xfrm>
            <a:custGeom>
              <a:avLst/>
              <a:gdLst/>
              <a:ahLst/>
              <a:cxnLst/>
              <a:rect l="0" t="0" r="0" b="0"/>
              <a:pathLst>
                <a:path w="221608" h="283976">
                  <a:moveTo>
                    <a:pt x="221607" y="0"/>
                  </a:moveTo>
                  <a:lnTo>
                    <a:pt x="204857" y="5583"/>
                  </a:lnTo>
                  <a:lnTo>
                    <a:pt x="194080" y="7228"/>
                  </a:lnTo>
                  <a:lnTo>
                    <a:pt x="181052" y="8325"/>
                  </a:lnTo>
                  <a:lnTo>
                    <a:pt x="166523" y="9056"/>
                  </a:lnTo>
                  <a:lnTo>
                    <a:pt x="137915" y="9868"/>
                  </a:lnTo>
                  <a:lnTo>
                    <a:pt x="123742" y="10084"/>
                  </a:lnTo>
                  <a:lnTo>
                    <a:pt x="109619" y="9060"/>
                  </a:lnTo>
                  <a:lnTo>
                    <a:pt x="95529" y="7209"/>
                  </a:lnTo>
                  <a:lnTo>
                    <a:pt x="81461" y="4806"/>
                  </a:lnTo>
                  <a:lnTo>
                    <a:pt x="67408" y="3204"/>
                  </a:lnTo>
                  <a:lnTo>
                    <a:pt x="53365" y="2136"/>
                  </a:lnTo>
                  <a:lnTo>
                    <a:pt x="39329" y="1424"/>
                  </a:lnTo>
                  <a:lnTo>
                    <a:pt x="28802" y="4455"/>
                  </a:lnTo>
                  <a:lnTo>
                    <a:pt x="20616" y="9982"/>
                  </a:lnTo>
                  <a:lnTo>
                    <a:pt x="13990" y="17172"/>
                  </a:lnTo>
                  <a:lnTo>
                    <a:pt x="10741" y="25472"/>
                  </a:lnTo>
                  <a:lnTo>
                    <a:pt x="9744" y="34510"/>
                  </a:lnTo>
                  <a:lnTo>
                    <a:pt x="10248" y="44042"/>
                  </a:lnTo>
                  <a:lnTo>
                    <a:pt x="10808" y="67098"/>
                  </a:lnTo>
                  <a:lnTo>
                    <a:pt x="10957" y="79791"/>
                  </a:lnTo>
                  <a:lnTo>
                    <a:pt x="8719" y="90590"/>
                  </a:lnTo>
                  <a:lnTo>
                    <a:pt x="4890" y="100126"/>
                  </a:lnTo>
                  <a:lnTo>
                    <a:pt x="0" y="108821"/>
                  </a:lnTo>
                  <a:lnTo>
                    <a:pt x="246" y="113449"/>
                  </a:lnTo>
                  <a:lnTo>
                    <a:pt x="3916" y="115366"/>
                  </a:lnTo>
                  <a:lnTo>
                    <a:pt x="9868" y="115475"/>
                  </a:lnTo>
                  <a:lnTo>
                    <a:pt x="17342" y="113211"/>
                  </a:lnTo>
                  <a:lnTo>
                    <a:pt x="25831" y="109364"/>
                  </a:lnTo>
                  <a:lnTo>
                    <a:pt x="34996" y="104462"/>
                  </a:lnTo>
                  <a:lnTo>
                    <a:pt x="45780" y="101194"/>
                  </a:lnTo>
                  <a:lnTo>
                    <a:pt x="57644" y="99016"/>
                  </a:lnTo>
                  <a:lnTo>
                    <a:pt x="70228" y="97563"/>
                  </a:lnTo>
                  <a:lnTo>
                    <a:pt x="82123" y="97764"/>
                  </a:lnTo>
                  <a:lnTo>
                    <a:pt x="93559" y="99066"/>
                  </a:lnTo>
                  <a:lnTo>
                    <a:pt x="104689" y="101103"/>
                  </a:lnTo>
                  <a:lnTo>
                    <a:pt x="114446" y="104798"/>
                  </a:lnTo>
                  <a:lnTo>
                    <a:pt x="123289" y="109598"/>
                  </a:lnTo>
                  <a:lnTo>
                    <a:pt x="131520" y="115136"/>
                  </a:lnTo>
                  <a:lnTo>
                    <a:pt x="139346" y="122334"/>
                  </a:lnTo>
                  <a:lnTo>
                    <a:pt x="146900" y="130638"/>
                  </a:lnTo>
                  <a:lnTo>
                    <a:pt x="154273" y="139680"/>
                  </a:lnTo>
                  <a:lnTo>
                    <a:pt x="160357" y="149214"/>
                  </a:lnTo>
                  <a:lnTo>
                    <a:pt x="165582" y="159076"/>
                  </a:lnTo>
                  <a:lnTo>
                    <a:pt x="170233" y="169156"/>
                  </a:lnTo>
                  <a:lnTo>
                    <a:pt x="173334" y="180551"/>
                  </a:lnTo>
                  <a:lnTo>
                    <a:pt x="175402" y="192822"/>
                  </a:lnTo>
                  <a:lnTo>
                    <a:pt x="176780" y="205677"/>
                  </a:lnTo>
                  <a:lnTo>
                    <a:pt x="175362" y="216585"/>
                  </a:lnTo>
                  <a:lnTo>
                    <a:pt x="172079" y="226193"/>
                  </a:lnTo>
                  <a:lnTo>
                    <a:pt x="167553" y="234936"/>
                  </a:lnTo>
                  <a:lnTo>
                    <a:pt x="159862" y="243102"/>
                  </a:lnTo>
                  <a:lnTo>
                    <a:pt x="150059" y="250884"/>
                  </a:lnTo>
                  <a:lnTo>
                    <a:pt x="138850" y="258408"/>
                  </a:lnTo>
                  <a:lnTo>
                    <a:pt x="127871" y="264593"/>
                  </a:lnTo>
                  <a:lnTo>
                    <a:pt x="117046" y="269885"/>
                  </a:lnTo>
                  <a:lnTo>
                    <a:pt x="53326" y="28397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3220536" y="2818716"/>
              <a:ext cx="200525" cy="297485"/>
            </a:xfrm>
            <a:custGeom>
              <a:avLst/>
              <a:gdLst/>
              <a:ahLst/>
              <a:cxnLst/>
              <a:rect l="0" t="0" r="0" b="0"/>
              <a:pathLst>
                <a:path w="200525" h="297485">
                  <a:moveTo>
                    <a:pt x="39919" y="0"/>
                  </a:moveTo>
                  <a:lnTo>
                    <a:pt x="28752" y="16750"/>
                  </a:lnTo>
                  <a:lnTo>
                    <a:pt x="24294" y="26359"/>
                  </a:lnTo>
                  <a:lnTo>
                    <a:pt x="20153" y="37439"/>
                  </a:lnTo>
                  <a:lnTo>
                    <a:pt x="5111" y="83226"/>
                  </a:lnTo>
                  <a:lnTo>
                    <a:pt x="2690" y="95217"/>
                  </a:lnTo>
                  <a:lnTo>
                    <a:pt x="1076" y="107885"/>
                  </a:lnTo>
                  <a:lnTo>
                    <a:pt x="0" y="121006"/>
                  </a:lnTo>
                  <a:lnTo>
                    <a:pt x="452" y="135596"/>
                  </a:lnTo>
                  <a:lnTo>
                    <a:pt x="1921" y="151166"/>
                  </a:lnTo>
                  <a:lnTo>
                    <a:pt x="4070" y="167389"/>
                  </a:lnTo>
                  <a:lnTo>
                    <a:pt x="7839" y="182878"/>
                  </a:lnTo>
                  <a:lnTo>
                    <a:pt x="12689" y="197879"/>
                  </a:lnTo>
                  <a:lnTo>
                    <a:pt x="18260" y="212554"/>
                  </a:lnTo>
                  <a:lnTo>
                    <a:pt x="25480" y="225844"/>
                  </a:lnTo>
                  <a:lnTo>
                    <a:pt x="33799" y="238209"/>
                  </a:lnTo>
                  <a:lnTo>
                    <a:pt x="42850" y="249959"/>
                  </a:lnTo>
                  <a:lnTo>
                    <a:pt x="52391" y="260129"/>
                  </a:lnTo>
                  <a:lnTo>
                    <a:pt x="62257" y="269246"/>
                  </a:lnTo>
                  <a:lnTo>
                    <a:pt x="72340" y="277662"/>
                  </a:lnTo>
                  <a:lnTo>
                    <a:pt x="83737" y="284441"/>
                  </a:lnTo>
                  <a:lnTo>
                    <a:pt x="96010" y="290128"/>
                  </a:lnTo>
                  <a:lnTo>
                    <a:pt x="108865" y="295089"/>
                  </a:lnTo>
                  <a:lnTo>
                    <a:pt x="122111" y="297227"/>
                  </a:lnTo>
                  <a:lnTo>
                    <a:pt x="135615" y="297484"/>
                  </a:lnTo>
                  <a:lnTo>
                    <a:pt x="149293" y="296487"/>
                  </a:lnTo>
                  <a:lnTo>
                    <a:pt x="160749" y="293485"/>
                  </a:lnTo>
                  <a:lnTo>
                    <a:pt x="170723" y="289147"/>
                  </a:lnTo>
                  <a:lnTo>
                    <a:pt x="179709" y="283917"/>
                  </a:lnTo>
                  <a:lnTo>
                    <a:pt x="186869" y="276925"/>
                  </a:lnTo>
                  <a:lnTo>
                    <a:pt x="192811" y="268757"/>
                  </a:lnTo>
                  <a:lnTo>
                    <a:pt x="197941" y="259806"/>
                  </a:lnTo>
                  <a:lnTo>
                    <a:pt x="200192" y="249165"/>
                  </a:lnTo>
                  <a:lnTo>
                    <a:pt x="200524" y="237396"/>
                  </a:lnTo>
                  <a:lnTo>
                    <a:pt x="199578" y="224875"/>
                  </a:lnTo>
                  <a:lnTo>
                    <a:pt x="195440" y="215360"/>
                  </a:lnTo>
                  <a:lnTo>
                    <a:pt x="189176" y="207847"/>
                  </a:lnTo>
                  <a:lnTo>
                    <a:pt x="181494" y="201670"/>
                  </a:lnTo>
                  <a:lnTo>
                    <a:pt x="171698" y="198721"/>
                  </a:lnTo>
                  <a:lnTo>
                    <a:pt x="160493" y="197923"/>
                  </a:lnTo>
                  <a:lnTo>
                    <a:pt x="148349" y="198561"/>
                  </a:lnTo>
                  <a:lnTo>
                    <a:pt x="136747" y="202491"/>
                  </a:lnTo>
                  <a:lnTo>
                    <a:pt x="125506" y="208617"/>
                  </a:lnTo>
                  <a:lnTo>
                    <a:pt x="114506" y="216207"/>
                  </a:lnTo>
                  <a:lnTo>
                    <a:pt x="106005" y="224773"/>
                  </a:lnTo>
                  <a:lnTo>
                    <a:pt x="99168" y="233989"/>
                  </a:lnTo>
                  <a:lnTo>
                    <a:pt x="81989" y="27345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3628571" y="2881821"/>
              <a:ext cx="105177" cy="10519"/>
            </a:xfrm>
            <a:custGeom>
              <a:avLst/>
              <a:gdLst/>
              <a:ahLst/>
              <a:cxnLst/>
              <a:rect l="0" t="0" r="0" b="0"/>
              <a:pathLst>
                <a:path w="105177" h="10519">
                  <a:moveTo>
                    <a:pt x="0" y="10518"/>
                  </a:moveTo>
                  <a:lnTo>
                    <a:pt x="16750" y="4935"/>
                  </a:lnTo>
                  <a:lnTo>
                    <a:pt x="26359" y="3290"/>
                  </a:lnTo>
                  <a:lnTo>
                    <a:pt x="37439" y="2194"/>
                  </a:lnTo>
                  <a:lnTo>
                    <a:pt x="105176"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3660124" y="2934410"/>
              <a:ext cx="94659" cy="10518"/>
            </a:xfrm>
            <a:custGeom>
              <a:avLst/>
              <a:gdLst/>
              <a:ahLst/>
              <a:cxnLst/>
              <a:rect l="0" t="0" r="0" b="0"/>
              <a:pathLst>
                <a:path w="94659" h="10518">
                  <a:moveTo>
                    <a:pt x="0" y="0"/>
                  </a:moveTo>
                  <a:lnTo>
                    <a:pt x="22333" y="0"/>
                  </a:lnTo>
                  <a:lnTo>
                    <a:pt x="32418" y="1168"/>
                  </a:lnTo>
                  <a:lnTo>
                    <a:pt x="42647" y="3116"/>
                  </a:lnTo>
                  <a:lnTo>
                    <a:pt x="94658" y="1051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3959075" y="2745093"/>
              <a:ext cx="79683" cy="389152"/>
            </a:xfrm>
            <a:custGeom>
              <a:avLst/>
              <a:gdLst/>
              <a:ahLst/>
              <a:cxnLst/>
              <a:rect l="0" t="0" r="0" b="0"/>
              <a:pathLst>
                <a:path w="79683" h="389152">
                  <a:moveTo>
                    <a:pt x="6059" y="0"/>
                  </a:moveTo>
                  <a:lnTo>
                    <a:pt x="476" y="22333"/>
                  </a:lnTo>
                  <a:lnTo>
                    <a:pt x="0" y="33587"/>
                  </a:lnTo>
                  <a:lnTo>
                    <a:pt x="851" y="45763"/>
                  </a:lnTo>
                  <a:lnTo>
                    <a:pt x="2587" y="58556"/>
                  </a:lnTo>
                  <a:lnTo>
                    <a:pt x="7632" y="88351"/>
                  </a:lnTo>
                  <a:lnTo>
                    <a:pt x="20393" y="155090"/>
                  </a:lnTo>
                  <a:lnTo>
                    <a:pt x="23796" y="170005"/>
                  </a:lnTo>
                  <a:lnTo>
                    <a:pt x="27232" y="183453"/>
                  </a:lnTo>
                  <a:lnTo>
                    <a:pt x="30692" y="195925"/>
                  </a:lnTo>
                  <a:lnTo>
                    <a:pt x="34167" y="211252"/>
                  </a:lnTo>
                  <a:lnTo>
                    <a:pt x="44642" y="263985"/>
                  </a:lnTo>
                  <a:lnTo>
                    <a:pt x="51644" y="295347"/>
                  </a:lnTo>
                  <a:lnTo>
                    <a:pt x="56315" y="310254"/>
                  </a:lnTo>
                  <a:lnTo>
                    <a:pt x="61767" y="324867"/>
                  </a:lnTo>
                  <a:lnTo>
                    <a:pt x="79682" y="38915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4196521" y="2776646"/>
              <a:ext cx="10519" cy="283976"/>
            </a:xfrm>
            <a:custGeom>
              <a:avLst/>
              <a:gdLst/>
              <a:ahLst/>
              <a:cxnLst/>
              <a:rect l="0" t="0" r="0" b="0"/>
              <a:pathLst>
                <a:path w="10519" h="283976">
                  <a:moveTo>
                    <a:pt x="0" y="0"/>
                  </a:moveTo>
                  <a:lnTo>
                    <a:pt x="0" y="113532"/>
                  </a:lnTo>
                  <a:lnTo>
                    <a:pt x="1169" y="129445"/>
                  </a:lnTo>
                  <a:lnTo>
                    <a:pt x="3117" y="144727"/>
                  </a:lnTo>
                  <a:lnTo>
                    <a:pt x="5584" y="159590"/>
                  </a:lnTo>
                  <a:lnTo>
                    <a:pt x="7228" y="174173"/>
                  </a:lnTo>
                  <a:lnTo>
                    <a:pt x="8325" y="188570"/>
                  </a:lnTo>
                  <a:lnTo>
                    <a:pt x="9056" y="202842"/>
                  </a:lnTo>
                  <a:lnTo>
                    <a:pt x="9868" y="231165"/>
                  </a:lnTo>
                  <a:lnTo>
                    <a:pt x="10518" y="28397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4354285" y="2778107"/>
              <a:ext cx="273459" cy="282515"/>
            </a:xfrm>
            <a:custGeom>
              <a:avLst/>
              <a:gdLst/>
              <a:ahLst/>
              <a:cxnLst/>
              <a:rect l="0" t="0" r="0" b="0"/>
              <a:pathLst>
                <a:path w="273459" h="282515">
                  <a:moveTo>
                    <a:pt x="0" y="9056"/>
                  </a:moveTo>
                  <a:lnTo>
                    <a:pt x="16750" y="3473"/>
                  </a:lnTo>
                  <a:lnTo>
                    <a:pt x="26359" y="1828"/>
                  </a:lnTo>
                  <a:lnTo>
                    <a:pt x="37439" y="731"/>
                  </a:lnTo>
                  <a:lnTo>
                    <a:pt x="49501" y="0"/>
                  </a:lnTo>
                  <a:lnTo>
                    <a:pt x="61048" y="682"/>
                  </a:lnTo>
                  <a:lnTo>
                    <a:pt x="72251" y="2305"/>
                  </a:lnTo>
                  <a:lnTo>
                    <a:pt x="83226" y="4555"/>
                  </a:lnTo>
                  <a:lnTo>
                    <a:pt x="94049" y="7224"/>
                  </a:lnTo>
                  <a:lnTo>
                    <a:pt x="104770" y="10172"/>
                  </a:lnTo>
                  <a:lnTo>
                    <a:pt x="115423" y="13306"/>
                  </a:lnTo>
                  <a:lnTo>
                    <a:pt x="126031" y="17732"/>
                  </a:lnTo>
                  <a:lnTo>
                    <a:pt x="136609" y="23021"/>
                  </a:lnTo>
                  <a:lnTo>
                    <a:pt x="147166" y="28883"/>
                  </a:lnTo>
                  <a:lnTo>
                    <a:pt x="158879" y="36298"/>
                  </a:lnTo>
                  <a:lnTo>
                    <a:pt x="171362" y="44747"/>
                  </a:lnTo>
                  <a:lnTo>
                    <a:pt x="184359" y="53885"/>
                  </a:lnTo>
                  <a:lnTo>
                    <a:pt x="195361" y="62314"/>
                  </a:lnTo>
                  <a:lnTo>
                    <a:pt x="205032" y="70271"/>
                  </a:lnTo>
                  <a:lnTo>
                    <a:pt x="213817" y="77913"/>
                  </a:lnTo>
                  <a:lnTo>
                    <a:pt x="222011" y="87682"/>
                  </a:lnTo>
                  <a:lnTo>
                    <a:pt x="229811" y="98870"/>
                  </a:lnTo>
                  <a:lnTo>
                    <a:pt x="237348" y="111002"/>
                  </a:lnTo>
                  <a:lnTo>
                    <a:pt x="243542" y="123765"/>
                  </a:lnTo>
                  <a:lnTo>
                    <a:pt x="248839" y="136948"/>
                  </a:lnTo>
                  <a:lnTo>
                    <a:pt x="253539" y="150411"/>
                  </a:lnTo>
                  <a:lnTo>
                    <a:pt x="254336" y="164061"/>
                  </a:lnTo>
                  <a:lnTo>
                    <a:pt x="252529" y="177836"/>
                  </a:lnTo>
                  <a:lnTo>
                    <a:pt x="248988" y="191693"/>
                  </a:lnTo>
                  <a:lnTo>
                    <a:pt x="243121" y="204437"/>
                  </a:lnTo>
                  <a:lnTo>
                    <a:pt x="235704" y="216439"/>
                  </a:lnTo>
                  <a:lnTo>
                    <a:pt x="227253" y="227947"/>
                  </a:lnTo>
                  <a:lnTo>
                    <a:pt x="216945" y="236787"/>
                  </a:lnTo>
                  <a:lnTo>
                    <a:pt x="205399" y="243849"/>
                  </a:lnTo>
                  <a:lnTo>
                    <a:pt x="193026" y="249725"/>
                  </a:lnTo>
                  <a:lnTo>
                    <a:pt x="178935" y="253643"/>
                  </a:lnTo>
                  <a:lnTo>
                    <a:pt x="163698" y="256255"/>
                  </a:lnTo>
                  <a:lnTo>
                    <a:pt x="147697" y="257996"/>
                  </a:lnTo>
                  <a:lnTo>
                    <a:pt x="133523" y="257988"/>
                  </a:lnTo>
                  <a:lnTo>
                    <a:pt x="120568" y="256815"/>
                  </a:lnTo>
                  <a:lnTo>
                    <a:pt x="108426" y="254863"/>
                  </a:lnTo>
                  <a:lnTo>
                    <a:pt x="96825" y="251225"/>
                  </a:lnTo>
                  <a:lnTo>
                    <a:pt x="85585" y="246463"/>
                  </a:lnTo>
                  <a:lnTo>
                    <a:pt x="74586" y="240950"/>
                  </a:lnTo>
                  <a:lnTo>
                    <a:pt x="68422" y="233770"/>
                  </a:lnTo>
                  <a:lnTo>
                    <a:pt x="65482" y="225477"/>
                  </a:lnTo>
                  <a:lnTo>
                    <a:pt x="64690" y="216442"/>
                  </a:lnTo>
                  <a:lnTo>
                    <a:pt x="68836" y="208082"/>
                  </a:lnTo>
                  <a:lnTo>
                    <a:pt x="76275" y="200171"/>
                  </a:lnTo>
                  <a:lnTo>
                    <a:pt x="85909" y="192560"/>
                  </a:lnTo>
                  <a:lnTo>
                    <a:pt x="97006" y="187486"/>
                  </a:lnTo>
                  <a:lnTo>
                    <a:pt x="109078" y="184103"/>
                  </a:lnTo>
                  <a:lnTo>
                    <a:pt x="121801" y="181848"/>
                  </a:lnTo>
                  <a:lnTo>
                    <a:pt x="133789" y="181513"/>
                  </a:lnTo>
                  <a:lnTo>
                    <a:pt x="145286" y="182458"/>
                  </a:lnTo>
                  <a:lnTo>
                    <a:pt x="156457" y="184257"/>
                  </a:lnTo>
                  <a:lnTo>
                    <a:pt x="167411" y="187794"/>
                  </a:lnTo>
                  <a:lnTo>
                    <a:pt x="178218" y="192489"/>
                  </a:lnTo>
                  <a:lnTo>
                    <a:pt x="188930" y="197956"/>
                  </a:lnTo>
                  <a:lnTo>
                    <a:pt x="199576" y="203938"/>
                  </a:lnTo>
                  <a:lnTo>
                    <a:pt x="210180" y="210263"/>
                  </a:lnTo>
                  <a:lnTo>
                    <a:pt x="220755" y="216817"/>
                  </a:lnTo>
                  <a:lnTo>
                    <a:pt x="230142" y="224693"/>
                  </a:lnTo>
                  <a:lnTo>
                    <a:pt x="238738" y="233449"/>
                  </a:lnTo>
                  <a:lnTo>
                    <a:pt x="273458" y="28251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4798901" y="2907243"/>
              <a:ext cx="239029" cy="216484"/>
            </a:xfrm>
            <a:custGeom>
              <a:avLst/>
              <a:gdLst/>
              <a:ahLst/>
              <a:cxnLst/>
              <a:rect l="0" t="0" r="0" b="0"/>
              <a:pathLst>
                <a:path w="239029" h="216484">
                  <a:moveTo>
                    <a:pt x="112817" y="27167"/>
                  </a:moveTo>
                  <a:lnTo>
                    <a:pt x="107234" y="10416"/>
                  </a:lnTo>
                  <a:lnTo>
                    <a:pt x="100914" y="5482"/>
                  </a:lnTo>
                  <a:lnTo>
                    <a:pt x="92027" y="2193"/>
                  </a:lnTo>
                  <a:lnTo>
                    <a:pt x="81428" y="0"/>
                  </a:lnTo>
                  <a:lnTo>
                    <a:pt x="70856" y="875"/>
                  </a:lnTo>
                  <a:lnTo>
                    <a:pt x="60302" y="3796"/>
                  </a:lnTo>
                  <a:lnTo>
                    <a:pt x="49760" y="8080"/>
                  </a:lnTo>
                  <a:lnTo>
                    <a:pt x="40395" y="14442"/>
                  </a:lnTo>
                  <a:lnTo>
                    <a:pt x="31814" y="22189"/>
                  </a:lnTo>
                  <a:lnTo>
                    <a:pt x="23756" y="30860"/>
                  </a:lnTo>
                  <a:lnTo>
                    <a:pt x="17216" y="40147"/>
                  </a:lnTo>
                  <a:lnTo>
                    <a:pt x="11687" y="49843"/>
                  </a:lnTo>
                  <a:lnTo>
                    <a:pt x="6833" y="59814"/>
                  </a:lnTo>
                  <a:lnTo>
                    <a:pt x="3596" y="71135"/>
                  </a:lnTo>
                  <a:lnTo>
                    <a:pt x="1439" y="83357"/>
                  </a:lnTo>
                  <a:lnTo>
                    <a:pt x="0" y="96180"/>
                  </a:lnTo>
                  <a:lnTo>
                    <a:pt x="2547" y="108234"/>
                  </a:lnTo>
                  <a:lnTo>
                    <a:pt x="7751" y="119776"/>
                  </a:lnTo>
                  <a:lnTo>
                    <a:pt x="14726" y="130976"/>
                  </a:lnTo>
                  <a:lnTo>
                    <a:pt x="21714" y="140781"/>
                  </a:lnTo>
                  <a:lnTo>
                    <a:pt x="28709" y="149654"/>
                  </a:lnTo>
                  <a:lnTo>
                    <a:pt x="35710" y="157907"/>
                  </a:lnTo>
                  <a:lnTo>
                    <a:pt x="46220" y="165746"/>
                  </a:lnTo>
                  <a:lnTo>
                    <a:pt x="59070" y="173310"/>
                  </a:lnTo>
                  <a:lnTo>
                    <a:pt x="73480" y="180689"/>
                  </a:lnTo>
                  <a:lnTo>
                    <a:pt x="86592" y="186777"/>
                  </a:lnTo>
                  <a:lnTo>
                    <a:pt x="98839" y="192005"/>
                  </a:lnTo>
                  <a:lnTo>
                    <a:pt x="110510" y="196658"/>
                  </a:lnTo>
                  <a:lnTo>
                    <a:pt x="124134" y="200929"/>
                  </a:lnTo>
                  <a:lnTo>
                    <a:pt x="139059" y="204946"/>
                  </a:lnTo>
                  <a:lnTo>
                    <a:pt x="154853" y="208791"/>
                  </a:lnTo>
                  <a:lnTo>
                    <a:pt x="171225" y="211355"/>
                  </a:lnTo>
                  <a:lnTo>
                    <a:pt x="187983" y="213064"/>
                  </a:lnTo>
                  <a:lnTo>
                    <a:pt x="239028" y="21648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5279834" y="2902857"/>
              <a:ext cx="115695" cy="31554"/>
            </a:xfrm>
            <a:custGeom>
              <a:avLst/>
              <a:gdLst/>
              <a:ahLst/>
              <a:cxnLst/>
              <a:rect l="0" t="0" r="0" b="0"/>
              <a:pathLst>
                <a:path w="115695" h="31554">
                  <a:moveTo>
                    <a:pt x="0" y="31553"/>
                  </a:moveTo>
                  <a:lnTo>
                    <a:pt x="11167" y="20386"/>
                  </a:lnTo>
                  <a:lnTo>
                    <a:pt x="19131" y="17096"/>
                  </a:lnTo>
                  <a:lnTo>
                    <a:pt x="29114" y="14903"/>
                  </a:lnTo>
                  <a:lnTo>
                    <a:pt x="40445" y="13441"/>
                  </a:lnTo>
                  <a:lnTo>
                    <a:pt x="53841" y="11298"/>
                  </a:lnTo>
                  <a:lnTo>
                    <a:pt x="115694"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5553292" y="2760068"/>
              <a:ext cx="252004" cy="309688"/>
            </a:xfrm>
            <a:custGeom>
              <a:avLst/>
              <a:gdLst/>
              <a:ahLst/>
              <a:cxnLst/>
              <a:rect l="0" t="0" r="0" b="0"/>
              <a:pathLst>
                <a:path w="252004" h="309688">
                  <a:moveTo>
                    <a:pt x="0" y="6060"/>
                  </a:moveTo>
                  <a:lnTo>
                    <a:pt x="27916" y="477"/>
                  </a:lnTo>
                  <a:lnTo>
                    <a:pt x="39646" y="0"/>
                  </a:lnTo>
                  <a:lnTo>
                    <a:pt x="50972" y="852"/>
                  </a:lnTo>
                  <a:lnTo>
                    <a:pt x="62028" y="2588"/>
                  </a:lnTo>
                  <a:lnTo>
                    <a:pt x="74073" y="4914"/>
                  </a:lnTo>
                  <a:lnTo>
                    <a:pt x="99922" y="10615"/>
                  </a:lnTo>
                  <a:lnTo>
                    <a:pt x="112191" y="13771"/>
                  </a:lnTo>
                  <a:lnTo>
                    <a:pt x="123876" y="17044"/>
                  </a:lnTo>
                  <a:lnTo>
                    <a:pt x="135172" y="20394"/>
                  </a:lnTo>
                  <a:lnTo>
                    <a:pt x="145040" y="24965"/>
                  </a:lnTo>
                  <a:lnTo>
                    <a:pt x="153955" y="30350"/>
                  </a:lnTo>
                  <a:lnTo>
                    <a:pt x="162237" y="36276"/>
                  </a:lnTo>
                  <a:lnTo>
                    <a:pt x="168926" y="43734"/>
                  </a:lnTo>
                  <a:lnTo>
                    <a:pt x="174554" y="52211"/>
                  </a:lnTo>
                  <a:lnTo>
                    <a:pt x="179475" y="61368"/>
                  </a:lnTo>
                  <a:lnTo>
                    <a:pt x="180418" y="69811"/>
                  </a:lnTo>
                  <a:lnTo>
                    <a:pt x="178710" y="77776"/>
                  </a:lnTo>
                  <a:lnTo>
                    <a:pt x="175233" y="85423"/>
                  </a:lnTo>
                  <a:lnTo>
                    <a:pt x="169410" y="92859"/>
                  </a:lnTo>
                  <a:lnTo>
                    <a:pt x="162022" y="100153"/>
                  </a:lnTo>
                  <a:lnTo>
                    <a:pt x="153591" y="107353"/>
                  </a:lnTo>
                  <a:lnTo>
                    <a:pt x="144464" y="113322"/>
                  </a:lnTo>
                  <a:lnTo>
                    <a:pt x="134874" y="118470"/>
                  </a:lnTo>
                  <a:lnTo>
                    <a:pt x="124974" y="123070"/>
                  </a:lnTo>
                  <a:lnTo>
                    <a:pt x="114869" y="127306"/>
                  </a:lnTo>
                  <a:lnTo>
                    <a:pt x="104626" y="131298"/>
                  </a:lnTo>
                  <a:lnTo>
                    <a:pt x="94291" y="135128"/>
                  </a:lnTo>
                  <a:lnTo>
                    <a:pt x="92076" y="138850"/>
                  </a:lnTo>
                  <a:lnTo>
                    <a:pt x="95274" y="142501"/>
                  </a:lnTo>
                  <a:lnTo>
                    <a:pt x="102081" y="146103"/>
                  </a:lnTo>
                  <a:lnTo>
                    <a:pt x="111293" y="149672"/>
                  </a:lnTo>
                  <a:lnTo>
                    <a:pt x="122108" y="153221"/>
                  </a:lnTo>
                  <a:lnTo>
                    <a:pt x="133994" y="156755"/>
                  </a:lnTo>
                  <a:lnTo>
                    <a:pt x="159664" y="163799"/>
                  </a:lnTo>
                  <a:lnTo>
                    <a:pt x="173054" y="167313"/>
                  </a:lnTo>
                  <a:lnTo>
                    <a:pt x="186655" y="171993"/>
                  </a:lnTo>
                  <a:lnTo>
                    <a:pt x="200397" y="177450"/>
                  </a:lnTo>
                  <a:lnTo>
                    <a:pt x="214233" y="183426"/>
                  </a:lnTo>
                  <a:lnTo>
                    <a:pt x="225794" y="190915"/>
                  </a:lnTo>
                  <a:lnTo>
                    <a:pt x="235838" y="199414"/>
                  </a:lnTo>
                  <a:lnTo>
                    <a:pt x="244872" y="208586"/>
                  </a:lnTo>
                  <a:lnTo>
                    <a:pt x="249726" y="220544"/>
                  </a:lnTo>
                  <a:lnTo>
                    <a:pt x="251793" y="234359"/>
                  </a:lnTo>
                  <a:lnTo>
                    <a:pt x="252003" y="249412"/>
                  </a:lnTo>
                  <a:lnTo>
                    <a:pt x="248637" y="261784"/>
                  </a:lnTo>
                  <a:lnTo>
                    <a:pt x="242886" y="272370"/>
                  </a:lnTo>
                  <a:lnTo>
                    <a:pt x="235547" y="281764"/>
                  </a:lnTo>
                  <a:lnTo>
                    <a:pt x="227148" y="289195"/>
                  </a:lnTo>
                  <a:lnTo>
                    <a:pt x="218044" y="295318"/>
                  </a:lnTo>
                  <a:lnTo>
                    <a:pt x="208468" y="300569"/>
                  </a:lnTo>
                  <a:lnTo>
                    <a:pt x="196241" y="304069"/>
                  </a:lnTo>
                  <a:lnTo>
                    <a:pt x="182247" y="306403"/>
                  </a:lnTo>
                  <a:lnTo>
                    <a:pt x="167074" y="307959"/>
                  </a:lnTo>
                  <a:lnTo>
                    <a:pt x="152284" y="308996"/>
                  </a:lnTo>
                  <a:lnTo>
                    <a:pt x="137750" y="309687"/>
                  </a:lnTo>
                  <a:lnTo>
                    <a:pt x="73623" y="30055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5910890" y="2773630"/>
              <a:ext cx="145156" cy="223886"/>
            </a:xfrm>
            <a:custGeom>
              <a:avLst/>
              <a:gdLst/>
              <a:ahLst/>
              <a:cxnLst/>
              <a:rect l="0" t="0" r="0" b="0"/>
              <a:pathLst>
                <a:path w="145156" h="223886">
                  <a:moveTo>
                    <a:pt x="0" y="13533"/>
                  </a:moveTo>
                  <a:lnTo>
                    <a:pt x="11167" y="2366"/>
                  </a:lnTo>
                  <a:lnTo>
                    <a:pt x="17962" y="245"/>
                  </a:lnTo>
                  <a:lnTo>
                    <a:pt x="25998" y="0"/>
                  </a:lnTo>
                  <a:lnTo>
                    <a:pt x="34861" y="1005"/>
                  </a:lnTo>
                  <a:lnTo>
                    <a:pt x="45444" y="2844"/>
                  </a:lnTo>
                  <a:lnTo>
                    <a:pt x="57175" y="5238"/>
                  </a:lnTo>
                  <a:lnTo>
                    <a:pt x="69669" y="8003"/>
                  </a:lnTo>
                  <a:lnTo>
                    <a:pt x="80336" y="12184"/>
                  </a:lnTo>
                  <a:lnTo>
                    <a:pt x="89785" y="17308"/>
                  </a:lnTo>
                  <a:lnTo>
                    <a:pt x="98421" y="23061"/>
                  </a:lnTo>
                  <a:lnTo>
                    <a:pt x="106516" y="30403"/>
                  </a:lnTo>
                  <a:lnTo>
                    <a:pt x="114249" y="38803"/>
                  </a:lnTo>
                  <a:lnTo>
                    <a:pt x="121742" y="47909"/>
                  </a:lnTo>
                  <a:lnTo>
                    <a:pt x="124401" y="56317"/>
                  </a:lnTo>
                  <a:lnTo>
                    <a:pt x="123836" y="64260"/>
                  </a:lnTo>
                  <a:lnTo>
                    <a:pt x="121122" y="71892"/>
                  </a:lnTo>
                  <a:lnTo>
                    <a:pt x="114638" y="78149"/>
                  </a:lnTo>
                  <a:lnTo>
                    <a:pt x="105641" y="83489"/>
                  </a:lnTo>
                  <a:lnTo>
                    <a:pt x="94968" y="88217"/>
                  </a:lnTo>
                  <a:lnTo>
                    <a:pt x="92528" y="93706"/>
                  </a:lnTo>
                  <a:lnTo>
                    <a:pt x="95575" y="99703"/>
                  </a:lnTo>
                  <a:lnTo>
                    <a:pt x="102281" y="106039"/>
                  </a:lnTo>
                  <a:lnTo>
                    <a:pt x="111426" y="112599"/>
                  </a:lnTo>
                  <a:lnTo>
                    <a:pt x="122198" y="119311"/>
                  </a:lnTo>
                  <a:lnTo>
                    <a:pt x="134053" y="126122"/>
                  </a:lnTo>
                  <a:lnTo>
                    <a:pt x="140788" y="135337"/>
                  </a:lnTo>
                  <a:lnTo>
                    <a:pt x="144109" y="146155"/>
                  </a:lnTo>
                  <a:lnTo>
                    <a:pt x="145155" y="158042"/>
                  </a:lnTo>
                  <a:lnTo>
                    <a:pt x="142346" y="167135"/>
                  </a:lnTo>
                  <a:lnTo>
                    <a:pt x="136968" y="174365"/>
                  </a:lnTo>
                  <a:lnTo>
                    <a:pt x="129876" y="180354"/>
                  </a:lnTo>
                  <a:lnTo>
                    <a:pt x="121643" y="185515"/>
                  </a:lnTo>
                  <a:lnTo>
                    <a:pt x="112648" y="190125"/>
                  </a:lnTo>
                  <a:lnTo>
                    <a:pt x="103146" y="194367"/>
                  </a:lnTo>
                  <a:lnTo>
                    <a:pt x="93305" y="198363"/>
                  </a:lnTo>
                  <a:lnTo>
                    <a:pt x="83238" y="202196"/>
                  </a:lnTo>
                  <a:lnTo>
                    <a:pt x="62704" y="209571"/>
                  </a:lnTo>
                  <a:lnTo>
                    <a:pt x="52320" y="213174"/>
                  </a:lnTo>
                  <a:lnTo>
                    <a:pt x="10517" y="22388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6247453" y="2734575"/>
              <a:ext cx="221695" cy="370764"/>
            </a:xfrm>
            <a:custGeom>
              <a:avLst/>
              <a:gdLst/>
              <a:ahLst/>
              <a:cxnLst/>
              <a:rect l="0" t="0" r="0" b="0"/>
              <a:pathLst>
                <a:path w="221695" h="370764">
                  <a:moveTo>
                    <a:pt x="0" y="0"/>
                  </a:moveTo>
                  <a:lnTo>
                    <a:pt x="5583" y="16750"/>
                  </a:lnTo>
                  <a:lnTo>
                    <a:pt x="7228" y="26359"/>
                  </a:lnTo>
                  <a:lnTo>
                    <a:pt x="8324" y="37439"/>
                  </a:lnTo>
                  <a:lnTo>
                    <a:pt x="9056" y="49501"/>
                  </a:lnTo>
                  <a:lnTo>
                    <a:pt x="8374" y="62216"/>
                  </a:lnTo>
                  <a:lnTo>
                    <a:pt x="6752" y="75367"/>
                  </a:lnTo>
                  <a:lnTo>
                    <a:pt x="4501" y="88810"/>
                  </a:lnTo>
                  <a:lnTo>
                    <a:pt x="3001" y="102445"/>
                  </a:lnTo>
                  <a:lnTo>
                    <a:pt x="2000" y="116211"/>
                  </a:lnTo>
                  <a:lnTo>
                    <a:pt x="1333" y="130062"/>
                  </a:lnTo>
                  <a:lnTo>
                    <a:pt x="592" y="161033"/>
                  </a:lnTo>
                  <a:lnTo>
                    <a:pt x="395" y="177473"/>
                  </a:lnTo>
                  <a:lnTo>
                    <a:pt x="1432" y="193107"/>
                  </a:lnTo>
                  <a:lnTo>
                    <a:pt x="3292" y="208204"/>
                  </a:lnTo>
                  <a:lnTo>
                    <a:pt x="5700" y="222944"/>
                  </a:lnTo>
                  <a:lnTo>
                    <a:pt x="9644" y="237444"/>
                  </a:lnTo>
                  <a:lnTo>
                    <a:pt x="14609" y="251786"/>
                  </a:lnTo>
                  <a:lnTo>
                    <a:pt x="20257" y="266022"/>
                  </a:lnTo>
                  <a:lnTo>
                    <a:pt x="29649" y="291188"/>
                  </a:lnTo>
                  <a:lnTo>
                    <a:pt x="33789" y="302807"/>
                  </a:lnTo>
                  <a:lnTo>
                    <a:pt x="40056" y="314059"/>
                  </a:lnTo>
                  <a:lnTo>
                    <a:pt x="47739" y="325066"/>
                  </a:lnTo>
                  <a:lnTo>
                    <a:pt x="56367" y="335911"/>
                  </a:lnTo>
                  <a:lnTo>
                    <a:pt x="66794" y="344308"/>
                  </a:lnTo>
                  <a:lnTo>
                    <a:pt x="78419" y="351076"/>
                  </a:lnTo>
                  <a:lnTo>
                    <a:pt x="90844" y="356756"/>
                  </a:lnTo>
                  <a:lnTo>
                    <a:pt x="103802" y="361711"/>
                  </a:lnTo>
                  <a:lnTo>
                    <a:pt x="117115" y="366183"/>
                  </a:lnTo>
                  <a:lnTo>
                    <a:pt x="130664" y="370333"/>
                  </a:lnTo>
                  <a:lnTo>
                    <a:pt x="143203" y="370763"/>
                  </a:lnTo>
                  <a:lnTo>
                    <a:pt x="155068" y="368712"/>
                  </a:lnTo>
                  <a:lnTo>
                    <a:pt x="166484" y="365008"/>
                  </a:lnTo>
                  <a:lnTo>
                    <a:pt x="176432" y="360201"/>
                  </a:lnTo>
                  <a:lnTo>
                    <a:pt x="185402" y="354659"/>
                  </a:lnTo>
                  <a:lnTo>
                    <a:pt x="193718" y="348627"/>
                  </a:lnTo>
                  <a:lnTo>
                    <a:pt x="201600" y="341100"/>
                  </a:lnTo>
                  <a:lnTo>
                    <a:pt x="209192" y="332576"/>
                  </a:lnTo>
                  <a:lnTo>
                    <a:pt x="216590" y="323387"/>
                  </a:lnTo>
                  <a:lnTo>
                    <a:pt x="220354" y="312587"/>
                  </a:lnTo>
                  <a:lnTo>
                    <a:pt x="221694" y="300713"/>
                  </a:lnTo>
                  <a:lnTo>
                    <a:pt x="221419" y="288122"/>
                  </a:lnTo>
                  <a:lnTo>
                    <a:pt x="220068" y="276222"/>
                  </a:lnTo>
                  <a:lnTo>
                    <a:pt x="217998" y="264783"/>
                  </a:lnTo>
                  <a:lnTo>
                    <a:pt x="215449" y="253651"/>
                  </a:lnTo>
                  <a:lnTo>
                    <a:pt x="210244" y="243893"/>
                  </a:lnTo>
                  <a:lnTo>
                    <a:pt x="203268" y="235050"/>
                  </a:lnTo>
                  <a:lnTo>
                    <a:pt x="195112" y="226817"/>
                  </a:lnTo>
                  <a:lnTo>
                    <a:pt x="185000" y="220160"/>
                  </a:lnTo>
                  <a:lnTo>
                    <a:pt x="173584" y="214554"/>
                  </a:lnTo>
                  <a:lnTo>
                    <a:pt x="161299" y="209647"/>
                  </a:lnTo>
                  <a:lnTo>
                    <a:pt x="149603" y="207545"/>
                  </a:lnTo>
                  <a:lnTo>
                    <a:pt x="138300" y="207312"/>
                  </a:lnTo>
                  <a:lnTo>
                    <a:pt x="127259" y="208325"/>
                  </a:lnTo>
                  <a:lnTo>
                    <a:pt x="117561" y="211338"/>
                  </a:lnTo>
                  <a:lnTo>
                    <a:pt x="108758" y="215684"/>
                  </a:lnTo>
                  <a:lnTo>
                    <a:pt x="100552" y="220918"/>
                  </a:lnTo>
                  <a:lnTo>
                    <a:pt x="92744" y="226745"/>
                  </a:lnTo>
                  <a:lnTo>
                    <a:pt x="85202" y="232967"/>
                  </a:lnTo>
                  <a:lnTo>
                    <a:pt x="77836" y="239452"/>
                  </a:lnTo>
                  <a:lnTo>
                    <a:pt x="71758" y="247281"/>
                  </a:lnTo>
                  <a:lnTo>
                    <a:pt x="66536" y="256007"/>
                  </a:lnTo>
                  <a:lnTo>
                    <a:pt x="61887" y="265330"/>
                  </a:lnTo>
                  <a:lnTo>
                    <a:pt x="58787" y="277388"/>
                  </a:lnTo>
                  <a:lnTo>
                    <a:pt x="56721" y="291270"/>
                  </a:lnTo>
                  <a:lnTo>
                    <a:pt x="52588" y="35759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3" name="Group 72"/>
          <p:cNvGrpSpPr/>
          <p:nvPr/>
        </p:nvGrpSpPr>
        <p:grpSpPr>
          <a:xfrm>
            <a:off x="2482153" y="2776646"/>
            <a:ext cx="4385839" cy="2913375"/>
            <a:chOff x="2482153" y="2776646"/>
            <a:chExt cx="4385839" cy="2913375"/>
          </a:xfrm>
        </p:grpSpPr>
        <p:sp>
          <p:nvSpPr>
            <p:cNvPr id="41" name="Freeform 40"/>
            <p:cNvSpPr/>
            <p:nvPr/>
          </p:nvSpPr>
          <p:spPr>
            <a:xfrm>
              <a:off x="2576811" y="3144761"/>
              <a:ext cx="52589" cy="220871"/>
            </a:xfrm>
            <a:custGeom>
              <a:avLst/>
              <a:gdLst/>
              <a:ahLst/>
              <a:cxnLst/>
              <a:rect l="0" t="0" r="0" b="0"/>
              <a:pathLst>
                <a:path w="52589" h="220871">
                  <a:moveTo>
                    <a:pt x="0" y="0"/>
                  </a:moveTo>
                  <a:lnTo>
                    <a:pt x="5584" y="16751"/>
                  </a:lnTo>
                  <a:lnTo>
                    <a:pt x="7228" y="26359"/>
                  </a:lnTo>
                  <a:lnTo>
                    <a:pt x="8325" y="37440"/>
                  </a:lnTo>
                  <a:lnTo>
                    <a:pt x="9056" y="49501"/>
                  </a:lnTo>
                  <a:lnTo>
                    <a:pt x="13049" y="62216"/>
                  </a:lnTo>
                  <a:lnTo>
                    <a:pt x="19217" y="75368"/>
                  </a:lnTo>
                  <a:lnTo>
                    <a:pt x="26835" y="88810"/>
                  </a:lnTo>
                  <a:lnTo>
                    <a:pt x="31913" y="103614"/>
                  </a:lnTo>
                  <a:lnTo>
                    <a:pt x="35299" y="119327"/>
                  </a:lnTo>
                  <a:lnTo>
                    <a:pt x="37556" y="135646"/>
                  </a:lnTo>
                  <a:lnTo>
                    <a:pt x="40230" y="150030"/>
                  </a:lnTo>
                  <a:lnTo>
                    <a:pt x="43181" y="163126"/>
                  </a:lnTo>
                  <a:lnTo>
                    <a:pt x="52588" y="22087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2482153" y="3239420"/>
              <a:ext cx="105177" cy="1"/>
            </a:xfrm>
            <a:custGeom>
              <a:avLst/>
              <a:gdLst/>
              <a:ahLst/>
              <a:cxnLst/>
              <a:rect l="0" t="0" r="0" b="0"/>
              <a:pathLst>
                <a:path w="105177" h="1">
                  <a:moveTo>
                    <a:pt x="0" y="0"/>
                  </a:moveTo>
                  <a:lnTo>
                    <a:pt x="105176"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2671470" y="3177776"/>
              <a:ext cx="194573" cy="314067"/>
            </a:xfrm>
            <a:custGeom>
              <a:avLst/>
              <a:gdLst/>
              <a:ahLst/>
              <a:cxnLst/>
              <a:rect l="0" t="0" r="0" b="0"/>
              <a:pathLst>
                <a:path w="194573" h="314067">
                  <a:moveTo>
                    <a:pt x="0" y="9056"/>
                  </a:moveTo>
                  <a:lnTo>
                    <a:pt x="16750" y="3473"/>
                  </a:lnTo>
                  <a:lnTo>
                    <a:pt x="26358" y="1828"/>
                  </a:lnTo>
                  <a:lnTo>
                    <a:pt x="37439" y="731"/>
                  </a:lnTo>
                  <a:lnTo>
                    <a:pt x="49500" y="0"/>
                  </a:lnTo>
                  <a:lnTo>
                    <a:pt x="61047" y="682"/>
                  </a:lnTo>
                  <a:lnTo>
                    <a:pt x="72251" y="2305"/>
                  </a:lnTo>
                  <a:lnTo>
                    <a:pt x="83226" y="4555"/>
                  </a:lnTo>
                  <a:lnTo>
                    <a:pt x="94048" y="8393"/>
                  </a:lnTo>
                  <a:lnTo>
                    <a:pt x="104769" y="13288"/>
                  </a:lnTo>
                  <a:lnTo>
                    <a:pt x="115422" y="18889"/>
                  </a:lnTo>
                  <a:lnTo>
                    <a:pt x="124861" y="27298"/>
                  </a:lnTo>
                  <a:lnTo>
                    <a:pt x="133491" y="37578"/>
                  </a:lnTo>
                  <a:lnTo>
                    <a:pt x="141582" y="49105"/>
                  </a:lnTo>
                  <a:lnTo>
                    <a:pt x="144639" y="59128"/>
                  </a:lnTo>
                  <a:lnTo>
                    <a:pt x="144339" y="68147"/>
                  </a:lnTo>
                  <a:lnTo>
                    <a:pt x="141802" y="76497"/>
                  </a:lnTo>
                  <a:lnTo>
                    <a:pt x="136605" y="83232"/>
                  </a:lnTo>
                  <a:lnTo>
                    <a:pt x="129634" y="88891"/>
                  </a:lnTo>
                  <a:lnTo>
                    <a:pt x="121481" y="93832"/>
                  </a:lnTo>
                  <a:lnTo>
                    <a:pt x="112540" y="98295"/>
                  </a:lnTo>
                  <a:lnTo>
                    <a:pt x="103074" y="102438"/>
                  </a:lnTo>
                  <a:lnTo>
                    <a:pt x="93257" y="106370"/>
                  </a:lnTo>
                  <a:lnTo>
                    <a:pt x="90218" y="107822"/>
                  </a:lnTo>
                  <a:lnTo>
                    <a:pt x="91698" y="107621"/>
                  </a:lnTo>
                  <a:lnTo>
                    <a:pt x="96190" y="106319"/>
                  </a:lnTo>
                  <a:lnTo>
                    <a:pt x="102691" y="106619"/>
                  </a:lnTo>
                  <a:lnTo>
                    <a:pt x="110531" y="107988"/>
                  </a:lnTo>
                  <a:lnTo>
                    <a:pt x="119263" y="110069"/>
                  </a:lnTo>
                  <a:lnTo>
                    <a:pt x="128591" y="112626"/>
                  </a:lnTo>
                  <a:lnTo>
                    <a:pt x="148304" y="118582"/>
                  </a:lnTo>
                  <a:lnTo>
                    <a:pt x="158469" y="122975"/>
                  </a:lnTo>
                  <a:lnTo>
                    <a:pt x="168751" y="128241"/>
                  </a:lnTo>
                  <a:lnTo>
                    <a:pt x="179112" y="134089"/>
                  </a:lnTo>
                  <a:lnTo>
                    <a:pt x="186019" y="142662"/>
                  </a:lnTo>
                  <a:lnTo>
                    <a:pt x="190624" y="153052"/>
                  </a:lnTo>
                  <a:lnTo>
                    <a:pt x="193694" y="164653"/>
                  </a:lnTo>
                  <a:lnTo>
                    <a:pt x="194572" y="178230"/>
                  </a:lnTo>
                  <a:lnTo>
                    <a:pt x="193989" y="193124"/>
                  </a:lnTo>
                  <a:lnTo>
                    <a:pt x="192431" y="208897"/>
                  </a:lnTo>
                  <a:lnTo>
                    <a:pt x="187887" y="221750"/>
                  </a:lnTo>
                  <a:lnTo>
                    <a:pt x="181352" y="232656"/>
                  </a:lnTo>
                  <a:lnTo>
                    <a:pt x="173489" y="242263"/>
                  </a:lnTo>
                  <a:lnTo>
                    <a:pt x="165910" y="252174"/>
                  </a:lnTo>
                  <a:lnTo>
                    <a:pt x="158520" y="262287"/>
                  </a:lnTo>
                  <a:lnTo>
                    <a:pt x="151256" y="272535"/>
                  </a:lnTo>
                  <a:lnTo>
                    <a:pt x="142908" y="280536"/>
                  </a:lnTo>
                  <a:lnTo>
                    <a:pt x="133836" y="287038"/>
                  </a:lnTo>
                  <a:lnTo>
                    <a:pt x="124283" y="292542"/>
                  </a:lnTo>
                  <a:lnTo>
                    <a:pt x="114408" y="297379"/>
                  </a:lnTo>
                  <a:lnTo>
                    <a:pt x="104319" y="301773"/>
                  </a:lnTo>
                  <a:lnTo>
                    <a:pt x="63105" y="31406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2902857" y="3219847"/>
              <a:ext cx="157822" cy="261479"/>
            </a:xfrm>
            <a:custGeom>
              <a:avLst/>
              <a:gdLst/>
              <a:ahLst/>
              <a:cxnLst/>
              <a:rect l="0" t="0" r="0" b="0"/>
              <a:pathLst>
                <a:path w="157822" h="261479">
                  <a:moveTo>
                    <a:pt x="0" y="9055"/>
                  </a:moveTo>
                  <a:lnTo>
                    <a:pt x="16750" y="3472"/>
                  </a:lnTo>
                  <a:lnTo>
                    <a:pt x="26359" y="1827"/>
                  </a:lnTo>
                  <a:lnTo>
                    <a:pt x="37439" y="730"/>
                  </a:lnTo>
                  <a:lnTo>
                    <a:pt x="49500" y="0"/>
                  </a:lnTo>
                  <a:lnTo>
                    <a:pt x="61047" y="1849"/>
                  </a:lnTo>
                  <a:lnTo>
                    <a:pt x="72251" y="5420"/>
                  </a:lnTo>
                  <a:lnTo>
                    <a:pt x="83226" y="10138"/>
                  </a:lnTo>
                  <a:lnTo>
                    <a:pt x="95217" y="14451"/>
                  </a:lnTo>
                  <a:lnTo>
                    <a:pt x="107885" y="18495"/>
                  </a:lnTo>
                  <a:lnTo>
                    <a:pt x="121006" y="22360"/>
                  </a:lnTo>
                  <a:lnTo>
                    <a:pt x="128584" y="28443"/>
                  </a:lnTo>
                  <a:lnTo>
                    <a:pt x="132467" y="36004"/>
                  </a:lnTo>
                  <a:lnTo>
                    <a:pt x="133888" y="44550"/>
                  </a:lnTo>
                  <a:lnTo>
                    <a:pt x="131329" y="51416"/>
                  </a:lnTo>
                  <a:lnTo>
                    <a:pt x="126117" y="57163"/>
                  </a:lnTo>
                  <a:lnTo>
                    <a:pt x="119137" y="62162"/>
                  </a:lnTo>
                  <a:lnTo>
                    <a:pt x="110977" y="66664"/>
                  </a:lnTo>
                  <a:lnTo>
                    <a:pt x="102032" y="70833"/>
                  </a:lnTo>
                  <a:lnTo>
                    <a:pt x="92562" y="74782"/>
                  </a:lnTo>
                  <a:lnTo>
                    <a:pt x="89755" y="79751"/>
                  </a:lnTo>
                  <a:lnTo>
                    <a:pt x="91389" y="85402"/>
                  </a:lnTo>
                  <a:lnTo>
                    <a:pt x="95985" y="91505"/>
                  </a:lnTo>
                  <a:lnTo>
                    <a:pt x="103723" y="97912"/>
                  </a:lnTo>
                  <a:lnTo>
                    <a:pt x="113556" y="104521"/>
                  </a:lnTo>
                  <a:lnTo>
                    <a:pt x="124786" y="111263"/>
                  </a:lnTo>
                  <a:lnTo>
                    <a:pt x="134610" y="118096"/>
                  </a:lnTo>
                  <a:lnTo>
                    <a:pt x="143496" y="124988"/>
                  </a:lnTo>
                  <a:lnTo>
                    <a:pt x="151758" y="131920"/>
                  </a:lnTo>
                  <a:lnTo>
                    <a:pt x="156097" y="141216"/>
                  </a:lnTo>
                  <a:lnTo>
                    <a:pt x="157821" y="152087"/>
                  </a:lnTo>
                  <a:lnTo>
                    <a:pt x="157802" y="164010"/>
                  </a:lnTo>
                  <a:lnTo>
                    <a:pt x="156620" y="175464"/>
                  </a:lnTo>
                  <a:lnTo>
                    <a:pt x="154664" y="186606"/>
                  </a:lnTo>
                  <a:lnTo>
                    <a:pt x="152192" y="197540"/>
                  </a:lnTo>
                  <a:lnTo>
                    <a:pt x="147037" y="207166"/>
                  </a:lnTo>
                  <a:lnTo>
                    <a:pt x="140095" y="215921"/>
                  </a:lnTo>
                  <a:lnTo>
                    <a:pt x="131961" y="224095"/>
                  </a:lnTo>
                  <a:lnTo>
                    <a:pt x="123033" y="230713"/>
                  </a:lnTo>
                  <a:lnTo>
                    <a:pt x="113574" y="236293"/>
                  </a:lnTo>
                  <a:lnTo>
                    <a:pt x="103763" y="241182"/>
                  </a:lnTo>
                  <a:lnTo>
                    <a:pt x="93716" y="245610"/>
                  </a:lnTo>
                  <a:lnTo>
                    <a:pt x="83513" y="249731"/>
                  </a:lnTo>
                  <a:lnTo>
                    <a:pt x="52588" y="26147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3197349" y="3228902"/>
              <a:ext cx="157356" cy="241906"/>
            </a:xfrm>
            <a:custGeom>
              <a:avLst/>
              <a:gdLst/>
              <a:ahLst/>
              <a:cxnLst/>
              <a:rect l="0" t="0" r="0" b="0"/>
              <a:pathLst>
                <a:path w="157356" h="241906">
                  <a:moveTo>
                    <a:pt x="0" y="0"/>
                  </a:moveTo>
                  <a:lnTo>
                    <a:pt x="11167" y="11167"/>
                  </a:lnTo>
                  <a:lnTo>
                    <a:pt x="13288" y="17962"/>
                  </a:lnTo>
                  <a:lnTo>
                    <a:pt x="13533" y="25998"/>
                  </a:lnTo>
                  <a:lnTo>
                    <a:pt x="12528" y="34861"/>
                  </a:lnTo>
                  <a:lnTo>
                    <a:pt x="11858" y="45445"/>
                  </a:lnTo>
                  <a:lnTo>
                    <a:pt x="11411" y="57175"/>
                  </a:lnTo>
                  <a:lnTo>
                    <a:pt x="11114" y="69669"/>
                  </a:lnTo>
                  <a:lnTo>
                    <a:pt x="9746" y="81505"/>
                  </a:lnTo>
                  <a:lnTo>
                    <a:pt x="7666" y="92901"/>
                  </a:lnTo>
                  <a:lnTo>
                    <a:pt x="5111" y="104005"/>
                  </a:lnTo>
                  <a:lnTo>
                    <a:pt x="3408" y="116081"/>
                  </a:lnTo>
                  <a:lnTo>
                    <a:pt x="2272" y="128807"/>
                  </a:lnTo>
                  <a:lnTo>
                    <a:pt x="1515" y="141965"/>
                  </a:lnTo>
                  <a:lnTo>
                    <a:pt x="3347" y="154243"/>
                  </a:lnTo>
                  <a:lnTo>
                    <a:pt x="6906" y="165934"/>
                  </a:lnTo>
                  <a:lnTo>
                    <a:pt x="11616" y="177235"/>
                  </a:lnTo>
                  <a:lnTo>
                    <a:pt x="19430" y="187105"/>
                  </a:lnTo>
                  <a:lnTo>
                    <a:pt x="29315" y="196023"/>
                  </a:lnTo>
                  <a:lnTo>
                    <a:pt x="40578" y="204305"/>
                  </a:lnTo>
                  <a:lnTo>
                    <a:pt x="52762" y="209827"/>
                  </a:lnTo>
                  <a:lnTo>
                    <a:pt x="65559" y="213508"/>
                  </a:lnTo>
                  <a:lnTo>
                    <a:pt x="78765" y="215962"/>
                  </a:lnTo>
                  <a:lnTo>
                    <a:pt x="92243" y="215261"/>
                  </a:lnTo>
                  <a:lnTo>
                    <a:pt x="105903" y="212456"/>
                  </a:lnTo>
                  <a:lnTo>
                    <a:pt x="119684" y="208249"/>
                  </a:lnTo>
                  <a:lnTo>
                    <a:pt x="131209" y="203107"/>
                  </a:lnTo>
                  <a:lnTo>
                    <a:pt x="141230" y="197342"/>
                  </a:lnTo>
                  <a:lnTo>
                    <a:pt x="150247" y="191161"/>
                  </a:lnTo>
                  <a:lnTo>
                    <a:pt x="155090" y="183535"/>
                  </a:lnTo>
                  <a:lnTo>
                    <a:pt x="157150" y="174944"/>
                  </a:lnTo>
                  <a:lnTo>
                    <a:pt x="157355" y="165712"/>
                  </a:lnTo>
                  <a:lnTo>
                    <a:pt x="153985" y="158388"/>
                  </a:lnTo>
                  <a:lnTo>
                    <a:pt x="148233" y="152337"/>
                  </a:lnTo>
                  <a:lnTo>
                    <a:pt x="140893" y="147134"/>
                  </a:lnTo>
                  <a:lnTo>
                    <a:pt x="132493" y="144834"/>
                  </a:lnTo>
                  <a:lnTo>
                    <a:pt x="123388" y="144470"/>
                  </a:lnTo>
                  <a:lnTo>
                    <a:pt x="113812" y="145395"/>
                  </a:lnTo>
                  <a:lnTo>
                    <a:pt x="105090" y="148349"/>
                  </a:lnTo>
                  <a:lnTo>
                    <a:pt x="96939" y="152657"/>
                  </a:lnTo>
                  <a:lnTo>
                    <a:pt x="89167" y="157865"/>
                  </a:lnTo>
                  <a:lnTo>
                    <a:pt x="82817" y="166012"/>
                  </a:lnTo>
                  <a:lnTo>
                    <a:pt x="77416" y="176118"/>
                  </a:lnTo>
                  <a:lnTo>
                    <a:pt x="63106" y="24190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524223" y="3544430"/>
              <a:ext cx="4343769" cy="73566"/>
            </a:xfrm>
            <a:custGeom>
              <a:avLst/>
              <a:gdLst/>
              <a:ahLst/>
              <a:cxnLst/>
              <a:rect l="0" t="0" r="0" b="0"/>
              <a:pathLst>
                <a:path w="4343769" h="73566">
                  <a:moveTo>
                    <a:pt x="0" y="0"/>
                  </a:moveTo>
                  <a:lnTo>
                    <a:pt x="407676" y="0"/>
                  </a:lnTo>
                  <a:lnTo>
                    <a:pt x="422536" y="1169"/>
                  </a:lnTo>
                  <a:lnTo>
                    <a:pt x="435949" y="3117"/>
                  </a:lnTo>
                  <a:lnTo>
                    <a:pt x="448397" y="5584"/>
                  </a:lnTo>
                  <a:lnTo>
                    <a:pt x="461370" y="7228"/>
                  </a:lnTo>
                  <a:lnTo>
                    <a:pt x="488249" y="9056"/>
                  </a:lnTo>
                  <a:lnTo>
                    <a:pt x="613551" y="10480"/>
                  </a:lnTo>
                  <a:lnTo>
                    <a:pt x="739739" y="10517"/>
                  </a:lnTo>
                  <a:lnTo>
                    <a:pt x="753762" y="11686"/>
                  </a:lnTo>
                  <a:lnTo>
                    <a:pt x="767785" y="13633"/>
                  </a:lnTo>
                  <a:lnTo>
                    <a:pt x="781808" y="16101"/>
                  </a:lnTo>
                  <a:lnTo>
                    <a:pt x="799338" y="17745"/>
                  </a:lnTo>
                  <a:lnTo>
                    <a:pt x="840629" y="19573"/>
                  </a:lnTo>
                  <a:lnTo>
                    <a:pt x="962272" y="20950"/>
                  </a:lnTo>
                  <a:lnTo>
                    <a:pt x="1211566" y="21035"/>
                  </a:lnTo>
                  <a:lnTo>
                    <a:pt x="1226077" y="22204"/>
                  </a:lnTo>
                  <a:lnTo>
                    <a:pt x="1240426" y="24152"/>
                  </a:lnTo>
                  <a:lnTo>
                    <a:pt x="1254667" y="26619"/>
                  </a:lnTo>
                  <a:lnTo>
                    <a:pt x="1302625" y="24507"/>
                  </a:lnTo>
                  <a:lnTo>
                    <a:pt x="1333485" y="22578"/>
                  </a:lnTo>
                  <a:lnTo>
                    <a:pt x="1464606" y="21095"/>
                  </a:lnTo>
                  <a:lnTo>
                    <a:pt x="2089535" y="21035"/>
                  </a:lnTo>
                  <a:lnTo>
                    <a:pt x="2107051" y="19867"/>
                  </a:lnTo>
                  <a:lnTo>
                    <a:pt x="2124572" y="17919"/>
                  </a:lnTo>
                  <a:lnTo>
                    <a:pt x="2142096" y="15452"/>
                  </a:lnTo>
                  <a:lnTo>
                    <a:pt x="2158453" y="13807"/>
                  </a:lnTo>
                  <a:lnTo>
                    <a:pt x="2189092" y="11980"/>
                  </a:lnTo>
                  <a:lnTo>
                    <a:pt x="2324582" y="10575"/>
                  </a:lnTo>
                  <a:lnTo>
                    <a:pt x="2489601" y="10519"/>
                  </a:lnTo>
                  <a:lnTo>
                    <a:pt x="2505817" y="9350"/>
                  </a:lnTo>
                  <a:lnTo>
                    <a:pt x="2521301" y="7402"/>
                  </a:lnTo>
                  <a:lnTo>
                    <a:pt x="2536299" y="4935"/>
                  </a:lnTo>
                  <a:lnTo>
                    <a:pt x="2552140" y="3290"/>
                  </a:lnTo>
                  <a:lnTo>
                    <a:pt x="2585324" y="1462"/>
                  </a:lnTo>
                  <a:lnTo>
                    <a:pt x="2706617" y="86"/>
                  </a:lnTo>
                  <a:lnTo>
                    <a:pt x="2759143" y="1194"/>
                  </a:lnTo>
                  <a:lnTo>
                    <a:pt x="2776664" y="3134"/>
                  </a:lnTo>
                  <a:lnTo>
                    <a:pt x="2794187" y="5595"/>
                  </a:lnTo>
                  <a:lnTo>
                    <a:pt x="2810544" y="7236"/>
                  </a:lnTo>
                  <a:lnTo>
                    <a:pt x="2841183" y="9059"/>
                  </a:lnTo>
                  <a:lnTo>
                    <a:pt x="2968783" y="10432"/>
                  </a:lnTo>
                  <a:lnTo>
                    <a:pt x="3021854" y="11661"/>
                  </a:lnTo>
                  <a:lnTo>
                    <a:pt x="3039451" y="13617"/>
                  </a:lnTo>
                  <a:lnTo>
                    <a:pt x="3057025" y="16090"/>
                  </a:lnTo>
                  <a:lnTo>
                    <a:pt x="3074585" y="17739"/>
                  </a:lnTo>
                  <a:lnTo>
                    <a:pt x="3109677" y="19570"/>
                  </a:lnTo>
                  <a:lnTo>
                    <a:pt x="3127215" y="21227"/>
                  </a:lnTo>
                  <a:lnTo>
                    <a:pt x="3144750" y="23501"/>
                  </a:lnTo>
                  <a:lnTo>
                    <a:pt x="3162284" y="26185"/>
                  </a:lnTo>
                  <a:lnTo>
                    <a:pt x="3179816" y="27974"/>
                  </a:lnTo>
                  <a:lnTo>
                    <a:pt x="3214877" y="29963"/>
                  </a:lnTo>
                  <a:lnTo>
                    <a:pt x="3232407" y="31661"/>
                  </a:lnTo>
                  <a:lnTo>
                    <a:pt x="3249937" y="33962"/>
                  </a:lnTo>
                  <a:lnTo>
                    <a:pt x="3267466" y="36665"/>
                  </a:lnTo>
                  <a:lnTo>
                    <a:pt x="3284996" y="38467"/>
                  </a:lnTo>
                  <a:lnTo>
                    <a:pt x="3320055" y="40469"/>
                  </a:lnTo>
                  <a:lnTo>
                    <a:pt x="3337585" y="42172"/>
                  </a:lnTo>
                  <a:lnTo>
                    <a:pt x="3355114" y="44475"/>
                  </a:lnTo>
                  <a:lnTo>
                    <a:pt x="3372643" y="47179"/>
                  </a:lnTo>
                  <a:lnTo>
                    <a:pt x="3390172" y="48982"/>
                  </a:lnTo>
                  <a:lnTo>
                    <a:pt x="3425231" y="50986"/>
                  </a:lnTo>
                  <a:lnTo>
                    <a:pt x="3477819" y="52113"/>
                  </a:lnTo>
                  <a:lnTo>
                    <a:pt x="3495349" y="53440"/>
                  </a:lnTo>
                  <a:lnTo>
                    <a:pt x="3512878" y="55494"/>
                  </a:lnTo>
                  <a:lnTo>
                    <a:pt x="3530407" y="58031"/>
                  </a:lnTo>
                  <a:lnTo>
                    <a:pt x="3547936" y="59723"/>
                  </a:lnTo>
                  <a:lnTo>
                    <a:pt x="3582995" y="61602"/>
                  </a:lnTo>
                  <a:lnTo>
                    <a:pt x="3635583" y="62661"/>
                  </a:lnTo>
                  <a:lnTo>
                    <a:pt x="3653113" y="63978"/>
                  </a:lnTo>
                  <a:lnTo>
                    <a:pt x="3670642" y="66024"/>
                  </a:lnTo>
                  <a:lnTo>
                    <a:pt x="3688171" y="68557"/>
                  </a:lnTo>
                  <a:lnTo>
                    <a:pt x="3704532" y="70246"/>
                  </a:lnTo>
                  <a:lnTo>
                    <a:pt x="3735176" y="72122"/>
                  </a:lnTo>
                  <a:lnTo>
                    <a:pt x="3859227" y="73565"/>
                  </a:lnTo>
                  <a:lnTo>
                    <a:pt x="3937208" y="72447"/>
                  </a:lnTo>
                  <a:lnTo>
                    <a:pt x="3952359" y="70502"/>
                  </a:lnTo>
                  <a:lnTo>
                    <a:pt x="3967135" y="68037"/>
                  </a:lnTo>
                  <a:lnTo>
                    <a:pt x="3985167" y="66393"/>
                  </a:lnTo>
                  <a:lnTo>
                    <a:pt x="4027015" y="64567"/>
                  </a:lnTo>
                  <a:lnTo>
                    <a:pt x="4044953" y="62911"/>
                  </a:lnTo>
                  <a:lnTo>
                    <a:pt x="4060417" y="60639"/>
                  </a:lnTo>
                  <a:lnTo>
                    <a:pt x="4074233" y="57955"/>
                  </a:lnTo>
                  <a:lnTo>
                    <a:pt x="4088117" y="56166"/>
                  </a:lnTo>
                  <a:lnTo>
                    <a:pt x="4116010" y="54179"/>
                  </a:lnTo>
                  <a:lnTo>
                    <a:pt x="4132330" y="52480"/>
                  </a:lnTo>
                  <a:lnTo>
                    <a:pt x="4169160" y="47476"/>
                  </a:lnTo>
                  <a:lnTo>
                    <a:pt x="4187630" y="45674"/>
                  </a:lnTo>
                  <a:lnTo>
                    <a:pt x="4223733" y="43672"/>
                  </a:lnTo>
                  <a:lnTo>
                    <a:pt x="4241541" y="41970"/>
                  </a:lnTo>
                  <a:lnTo>
                    <a:pt x="4259256" y="39666"/>
                  </a:lnTo>
                  <a:lnTo>
                    <a:pt x="4343768" y="3155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5427080" y="3176314"/>
              <a:ext cx="21036" cy="199835"/>
            </a:xfrm>
            <a:custGeom>
              <a:avLst/>
              <a:gdLst/>
              <a:ahLst/>
              <a:cxnLst/>
              <a:rect l="0" t="0" r="0" b="0"/>
              <a:pathLst>
                <a:path w="21036" h="199835">
                  <a:moveTo>
                    <a:pt x="21035" y="0"/>
                  </a:moveTo>
                  <a:lnTo>
                    <a:pt x="15452" y="16751"/>
                  </a:lnTo>
                  <a:lnTo>
                    <a:pt x="13807" y="26359"/>
                  </a:lnTo>
                  <a:lnTo>
                    <a:pt x="12711" y="37439"/>
                  </a:lnTo>
                  <a:lnTo>
                    <a:pt x="11980" y="49501"/>
                  </a:lnTo>
                  <a:lnTo>
                    <a:pt x="11167" y="78484"/>
                  </a:lnTo>
                  <a:lnTo>
                    <a:pt x="10951" y="94393"/>
                  </a:lnTo>
                  <a:lnTo>
                    <a:pt x="9638" y="108505"/>
                  </a:lnTo>
                  <a:lnTo>
                    <a:pt x="7594" y="121419"/>
                  </a:lnTo>
                  <a:lnTo>
                    <a:pt x="5063" y="133534"/>
                  </a:lnTo>
                  <a:lnTo>
                    <a:pt x="3375" y="146285"/>
                  </a:lnTo>
                  <a:lnTo>
                    <a:pt x="2250" y="159461"/>
                  </a:lnTo>
                  <a:lnTo>
                    <a:pt x="0" y="19983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5332422" y="3281490"/>
              <a:ext cx="63107" cy="1"/>
            </a:xfrm>
            <a:custGeom>
              <a:avLst/>
              <a:gdLst/>
              <a:ahLst/>
              <a:cxnLst/>
              <a:rect l="0" t="0" r="0" b="0"/>
              <a:pathLst>
                <a:path w="63107" h="1">
                  <a:moveTo>
                    <a:pt x="0" y="0"/>
                  </a:moveTo>
                  <a:lnTo>
                    <a:pt x="63106"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5637432" y="3146223"/>
              <a:ext cx="147577" cy="240444"/>
            </a:xfrm>
            <a:custGeom>
              <a:avLst/>
              <a:gdLst/>
              <a:ahLst/>
              <a:cxnLst/>
              <a:rect l="0" t="0" r="0" b="0"/>
              <a:pathLst>
                <a:path w="147577" h="240444">
                  <a:moveTo>
                    <a:pt x="0" y="9056"/>
                  </a:moveTo>
                  <a:lnTo>
                    <a:pt x="16751" y="3473"/>
                  </a:lnTo>
                  <a:lnTo>
                    <a:pt x="26359" y="1828"/>
                  </a:lnTo>
                  <a:lnTo>
                    <a:pt x="37440" y="731"/>
                  </a:lnTo>
                  <a:lnTo>
                    <a:pt x="49501" y="0"/>
                  </a:lnTo>
                  <a:lnTo>
                    <a:pt x="62216" y="1850"/>
                  </a:lnTo>
                  <a:lnTo>
                    <a:pt x="75368" y="5421"/>
                  </a:lnTo>
                  <a:lnTo>
                    <a:pt x="88810" y="10138"/>
                  </a:lnTo>
                  <a:lnTo>
                    <a:pt x="98940" y="16789"/>
                  </a:lnTo>
                  <a:lnTo>
                    <a:pt x="106862" y="24729"/>
                  </a:lnTo>
                  <a:lnTo>
                    <a:pt x="113312" y="33528"/>
                  </a:lnTo>
                  <a:lnTo>
                    <a:pt x="114106" y="41732"/>
                  </a:lnTo>
                  <a:lnTo>
                    <a:pt x="111129" y="49538"/>
                  </a:lnTo>
                  <a:lnTo>
                    <a:pt x="105639" y="57079"/>
                  </a:lnTo>
                  <a:lnTo>
                    <a:pt x="98473" y="63275"/>
                  </a:lnTo>
                  <a:lnTo>
                    <a:pt x="90190" y="68575"/>
                  </a:lnTo>
                  <a:lnTo>
                    <a:pt x="81162" y="73276"/>
                  </a:lnTo>
                  <a:lnTo>
                    <a:pt x="71638" y="77579"/>
                  </a:lnTo>
                  <a:lnTo>
                    <a:pt x="61782" y="81616"/>
                  </a:lnTo>
                  <a:lnTo>
                    <a:pt x="51706" y="85477"/>
                  </a:lnTo>
                  <a:lnTo>
                    <a:pt x="49663" y="89219"/>
                  </a:lnTo>
                  <a:lnTo>
                    <a:pt x="52975" y="92882"/>
                  </a:lnTo>
                  <a:lnTo>
                    <a:pt x="59858" y="96493"/>
                  </a:lnTo>
                  <a:lnTo>
                    <a:pt x="67953" y="100068"/>
                  </a:lnTo>
                  <a:lnTo>
                    <a:pt x="76854" y="103621"/>
                  </a:lnTo>
                  <a:lnTo>
                    <a:pt x="86295" y="107158"/>
                  </a:lnTo>
                  <a:lnTo>
                    <a:pt x="96095" y="111853"/>
                  </a:lnTo>
                  <a:lnTo>
                    <a:pt x="106134" y="117321"/>
                  </a:lnTo>
                  <a:lnTo>
                    <a:pt x="116332" y="123303"/>
                  </a:lnTo>
                  <a:lnTo>
                    <a:pt x="125468" y="129628"/>
                  </a:lnTo>
                  <a:lnTo>
                    <a:pt x="133896" y="136182"/>
                  </a:lnTo>
                  <a:lnTo>
                    <a:pt x="141852" y="142889"/>
                  </a:lnTo>
                  <a:lnTo>
                    <a:pt x="145987" y="152035"/>
                  </a:lnTo>
                  <a:lnTo>
                    <a:pt x="147576" y="162806"/>
                  </a:lnTo>
                  <a:lnTo>
                    <a:pt x="147466" y="174662"/>
                  </a:lnTo>
                  <a:lnTo>
                    <a:pt x="145056" y="184903"/>
                  </a:lnTo>
                  <a:lnTo>
                    <a:pt x="141112" y="194067"/>
                  </a:lnTo>
                  <a:lnTo>
                    <a:pt x="136145" y="202514"/>
                  </a:lnTo>
                  <a:lnTo>
                    <a:pt x="129328" y="209314"/>
                  </a:lnTo>
                  <a:lnTo>
                    <a:pt x="121278" y="215016"/>
                  </a:lnTo>
                  <a:lnTo>
                    <a:pt x="112405" y="219985"/>
                  </a:lnTo>
                  <a:lnTo>
                    <a:pt x="102983" y="224467"/>
                  </a:lnTo>
                  <a:lnTo>
                    <a:pt x="93197" y="228624"/>
                  </a:lnTo>
                  <a:lnTo>
                    <a:pt x="83167" y="232564"/>
                  </a:lnTo>
                  <a:lnTo>
                    <a:pt x="71805" y="235190"/>
                  </a:lnTo>
                  <a:lnTo>
                    <a:pt x="59557" y="236941"/>
                  </a:lnTo>
                  <a:lnTo>
                    <a:pt x="21036" y="24044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5868820" y="3186832"/>
              <a:ext cx="122020" cy="178800"/>
            </a:xfrm>
            <a:custGeom>
              <a:avLst/>
              <a:gdLst/>
              <a:ahLst/>
              <a:cxnLst/>
              <a:rect l="0" t="0" r="0" b="0"/>
              <a:pathLst>
                <a:path w="122020" h="178800">
                  <a:moveTo>
                    <a:pt x="0" y="0"/>
                  </a:moveTo>
                  <a:lnTo>
                    <a:pt x="16750" y="5583"/>
                  </a:lnTo>
                  <a:lnTo>
                    <a:pt x="27527" y="8397"/>
                  </a:lnTo>
                  <a:lnTo>
                    <a:pt x="55084" y="14639"/>
                  </a:lnTo>
                  <a:lnTo>
                    <a:pt x="68275" y="17940"/>
                  </a:lnTo>
                  <a:lnTo>
                    <a:pt x="80575" y="21309"/>
                  </a:lnTo>
                  <a:lnTo>
                    <a:pt x="92281" y="24723"/>
                  </a:lnTo>
                  <a:lnTo>
                    <a:pt x="102422" y="29337"/>
                  </a:lnTo>
                  <a:lnTo>
                    <a:pt x="111520" y="34750"/>
                  </a:lnTo>
                  <a:lnTo>
                    <a:pt x="119923" y="40696"/>
                  </a:lnTo>
                  <a:lnTo>
                    <a:pt x="122019" y="45829"/>
                  </a:lnTo>
                  <a:lnTo>
                    <a:pt x="119910" y="50419"/>
                  </a:lnTo>
                  <a:lnTo>
                    <a:pt x="114999" y="54648"/>
                  </a:lnTo>
                  <a:lnTo>
                    <a:pt x="107050" y="58635"/>
                  </a:lnTo>
                  <a:lnTo>
                    <a:pt x="97076" y="62463"/>
                  </a:lnTo>
                  <a:lnTo>
                    <a:pt x="85752" y="66183"/>
                  </a:lnTo>
                  <a:lnTo>
                    <a:pt x="73529" y="68663"/>
                  </a:lnTo>
                  <a:lnTo>
                    <a:pt x="60705" y="70316"/>
                  </a:lnTo>
                  <a:lnTo>
                    <a:pt x="47482" y="71419"/>
                  </a:lnTo>
                  <a:lnTo>
                    <a:pt x="43340" y="74491"/>
                  </a:lnTo>
                  <a:lnTo>
                    <a:pt x="45254" y="78876"/>
                  </a:lnTo>
                  <a:lnTo>
                    <a:pt x="51205" y="84136"/>
                  </a:lnTo>
                  <a:lnTo>
                    <a:pt x="58677" y="88813"/>
                  </a:lnTo>
                  <a:lnTo>
                    <a:pt x="67164" y="93098"/>
                  </a:lnTo>
                  <a:lnTo>
                    <a:pt x="76329" y="97124"/>
                  </a:lnTo>
                  <a:lnTo>
                    <a:pt x="84776" y="102145"/>
                  </a:lnTo>
                  <a:lnTo>
                    <a:pt x="92744" y="107830"/>
                  </a:lnTo>
                  <a:lnTo>
                    <a:pt x="100394" y="113957"/>
                  </a:lnTo>
                  <a:lnTo>
                    <a:pt x="104325" y="122716"/>
                  </a:lnTo>
                  <a:lnTo>
                    <a:pt x="105777" y="133230"/>
                  </a:lnTo>
                  <a:lnTo>
                    <a:pt x="105576" y="144914"/>
                  </a:lnTo>
                  <a:lnTo>
                    <a:pt x="101937" y="153872"/>
                  </a:lnTo>
                  <a:lnTo>
                    <a:pt x="96005" y="161012"/>
                  </a:lnTo>
                  <a:lnTo>
                    <a:pt x="88544" y="166941"/>
                  </a:lnTo>
                  <a:lnTo>
                    <a:pt x="78896" y="170894"/>
                  </a:lnTo>
                  <a:lnTo>
                    <a:pt x="67789" y="173529"/>
                  </a:lnTo>
                  <a:lnTo>
                    <a:pt x="21035" y="17879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6187237" y="3197349"/>
              <a:ext cx="151796" cy="241906"/>
            </a:xfrm>
            <a:custGeom>
              <a:avLst/>
              <a:gdLst/>
              <a:ahLst/>
              <a:cxnLst/>
              <a:rect l="0" t="0" r="0" b="0"/>
              <a:pathLst>
                <a:path w="151796" h="241906">
                  <a:moveTo>
                    <a:pt x="49698" y="0"/>
                  </a:moveTo>
                  <a:lnTo>
                    <a:pt x="44115" y="16751"/>
                  </a:lnTo>
                  <a:lnTo>
                    <a:pt x="38965" y="24022"/>
                  </a:lnTo>
                  <a:lnTo>
                    <a:pt x="32025" y="31207"/>
                  </a:lnTo>
                  <a:lnTo>
                    <a:pt x="23893" y="38334"/>
                  </a:lnTo>
                  <a:lnTo>
                    <a:pt x="17303" y="46591"/>
                  </a:lnTo>
                  <a:lnTo>
                    <a:pt x="11741" y="55602"/>
                  </a:lnTo>
                  <a:lnTo>
                    <a:pt x="6864" y="65115"/>
                  </a:lnTo>
                  <a:lnTo>
                    <a:pt x="3613" y="76132"/>
                  </a:lnTo>
                  <a:lnTo>
                    <a:pt x="1445" y="88151"/>
                  </a:lnTo>
                  <a:lnTo>
                    <a:pt x="0" y="100838"/>
                  </a:lnTo>
                  <a:lnTo>
                    <a:pt x="206" y="112802"/>
                  </a:lnTo>
                  <a:lnTo>
                    <a:pt x="1511" y="124283"/>
                  </a:lnTo>
                  <a:lnTo>
                    <a:pt x="3551" y="135444"/>
                  </a:lnTo>
                  <a:lnTo>
                    <a:pt x="7247" y="145221"/>
                  </a:lnTo>
                  <a:lnTo>
                    <a:pt x="12048" y="154077"/>
                  </a:lnTo>
                  <a:lnTo>
                    <a:pt x="17587" y="162318"/>
                  </a:lnTo>
                  <a:lnTo>
                    <a:pt x="24785" y="168980"/>
                  </a:lnTo>
                  <a:lnTo>
                    <a:pt x="33089" y="174590"/>
                  </a:lnTo>
                  <a:lnTo>
                    <a:pt x="42131" y="179499"/>
                  </a:lnTo>
                  <a:lnTo>
                    <a:pt x="54002" y="182772"/>
                  </a:lnTo>
                  <a:lnTo>
                    <a:pt x="67760" y="184954"/>
                  </a:lnTo>
                  <a:lnTo>
                    <a:pt x="82774" y="186408"/>
                  </a:lnTo>
                  <a:lnTo>
                    <a:pt x="96290" y="186209"/>
                  </a:lnTo>
                  <a:lnTo>
                    <a:pt x="108807" y="184908"/>
                  </a:lnTo>
                  <a:lnTo>
                    <a:pt x="120657" y="182872"/>
                  </a:lnTo>
                  <a:lnTo>
                    <a:pt x="130894" y="179177"/>
                  </a:lnTo>
                  <a:lnTo>
                    <a:pt x="140057" y="174376"/>
                  </a:lnTo>
                  <a:lnTo>
                    <a:pt x="148502" y="168839"/>
                  </a:lnTo>
                  <a:lnTo>
                    <a:pt x="151795" y="162810"/>
                  </a:lnTo>
                  <a:lnTo>
                    <a:pt x="151653" y="156454"/>
                  </a:lnTo>
                  <a:lnTo>
                    <a:pt x="149221" y="149879"/>
                  </a:lnTo>
                  <a:lnTo>
                    <a:pt x="142925" y="146664"/>
                  </a:lnTo>
                  <a:lnTo>
                    <a:pt x="134053" y="145690"/>
                  </a:lnTo>
                  <a:lnTo>
                    <a:pt x="123464" y="146209"/>
                  </a:lnTo>
                  <a:lnTo>
                    <a:pt x="114068" y="148892"/>
                  </a:lnTo>
                  <a:lnTo>
                    <a:pt x="105466" y="153018"/>
                  </a:lnTo>
                  <a:lnTo>
                    <a:pt x="97395" y="158106"/>
                  </a:lnTo>
                  <a:lnTo>
                    <a:pt x="89676" y="165004"/>
                  </a:lnTo>
                  <a:lnTo>
                    <a:pt x="82193" y="173108"/>
                  </a:lnTo>
                  <a:lnTo>
                    <a:pt x="74867" y="182017"/>
                  </a:lnTo>
                  <a:lnTo>
                    <a:pt x="69984" y="192631"/>
                  </a:lnTo>
                  <a:lnTo>
                    <a:pt x="66728" y="204381"/>
                  </a:lnTo>
                  <a:lnTo>
                    <a:pt x="60216" y="24190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3639089" y="2776646"/>
              <a:ext cx="368117" cy="2913375"/>
            </a:xfrm>
            <a:custGeom>
              <a:avLst/>
              <a:gdLst/>
              <a:ahLst/>
              <a:cxnLst/>
              <a:rect l="0" t="0" r="0" b="0"/>
              <a:pathLst>
                <a:path w="368117" h="2913375">
                  <a:moveTo>
                    <a:pt x="0" y="0"/>
                  </a:moveTo>
                  <a:lnTo>
                    <a:pt x="0" y="160673"/>
                  </a:lnTo>
                  <a:lnTo>
                    <a:pt x="11440" y="249790"/>
                  </a:lnTo>
                  <a:lnTo>
                    <a:pt x="23309" y="355520"/>
                  </a:lnTo>
                  <a:lnTo>
                    <a:pt x="35508" y="418865"/>
                  </a:lnTo>
                  <a:lnTo>
                    <a:pt x="42370" y="435838"/>
                  </a:lnTo>
                  <a:lnTo>
                    <a:pt x="51619" y="452997"/>
                  </a:lnTo>
                  <a:lnTo>
                    <a:pt x="62459" y="470280"/>
                  </a:lnTo>
                  <a:lnTo>
                    <a:pt x="70855" y="487644"/>
                  </a:lnTo>
                  <a:lnTo>
                    <a:pt x="77620" y="505064"/>
                  </a:lnTo>
                  <a:lnTo>
                    <a:pt x="88254" y="540000"/>
                  </a:lnTo>
                  <a:lnTo>
                    <a:pt x="96876" y="575005"/>
                  </a:lnTo>
                  <a:lnTo>
                    <a:pt x="108300" y="627562"/>
                  </a:lnTo>
                  <a:lnTo>
                    <a:pt x="119086" y="685725"/>
                  </a:lnTo>
                  <a:lnTo>
                    <a:pt x="161268" y="936082"/>
                  </a:lnTo>
                  <a:lnTo>
                    <a:pt x="189316" y="1125656"/>
                  </a:lnTo>
                  <a:lnTo>
                    <a:pt x="196717" y="1202203"/>
                  </a:lnTo>
                  <a:lnTo>
                    <a:pt x="202026" y="1280978"/>
                  </a:lnTo>
                  <a:lnTo>
                    <a:pt x="224503" y="1469446"/>
                  </a:lnTo>
                  <a:lnTo>
                    <a:pt x="229347" y="1553243"/>
                  </a:lnTo>
                  <a:lnTo>
                    <a:pt x="236366" y="1637282"/>
                  </a:lnTo>
                  <a:lnTo>
                    <a:pt x="245847" y="1721393"/>
                  </a:lnTo>
                  <a:lnTo>
                    <a:pt x="254672" y="1869941"/>
                  </a:lnTo>
                  <a:lnTo>
                    <a:pt x="263606" y="1955624"/>
                  </a:lnTo>
                  <a:lnTo>
                    <a:pt x="270538" y="2040221"/>
                  </a:lnTo>
                  <a:lnTo>
                    <a:pt x="275709" y="2124498"/>
                  </a:lnTo>
                  <a:lnTo>
                    <a:pt x="284642" y="2205562"/>
                  </a:lnTo>
                  <a:lnTo>
                    <a:pt x="298130" y="2311824"/>
                  </a:lnTo>
                  <a:lnTo>
                    <a:pt x="304820" y="2413276"/>
                  </a:lnTo>
                  <a:lnTo>
                    <a:pt x="316183" y="2502048"/>
                  </a:lnTo>
                  <a:lnTo>
                    <a:pt x="324097" y="2587103"/>
                  </a:lnTo>
                  <a:lnTo>
                    <a:pt x="334057" y="2663028"/>
                  </a:lnTo>
                  <a:lnTo>
                    <a:pt x="345134" y="2746333"/>
                  </a:lnTo>
                  <a:lnTo>
                    <a:pt x="355149" y="2821534"/>
                  </a:lnTo>
                  <a:lnTo>
                    <a:pt x="359988" y="2869022"/>
                  </a:lnTo>
                  <a:lnTo>
                    <a:pt x="368116" y="291337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3334078" y="3704522"/>
              <a:ext cx="178800" cy="334236"/>
            </a:xfrm>
            <a:custGeom>
              <a:avLst/>
              <a:gdLst/>
              <a:ahLst/>
              <a:cxnLst/>
              <a:rect l="0" t="0" r="0" b="0"/>
              <a:pathLst>
                <a:path w="178800" h="334236">
                  <a:moveTo>
                    <a:pt x="0" y="29225"/>
                  </a:moveTo>
                  <a:lnTo>
                    <a:pt x="11167" y="18058"/>
                  </a:lnTo>
                  <a:lnTo>
                    <a:pt x="17962" y="13600"/>
                  </a:lnTo>
                  <a:lnTo>
                    <a:pt x="25998" y="9459"/>
                  </a:lnTo>
                  <a:lnTo>
                    <a:pt x="34862" y="5530"/>
                  </a:lnTo>
                  <a:lnTo>
                    <a:pt x="45445" y="2911"/>
                  </a:lnTo>
                  <a:lnTo>
                    <a:pt x="57175" y="1164"/>
                  </a:lnTo>
                  <a:lnTo>
                    <a:pt x="69670" y="0"/>
                  </a:lnTo>
                  <a:lnTo>
                    <a:pt x="81505" y="1561"/>
                  </a:lnTo>
                  <a:lnTo>
                    <a:pt x="92901" y="4939"/>
                  </a:lnTo>
                  <a:lnTo>
                    <a:pt x="104005" y="9529"/>
                  </a:lnTo>
                  <a:lnTo>
                    <a:pt x="113744" y="14926"/>
                  </a:lnTo>
                  <a:lnTo>
                    <a:pt x="122574" y="20861"/>
                  </a:lnTo>
                  <a:lnTo>
                    <a:pt x="130799" y="27155"/>
                  </a:lnTo>
                  <a:lnTo>
                    <a:pt x="137450" y="34857"/>
                  </a:lnTo>
                  <a:lnTo>
                    <a:pt x="143053" y="43497"/>
                  </a:lnTo>
                  <a:lnTo>
                    <a:pt x="147957" y="52763"/>
                  </a:lnTo>
                  <a:lnTo>
                    <a:pt x="151226" y="63615"/>
                  </a:lnTo>
                  <a:lnTo>
                    <a:pt x="153405" y="75524"/>
                  </a:lnTo>
                  <a:lnTo>
                    <a:pt x="154858" y="88138"/>
                  </a:lnTo>
                  <a:lnTo>
                    <a:pt x="154658" y="100053"/>
                  </a:lnTo>
                  <a:lnTo>
                    <a:pt x="153356" y="111502"/>
                  </a:lnTo>
                  <a:lnTo>
                    <a:pt x="151320" y="122641"/>
                  </a:lnTo>
                  <a:lnTo>
                    <a:pt x="148793" y="133573"/>
                  </a:lnTo>
                  <a:lnTo>
                    <a:pt x="145940" y="144367"/>
                  </a:lnTo>
                  <a:lnTo>
                    <a:pt x="139654" y="165708"/>
                  </a:lnTo>
                  <a:lnTo>
                    <a:pt x="132965" y="186880"/>
                  </a:lnTo>
                  <a:lnTo>
                    <a:pt x="128377" y="197434"/>
                  </a:lnTo>
                  <a:lnTo>
                    <a:pt x="122980" y="207976"/>
                  </a:lnTo>
                  <a:lnTo>
                    <a:pt x="117046" y="218509"/>
                  </a:lnTo>
                  <a:lnTo>
                    <a:pt x="109583" y="226701"/>
                  </a:lnTo>
                  <a:lnTo>
                    <a:pt x="101103" y="233330"/>
                  </a:lnTo>
                  <a:lnTo>
                    <a:pt x="91943" y="238918"/>
                  </a:lnTo>
                  <a:lnTo>
                    <a:pt x="82330" y="243812"/>
                  </a:lnTo>
                  <a:lnTo>
                    <a:pt x="72416" y="248244"/>
                  </a:lnTo>
                  <a:lnTo>
                    <a:pt x="62301" y="252367"/>
                  </a:lnTo>
                  <a:lnTo>
                    <a:pt x="50883" y="253946"/>
                  </a:lnTo>
                  <a:lnTo>
                    <a:pt x="38597" y="253831"/>
                  </a:lnTo>
                  <a:lnTo>
                    <a:pt x="25731" y="252586"/>
                  </a:lnTo>
                  <a:lnTo>
                    <a:pt x="17154" y="247081"/>
                  </a:lnTo>
                  <a:lnTo>
                    <a:pt x="11436" y="238736"/>
                  </a:lnTo>
                  <a:lnTo>
                    <a:pt x="7624" y="228499"/>
                  </a:lnTo>
                  <a:lnTo>
                    <a:pt x="7420" y="219337"/>
                  </a:lnTo>
                  <a:lnTo>
                    <a:pt x="9621" y="210891"/>
                  </a:lnTo>
                  <a:lnTo>
                    <a:pt x="13426" y="202924"/>
                  </a:lnTo>
                  <a:lnTo>
                    <a:pt x="19468" y="196444"/>
                  </a:lnTo>
                  <a:lnTo>
                    <a:pt x="27002" y="190955"/>
                  </a:lnTo>
                  <a:lnTo>
                    <a:pt x="35531" y="186127"/>
                  </a:lnTo>
                  <a:lnTo>
                    <a:pt x="44723" y="184077"/>
                  </a:lnTo>
                  <a:lnTo>
                    <a:pt x="54356" y="183879"/>
                  </a:lnTo>
                  <a:lnTo>
                    <a:pt x="64285" y="184916"/>
                  </a:lnTo>
                  <a:lnTo>
                    <a:pt x="74409" y="187944"/>
                  </a:lnTo>
                  <a:lnTo>
                    <a:pt x="84665" y="192300"/>
                  </a:lnTo>
                  <a:lnTo>
                    <a:pt x="95008" y="197541"/>
                  </a:lnTo>
                  <a:lnTo>
                    <a:pt x="104241" y="204542"/>
                  </a:lnTo>
                  <a:lnTo>
                    <a:pt x="112733" y="212714"/>
                  </a:lnTo>
                  <a:lnTo>
                    <a:pt x="120732" y="221668"/>
                  </a:lnTo>
                  <a:lnTo>
                    <a:pt x="128401" y="231144"/>
                  </a:lnTo>
                  <a:lnTo>
                    <a:pt x="135852" y="240967"/>
                  </a:lnTo>
                  <a:lnTo>
                    <a:pt x="143156" y="251021"/>
                  </a:lnTo>
                  <a:lnTo>
                    <a:pt x="149194" y="261230"/>
                  </a:lnTo>
                  <a:lnTo>
                    <a:pt x="154388" y="271541"/>
                  </a:lnTo>
                  <a:lnTo>
                    <a:pt x="159019" y="281922"/>
                  </a:lnTo>
                  <a:lnTo>
                    <a:pt x="163275" y="292348"/>
                  </a:lnTo>
                  <a:lnTo>
                    <a:pt x="167281" y="302804"/>
                  </a:lnTo>
                  <a:lnTo>
                    <a:pt x="178799" y="33423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3015446" y="3649310"/>
              <a:ext cx="129317" cy="273755"/>
            </a:xfrm>
            <a:custGeom>
              <a:avLst/>
              <a:gdLst/>
              <a:ahLst/>
              <a:cxnLst/>
              <a:rect l="0" t="0" r="0" b="0"/>
              <a:pathLst>
                <a:path w="129317" h="273755">
                  <a:moveTo>
                    <a:pt x="129315" y="84437"/>
                  </a:moveTo>
                  <a:lnTo>
                    <a:pt x="129316" y="62103"/>
                  </a:lnTo>
                  <a:lnTo>
                    <a:pt x="128147" y="52018"/>
                  </a:lnTo>
                  <a:lnTo>
                    <a:pt x="126199" y="41789"/>
                  </a:lnTo>
                  <a:lnTo>
                    <a:pt x="123732" y="31464"/>
                  </a:lnTo>
                  <a:lnTo>
                    <a:pt x="118582" y="22243"/>
                  </a:lnTo>
                  <a:lnTo>
                    <a:pt x="111642" y="13759"/>
                  </a:lnTo>
                  <a:lnTo>
                    <a:pt x="103510" y="5766"/>
                  </a:lnTo>
                  <a:lnTo>
                    <a:pt x="94582" y="1605"/>
                  </a:lnTo>
                  <a:lnTo>
                    <a:pt x="85125" y="0"/>
                  </a:lnTo>
                  <a:lnTo>
                    <a:pt x="75314" y="99"/>
                  </a:lnTo>
                  <a:lnTo>
                    <a:pt x="65267" y="1333"/>
                  </a:lnTo>
                  <a:lnTo>
                    <a:pt x="55064" y="3325"/>
                  </a:lnTo>
                  <a:lnTo>
                    <a:pt x="44756" y="5821"/>
                  </a:lnTo>
                  <a:lnTo>
                    <a:pt x="35547" y="9822"/>
                  </a:lnTo>
                  <a:lnTo>
                    <a:pt x="27070" y="14827"/>
                  </a:lnTo>
                  <a:lnTo>
                    <a:pt x="19081" y="20501"/>
                  </a:lnTo>
                  <a:lnTo>
                    <a:pt x="12587" y="28958"/>
                  </a:lnTo>
                  <a:lnTo>
                    <a:pt x="7089" y="39271"/>
                  </a:lnTo>
                  <a:lnTo>
                    <a:pt x="2255" y="50820"/>
                  </a:lnTo>
                  <a:lnTo>
                    <a:pt x="201" y="62026"/>
                  </a:lnTo>
                  <a:lnTo>
                    <a:pt x="0" y="73002"/>
                  </a:lnTo>
                  <a:lnTo>
                    <a:pt x="1035" y="83825"/>
                  </a:lnTo>
                  <a:lnTo>
                    <a:pt x="5231" y="92210"/>
                  </a:lnTo>
                  <a:lnTo>
                    <a:pt x="11534" y="98968"/>
                  </a:lnTo>
                  <a:lnTo>
                    <a:pt x="19241" y="104642"/>
                  </a:lnTo>
                  <a:lnTo>
                    <a:pt x="27886" y="107256"/>
                  </a:lnTo>
                  <a:lnTo>
                    <a:pt x="37154" y="107830"/>
                  </a:lnTo>
                  <a:lnTo>
                    <a:pt x="46839" y="107044"/>
                  </a:lnTo>
                  <a:lnTo>
                    <a:pt x="55633" y="104183"/>
                  </a:lnTo>
                  <a:lnTo>
                    <a:pt x="63834" y="99938"/>
                  </a:lnTo>
                  <a:lnTo>
                    <a:pt x="71637" y="94771"/>
                  </a:lnTo>
                  <a:lnTo>
                    <a:pt x="78009" y="87820"/>
                  </a:lnTo>
                  <a:lnTo>
                    <a:pt x="83425" y="79681"/>
                  </a:lnTo>
                  <a:lnTo>
                    <a:pt x="88204" y="70748"/>
                  </a:lnTo>
                  <a:lnTo>
                    <a:pt x="91390" y="69468"/>
                  </a:lnTo>
                  <a:lnTo>
                    <a:pt x="93515" y="73289"/>
                  </a:lnTo>
                  <a:lnTo>
                    <a:pt x="94931" y="80511"/>
                  </a:lnTo>
                  <a:lnTo>
                    <a:pt x="95875" y="90000"/>
                  </a:lnTo>
                  <a:lnTo>
                    <a:pt x="96504" y="101001"/>
                  </a:lnTo>
                  <a:lnTo>
                    <a:pt x="96923" y="113009"/>
                  </a:lnTo>
                  <a:lnTo>
                    <a:pt x="98372" y="124520"/>
                  </a:lnTo>
                  <a:lnTo>
                    <a:pt x="100506" y="135700"/>
                  </a:lnTo>
                  <a:lnTo>
                    <a:pt x="103097" y="146659"/>
                  </a:lnTo>
                  <a:lnTo>
                    <a:pt x="104825" y="159809"/>
                  </a:lnTo>
                  <a:lnTo>
                    <a:pt x="105977" y="174418"/>
                  </a:lnTo>
                  <a:lnTo>
                    <a:pt x="106745" y="190001"/>
                  </a:lnTo>
                  <a:lnTo>
                    <a:pt x="108425" y="203895"/>
                  </a:lnTo>
                  <a:lnTo>
                    <a:pt x="110714" y="216663"/>
                  </a:lnTo>
                  <a:lnTo>
                    <a:pt x="118798" y="27375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2766128" y="3651068"/>
              <a:ext cx="141813" cy="229926"/>
            </a:xfrm>
            <a:custGeom>
              <a:avLst/>
              <a:gdLst/>
              <a:ahLst/>
              <a:cxnLst/>
              <a:rect l="0" t="0" r="0" b="0"/>
              <a:pathLst>
                <a:path w="141813" h="229926">
                  <a:moveTo>
                    <a:pt x="0" y="9056"/>
                  </a:moveTo>
                  <a:lnTo>
                    <a:pt x="22334" y="3472"/>
                  </a:lnTo>
                  <a:lnTo>
                    <a:pt x="34756" y="1828"/>
                  </a:lnTo>
                  <a:lnTo>
                    <a:pt x="48880" y="731"/>
                  </a:lnTo>
                  <a:lnTo>
                    <a:pt x="64139" y="0"/>
                  </a:lnTo>
                  <a:lnTo>
                    <a:pt x="77818" y="681"/>
                  </a:lnTo>
                  <a:lnTo>
                    <a:pt x="90443" y="2304"/>
                  </a:lnTo>
                  <a:lnTo>
                    <a:pt x="102366" y="4555"/>
                  </a:lnTo>
                  <a:lnTo>
                    <a:pt x="113820" y="8392"/>
                  </a:lnTo>
                  <a:lnTo>
                    <a:pt x="124962" y="13288"/>
                  </a:lnTo>
                  <a:lnTo>
                    <a:pt x="135896" y="18889"/>
                  </a:lnTo>
                  <a:lnTo>
                    <a:pt x="140848" y="26129"/>
                  </a:lnTo>
                  <a:lnTo>
                    <a:pt x="141812" y="34461"/>
                  </a:lnTo>
                  <a:lnTo>
                    <a:pt x="140118" y="43522"/>
                  </a:lnTo>
                  <a:lnTo>
                    <a:pt x="135482" y="51900"/>
                  </a:lnTo>
                  <a:lnTo>
                    <a:pt x="128886" y="59822"/>
                  </a:lnTo>
                  <a:lnTo>
                    <a:pt x="120982" y="67441"/>
                  </a:lnTo>
                  <a:lnTo>
                    <a:pt x="112208" y="73689"/>
                  </a:lnTo>
                  <a:lnTo>
                    <a:pt x="102852" y="79023"/>
                  </a:lnTo>
                  <a:lnTo>
                    <a:pt x="93109" y="83747"/>
                  </a:lnTo>
                  <a:lnTo>
                    <a:pt x="83108" y="85729"/>
                  </a:lnTo>
                  <a:lnTo>
                    <a:pt x="72935" y="85881"/>
                  </a:lnTo>
                  <a:lnTo>
                    <a:pt x="62647" y="84814"/>
                  </a:lnTo>
                  <a:lnTo>
                    <a:pt x="60462" y="84102"/>
                  </a:lnTo>
                  <a:lnTo>
                    <a:pt x="63681" y="83628"/>
                  </a:lnTo>
                  <a:lnTo>
                    <a:pt x="70501" y="83311"/>
                  </a:lnTo>
                  <a:lnTo>
                    <a:pt x="78553" y="84269"/>
                  </a:lnTo>
                  <a:lnTo>
                    <a:pt x="87427" y="86076"/>
                  </a:lnTo>
                  <a:lnTo>
                    <a:pt x="96849" y="88450"/>
                  </a:lnTo>
                  <a:lnTo>
                    <a:pt x="105468" y="93538"/>
                  </a:lnTo>
                  <a:lnTo>
                    <a:pt x="113551" y="100436"/>
                  </a:lnTo>
                  <a:lnTo>
                    <a:pt x="121277" y="108540"/>
                  </a:lnTo>
                  <a:lnTo>
                    <a:pt x="126427" y="118618"/>
                  </a:lnTo>
                  <a:lnTo>
                    <a:pt x="129861" y="130011"/>
                  </a:lnTo>
                  <a:lnTo>
                    <a:pt x="132150" y="142280"/>
                  </a:lnTo>
                  <a:lnTo>
                    <a:pt x="131339" y="153966"/>
                  </a:lnTo>
                  <a:lnTo>
                    <a:pt x="128461" y="165262"/>
                  </a:lnTo>
                  <a:lnTo>
                    <a:pt x="124205" y="176299"/>
                  </a:lnTo>
                  <a:lnTo>
                    <a:pt x="119031" y="185994"/>
                  </a:lnTo>
                  <a:lnTo>
                    <a:pt x="113244" y="194794"/>
                  </a:lnTo>
                  <a:lnTo>
                    <a:pt x="107049" y="202999"/>
                  </a:lnTo>
                  <a:lnTo>
                    <a:pt x="98244" y="209637"/>
                  </a:lnTo>
                  <a:lnTo>
                    <a:pt x="87700" y="215231"/>
                  </a:lnTo>
                  <a:lnTo>
                    <a:pt x="21035" y="22992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3817888" y="3885451"/>
              <a:ext cx="147247" cy="16578"/>
            </a:xfrm>
            <a:custGeom>
              <a:avLst/>
              <a:gdLst/>
              <a:ahLst/>
              <a:cxnLst/>
              <a:rect l="0" t="0" r="0" b="0"/>
              <a:pathLst>
                <a:path w="147247" h="16578">
                  <a:moveTo>
                    <a:pt x="0" y="6060"/>
                  </a:moveTo>
                  <a:lnTo>
                    <a:pt x="16750" y="476"/>
                  </a:lnTo>
                  <a:lnTo>
                    <a:pt x="26359" y="0"/>
                  </a:lnTo>
                  <a:lnTo>
                    <a:pt x="37439" y="852"/>
                  </a:lnTo>
                  <a:lnTo>
                    <a:pt x="49500" y="2588"/>
                  </a:lnTo>
                  <a:lnTo>
                    <a:pt x="62216" y="3745"/>
                  </a:lnTo>
                  <a:lnTo>
                    <a:pt x="75367" y="4517"/>
                  </a:lnTo>
                  <a:lnTo>
                    <a:pt x="88809" y="5031"/>
                  </a:lnTo>
                  <a:lnTo>
                    <a:pt x="101277" y="6543"/>
                  </a:lnTo>
                  <a:lnTo>
                    <a:pt x="113094" y="8719"/>
                  </a:lnTo>
                  <a:lnTo>
                    <a:pt x="147246" y="1657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3849441" y="3933581"/>
              <a:ext cx="126212" cy="10519"/>
            </a:xfrm>
            <a:custGeom>
              <a:avLst/>
              <a:gdLst/>
              <a:ahLst/>
              <a:cxnLst/>
              <a:rect l="0" t="0" r="0" b="0"/>
              <a:pathLst>
                <a:path w="126212" h="10519">
                  <a:moveTo>
                    <a:pt x="0" y="0"/>
                  </a:moveTo>
                  <a:lnTo>
                    <a:pt x="16750" y="5584"/>
                  </a:lnTo>
                  <a:lnTo>
                    <a:pt x="26358" y="7229"/>
                  </a:lnTo>
                  <a:lnTo>
                    <a:pt x="37439" y="8325"/>
                  </a:lnTo>
                  <a:lnTo>
                    <a:pt x="49500" y="9056"/>
                  </a:lnTo>
                  <a:lnTo>
                    <a:pt x="75367" y="9868"/>
                  </a:lnTo>
                  <a:lnTo>
                    <a:pt x="126211" y="1051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4291180" y="3765300"/>
              <a:ext cx="52589" cy="305011"/>
            </a:xfrm>
            <a:custGeom>
              <a:avLst/>
              <a:gdLst/>
              <a:ahLst/>
              <a:cxnLst/>
              <a:rect l="0" t="0" r="0" b="0"/>
              <a:pathLst>
                <a:path w="52589" h="305011">
                  <a:moveTo>
                    <a:pt x="0" y="0"/>
                  </a:moveTo>
                  <a:lnTo>
                    <a:pt x="0" y="22334"/>
                  </a:lnTo>
                  <a:lnTo>
                    <a:pt x="1168" y="32418"/>
                  </a:lnTo>
                  <a:lnTo>
                    <a:pt x="3116" y="42647"/>
                  </a:lnTo>
                  <a:lnTo>
                    <a:pt x="5583" y="52972"/>
                  </a:lnTo>
                  <a:lnTo>
                    <a:pt x="14639" y="95421"/>
                  </a:lnTo>
                  <a:lnTo>
                    <a:pt x="16771" y="111528"/>
                  </a:lnTo>
                  <a:lnTo>
                    <a:pt x="18192" y="128108"/>
                  </a:lnTo>
                  <a:lnTo>
                    <a:pt x="19140" y="145005"/>
                  </a:lnTo>
                  <a:lnTo>
                    <a:pt x="20940" y="160944"/>
                  </a:lnTo>
                  <a:lnTo>
                    <a:pt x="23309" y="176245"/>
                  </a:lnTo>
                  <a:lnTo>
                    <a:pt x="26057" y="191120"/>
                  </a:lnTo>
                  <a:lnTo>
                    <a:pt x="32226" y="220113"/>
                  </a:lnTo>
                  <a:lnTo>
                    <a:pt x="52588" y="30501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4438426" y="3765300"/>
              <a:ext cx="42072" cy="294493"/>
            </a:xfrm>
            <a:custGeom>
              <a:avLst/>
              <a:gdLst/>
              <a:ahLst/>
              <a:cxnLst/>
              <a:rect l="0" t="0" r="0" b="0"/>
              <a:pathLst>
                <a:path w="42072" h="294493">
                  <a:moveTo>
                    <a:pt x="0" y="0"/>
                  </a:moveTo>
                  <a:lnTo>
                    <a:pt x="5584" y="16750"/>
                  </a:lnTo>
                  <a:lnTo>
                    <a:pt x="7228" y="27527"/>
                  </a:lnTo>
                  <a:lnTo>
                    <a:pt x="8325" y="40556"/>
                  </a:lnTo>
                  <a:lnTo>
                    <a:pt x="9056" y="55084"/>
                  </a:lnTo>
                  <a:lnTo>
                    <a:pt x="10712" y="69444"/>
                  </a:lnTo>
                  <a:lnTo>
                    <a:pt x="12984" y="83691"/>
                  </a:lnTo>
                  <a:lnTo>
                    <a:pt x="15668" y="97864"/>
                  </a:lnTo>
                  <a:lnTo>
                    <a:pt x="17457" y="111988"/>
                  </a:lnTo>
                  <a:lnTo>
                    <a:pt x="18650" y="126078"/>
                  </a:lnTo>
                  <a:lnTo>
                    <a:pt x="19445" y="140146"/>
                  </a:lnTo>
                  <a:lnTo>
                    <a:pt x="21144" y="155368"/>
                  </a:lnTo>
                  <a:lnTo>
                    <a:pt x="23445" y="171358"/>
                  </a:lnTo>
                  <a:lnTo>
                    <a:pt x="26147" y="187862"/>
                  </a:lnTo>
                  <a:lnTo>
                    <a:pt x="27949" y="203539"/>
                  </a:lnTo>
                  <a:lnTo>
                    <a:pt x="29150" y="218665"/>
                  </a:lnTo>
                  <a:lnTo>
                    <a:pt x="29952" y="233423"/>
                  </a:lnTo>
                  <a:lnTo>
                    <a:pt x="31654" y="246768"/>
                  </a:lnTo>
                  <a:lnTo>
                    <a:pt x="33957" y="259170"/>
                  </a:lnTo>
                  <a:lnTo>
                    <a:pt x="42071" y="29449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4554120" y="3789259"/>
              <a:ext cx="252423" cy="302088"/>
            </a:xfrm>
            <a:custGeom>
              <a:avLst/>
              <a:gdLst/>
              <a:ahLst/>
              <a:cxnLst/>
              <a:rect l="0" t="0" r="0" b="0"/>
              <a:pathLst>
                <a:path w="252423" h="302088">
                  <a:moveTo>
                    <a:pt x="0" y="18111"/>
                  </a:moveTo>
                  <a:lnTo>
                    <a:pt x="16750" y="6944"/>
                  </a:lnTo>
                  <a:lnTo>
                    <a:pt x="26358" y="3655"/>
                  </a:lnTo>
                  <a:lnTo>
                    <a:pt x="37439" y="1462"/>
                  </a:lnTo>
                  <a:lnTo>
                    <a:pt x="49500" y="0"/>
                  </a:lnTo>
                  <a:lnTo>
                    <a:pt x="61047" y="194"/>
                  </a:lnTo>
                  <a:lnTo>
                    <a:pt x="72251" y="1492"/>
                  </a:lnTo>
                  <a:lnTo>
                    <a:pt x="83226" y="3526"/>
                  </a:lnTo>
                  <a:lnTo>
                    <a:pt x="94048" y="7219"/>
                  </a:lnTo>
                  <a:lnTo>
                    <a:pt x="104769" y="12019"/>
                  </a:lnTo>
                  <a:lnTo>
                    <a:pt x="115422" y="17555"/>
                  </a:lnTo>
                  <a:lnTo>
                    <a:pt x="126030" y="23584"/>
                  </a:lnTo>
                  <a:lnTo>
                    <a:pt x="136608" y="29940"/>
                  </a:lnTo>
                  <a:lnTo>
                    <a:pt x="147166" y="36515"/>
                  </a:lnTo>
                  <a:lnTo>
                    <a:pt x="156542" y="44403"/>
                  </a:lnTo>
                  <a:lnTo>
                    <a:pt x="165129" y="53169"/>
                  </a:lnTo>
                  <a:lnTo>
                    <a:pt x="173192" y="62518"/>
                  </a:lnTo>
                  <a:lnTo>
                    <a:pt x="180904" y="72257"/>
                  </a:lnTo>
                  <a:lnTo>
                    <a:pt x="188382" y="82255"/>
                  </a:lnTo>
                  <a:lnTo>
                    <a:pt x="195705" y="92426"/>
                  </a:lnTo>
                  <a:lnTo>
                    <a:pt x="201756" y="103882"/>
                  </a:lnTo>
                  <a:lnTo>
                    <a:pt x="206958" y="116194"/>
                  </a:lnTo>
                  <a:lnTo>
                    <a:pt x="211595" y="129076"/>
                  </a:lnTo>
                  <a:lnTo>
                    <a:pt x="214686" y="142338"/>
                  </a:lnTo>
                  <a:lnTo>
                    <a:pt x="216747" y="155854"/>
                  </a:lnTo>
                  <a:lnTo>
                    <a:pt x="218121" y="169540"/>
                  </a:lnTo>
                  <a:lnTo>
                    <a:pt x="216700" y="181000"/>
                  </a:lnTo>
                  <a:lnTo>
                    <a:pt x="213415" y="190978"/>
                  </a:lnTo>
                  <a:lnTo>
                    <a:pt x="208888" y="199967"/>
                  </a:lnTo>
                  <a:lnTo>
                    <a:pt x="203533" y="208297"/>
                  </a:lnTo>
                  <a:lnTo>
                    <a:pt x="197625" y="216187"/>
                  </a:lnTo>
                  <a:lnTo>
                    <a:pt x="191350" y="223785"/>
                  </a:lnTo>
                  <a:lnTo>
                    <a:pt x="183660" y="230019"/>
                  </a:lnTo>
                  <a:lnTo>
                    <a:pt x="175028" y="235343"/>
                  </a:lnTo>
                  <a:lnTo>
                    <a:pt x="165767" y="240062"/>
                  </a:lnTo>
                  <a:lnTo>
                    <a:pt x="154919" y="242039"/>
                  </a:lnTo>
                  <a:lnTo>
                    <a:pt x="143013" y="242188"/>
                  </a:lnTo>
                  <a:lnTo>
                    <a:pt x="130400" y="241119"/>
                  </a:lnTo>
                  <a:lnTo>
                    <a:pt x="118486" y="239238"/>
                  </a:lnTo>
                  <a:lnTo>
                    <a:pt x="107038" y="236815"/>
                  </a:lnTo>
                  <a:lnTo>
                    <a:pt x="95899" y="234031"/>
                  </a:lnTo>
                  <a:lnTo>
                    <a:pt x="86137" y="229838"/>
                  </a:lnTo>
                  <a:lnTo>
                    <a:pt x="77291" y="224705"/>
                  </a:lnTo>
                  <a:lnTo>
                    <a:pt x="69056" y="218946"/>
                  </a:lnTo>
                  <a:lnTo>
                    <a:pt x="64736" y="210432"/>
                  </a:lnTo>
                  <a:lnTo>
                    <a:pt x="63023" y="200082"/>
                  </a:lnTo>
                  <a:lnTo>
                    <a:pt x="63051" y="188507"/>
                  </a:lnTo>
                  <a:lnTo>
                    <a:pt x="67744" y="179622"/>
                  </a:lnTo>
                  <a:lnTo>
                    <a:pt x="75546" y="172530"/>
                  </a:lnTo>
                  <a:lnTo>
                    <a:pt x="85423" y="166634"/>
                  </a:lnTo>
                  <a:lnTo>
                    <a:pt x="95513" y="163871"/>
                  </a:lnTo>
                  <a:lnTo>
                    <a:pt x="105745" y="163198"/>
                  </a:lnTo>
                  <a:lnTo>
                    <a:pt x="116073" y="163918"/>
                  </a:lnTo>
                  <a:lnTo>
                    <a:pt x="126464" y="165567"/>
                  </a:lnTo>
                  <a:lnTo>
                    <a:pt x="136897" y="167834"/>
                  </a:lnTo>
                  <a:lnTo>
                    <a:pt x="147358" y="170514"/>
                  </a:lnTo>
                  <a:lnTo>
                    <a:pt x="156670" y="174638"/>
                  </a:lnTo>
                  <a:lnTo>
                    <a:pt x="165215" y="179725"/>
                  </a:lnTo>
                  <a:lnTo>
                    <a:pt x="173249" y="185453"/>
                  </a:lnTo>
                  <a:lnTo>
                    <a:pt x="180942" y="192778"/>
                  </a:lnTo>
                  <a:lnTo>
                    <a:pt x="188408" y="201167"/>
                  </a:lnTo>
                  <a:lnTo>
                    <a:pt x="195723" y="210266"/>
                  </a:lnTo>
                  <a:lnTo>
                    <a:pt x="202936" y="219838"/>
                  </a:lnTo>
                  <a:lnTo>
                    <a:pt x="217184" y="239822"/>
                  </a:lnTo>
                  <a:lnTo>
                    <a:pt x="231307" y="260389"/>
                  </a:lnTo>
                  <a:lnTo>
                    <a:pt x="252422" y="30208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4898503" y="3905543"/>
              <a:ext cx="297191" cy="227874"/>
            </a:xfrm>
            <a:custGeom>
              <a:avLst/>
              <a:gdLst/>
              <a:ahLst/>
              <a:cxnLst/>
              <a:rect l="0" t="0" r="0" b="0"/>
              <a:pathLst>
                <a:path w="297191" h="227874">
                  <a:moveTo>
                    <a:pt x="76321" y="7003"/>
                  </a:moveTo>
                  <a:lnTo>
                    <a:pt x="87488" y="18170"/>
                  </a:lnTo>
                  <a:lnTo>
                    <a:pt x="89608" y="17953"/>
                  </a:lnTo>
                  <a:lnTo>
                    <a:pt x="89854" y="14303"/>
                  </a:lnTo>
                  <a:lnTo>
                    <a:pt x="88848" y="8364"/>
                  </a:lnTo>
                  <a:lnTo>
                    <a:pt x="83504" y="4404"/>
                  </a:lnTo>
                  <a:lnTo>
                    <a:pt x="75266" y="1765"/>
                  </a:lnTo>
                  <a:lnTo>
                    <a:pt x="65100" y="5"/>
                  </a:lnTo>
                  <a:lnTo>
                    <a:pt x="54817" y="0"/>
                  </a:lnTo>
                  <a:lnTo>
                    <a:pt x="44455" y="1166"/>
                  </a:lnTo>
                  <a:lnTo>
                    <a:pt x="34042" y="3111"/>
                  </a:lnTo>
                  <a:lnTo>
                    <a:pt x="25931" y="7915"/>
                  </a:lnTo>
                  <a:lnTo>
                    <a:pt x="19355" y="14622"/>
                  </a:lnTo>
                  <a:lnTo>
                    <a:pt x="13802" y="22600"/>
                  </a:lnTo>
                  <a:lnTo>
                    <a:pt x="8932" y="31425"/>
                  </a:lnTo>
                  <a:lnTo>
                    <a:pt x="4517" y="40814"/>
                  </a:lnTo>
                  <a:lnTo>
                    <a:pt x="404" y="50579"/>
                  </a:lnTo>
                  <a:lnTo>
                    <a:pt x="0" y="61763"/>
                  </a:lnTo>
                  <a:lnTo>
                    <a:pt x="2068" y="73894"/>
                  </a:lnTo>
                  <a:lnTo>
                    <a:pt x="5784" y="86656"/>
                  </a:lnTo>
                  <a:lnTo>
                    <a:pt x="10598" y="99838"/>
                  </a:lnTo>
                  <a:lnTo>
                    <a:pt x="16145" y="113301"/>
                  </a:lnTo>
                  <a:lnTo>
                    <a:pt x="22180" y="126950"/>
                  </a:lnTo>
                  <a:lnTo>
                    <a:pt x="28540" y="138387"/>
                  </a:lnTo>
                  <a:lnTo>
                    <a:pt x="35118" y="148349"/>
                  </a:lnTo>
                  <a:lnTo>
                    <a:pt x="41840" y="157327"/>
                  </a:lnTo>
                  <a:lnTo>
                    <a:pt x="48659" y="165650"/>
                  </a:lnTo>
                  <a:lnTo>
                    <a:pt x="55543" y="173536"/>
                  </a:lnTo>
                  <a:lnTo>
                    <a:pt x="62468" y="181131"/>
                  </a:lnTo>
                  <a:lnTo>
                    <a:pt x="72929" y="188531"/>
                  </a:lnTo>
                  <a:lnTo>
                    <a:pt x="85746" y="195802"/>
                  </a:lnTo>
                  <a:lnTo>
                    <a:pt x="100134" y="202986"/>
                  </a:lnTo>
                  <a:lnTo>
                    <a:pt x="115568" y="208945"/>
                  </a:lnTo>
                  <a:lnTo>
                    <a:pt x="131701" y="214086"/>
                  </a:lnTo>
                  <a:lnTo>
                    <a:pt x="148300" y="218681"/>
                  </a:lnTo>
                  <a:lnTo>
                    <a:pt x="166377" y="221745"/>
                  </a:lnTo>
                  <a:lnTo>
                    <a:pt x="185440" y="223787"/>
                  </a:lnTo>
                  <a:lnTo>
                    <a:pt x="205161" y="225149"/>
                  </a:lnTo>
                  <a:lnTo>
                    <a:pt x="224151" y="226057"/>
                  </a:lnTo>
                  <a:lnTo>
                    <a:pt x="297190" y="22787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2713540" y="4049275"/>
              <a:ext cx="788821" cy="42072"/>
            </a:xfrm>
            <a:custGeom>
              <a:avLst/>
              <a:gdLst/>
              <a:ahLst/>
              <a:cxnLst/>
              <a:rect l="0" t="0" r="0" b="0"/>
              <a:pathLst>
                <a:path w="788821" h="42072">
                  <a:moveTo>
                    <a:pt x="0" y="0"/>
                  </a:moveTo>
                  <a:lnTo>
                    <a:pt x="275660" y="0"/>
                  </a:lnTo>
                  <a:lnTo>
                    <a:pt x="293624" y="1168"/>
                  </a:lnTo>
                  <a:lnTo>
                    <a:pt x="310274" y="3116"/>
                  </a:lnTo>
                  <a:lnTo>
                    <a:pt x="326049" y="5583"/>
                  </a:lnTo>
                  <a:lnTo>
                    <a:pt x="341240" y="7228"/>
                  </a:lnTo>
                  <a:lnTo>
                    <a:pt x="356042" y="8325"/>
                  </a:lnTo>
                  <a:lnTo>
                    <a:pt x="370584" y="9055"/>
                  </a:lnTo>
                  <a:lnTo>
                    <a:pt x="399207" y="9867"/>
                  </a:lnTo>
                  <a:lnTo>
                    <a:pt x="413385" y="10084"/>
                  </a:lnTo>
                  <a:lnTo>
                    <a:pt x="426342" y="11397"/>
                  </a:lnTo>
                  <a:lnTo>
                    <a:pt x="438486" y="13441"/>
                  </a:lnTo>
                  <a:lnTo>
                    <a:pt x="450088" y="15972"/>
                  </a:lnTo>
                  <a:lnTo>
                    <a:pt x="462497" y="17660"/>
                  </a:lnTo>
                  <a:lnTo>
                    <a:pt x="475444" y="18785"/>
                  </a:lnTo>
                  <a:lnTo>
                    <a:pt x="488750" y="19535"/>
                  </a:lnTo>
                  <a:lnTo>
                    <a:pt x="516000" y="20368"/>
                  </a:lnTo>
                  <a:lnTo>
                    <a:pt x="571582" y="20903"/>
                  </a:lnTo>
                  <a:lnTo>
                    <a:pt x="584395" y="22116"/>
                  </a:lnTo>
                  <a:lnTo>
                    <a:pt x="596443" y="24093"/>
                  </a:lnTo>
                  <a:lnTo>
                    <a:pt x="607980" y="26579"/>
                  </a:lnTo>
                  <a:lnTo>
                    <a:pt x="620347" y="28237"/>
                  </a:lnTo>
                  <a:lnTo>
                    <a:pt x="633265" y="29342"/>
                  </a:lnTo>
                  <a:lnTo>
                    <a:pt x="646552" y="30079"/>
                  </a:lnTo>
                  <a:lnTo>
                    <a:pt x="680014" y="30898"/>
                  </a:lnTo>
                  <a:lnTo>
                    <a:pt x="698753" y="31116"/>
                  </a:lnTo>
                  <a:lnTo>
                    <a:pt x="715921" y="32430"/>
                  </a:lnTo>
                  <a:lnTo>
                    <a:pt x="788820" y="4207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3050103" y="4133416"/>
              <a:ext cx="10390" cy="294493"/>
            </a:xfrm>
            <a:custGeom>
              <a:avLst/>
              <a:gdLst/>
              <a:ahLst/>
              <a:cxnLst/>
              <a:rect l="0" t="0" r="0" b="0"/>
              <a:pathLst>
                <a:path w="10390" h="294493">
                  <a:moveTo>
                    <a:pt x="0" y="0"/>
                  </a:moveTo>
                  <a:lnTo>
                    <a:pt x="0" y="27917"/>
                  </a:lnTo>
                  <a:lnTo>
                    <a:pt x="1169" y="40815"/>
                  </a:lnTo>
                  <a:lnTo>
                    <a:pt x="3117" y="54088"/>
                  </a:lnTo>
                  <a:lnTo>
                    <a:pt x="5584" y="67611"/>
                  </a:lnTo>
                  <a:lnTo>
                    <a:pt x="7228" y="82470"/>
                  </a:lnTo>
                  <a:lnTo>
                    <a:pt x="8325" y="98219"/>
                  </a:lnTo>
                  <a:lnTo>
                    <a:pt x="9543" y="130131"/>
                  </a:lnTo>
                  <a:lnTo>
                    <a:pt x="10229" y="174377"/>
                  </a:lnTo>
                  <a:lnTo>
                    <a:pt x="10389" y="202933"/>
                  </a:lnTo>
                  <a:lnTo>
                    <a:pt x="9263" y="217092"/>
                  </a:lnTo>
                  <a:lnTo>
                    <a:pt x="7344" y="231206"/>
                  </a:lnTo>
                  <a:lnTo>
                    <a:pt x="0" y="29449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3176314" y="4143933"/>
              <a:ext cx="21036" cy="336565"/>
            </a:xfrm>
            <a:custGeom>
              <a:avLst/>
              <a:gdLst/>
              <a:ahLst/>
              <a:cxnLst/>
              <a:rect l="0" t="0" r="0" b="0"/>
              <a:pathLst>
                <a:path w="21036" h="336565">
                  <a:moveTo>
                    <a:pt x="0" y="0"/>
                  </a:moveTo>
                  <a:lnTo>
                    <a:pt x="5584" y="16751"/>
                  </a:lnTo>
                  <a:lnTo>
                    <a:pt x="7229" y="26359"/>
                  </a:lnTo>
                  <a:lnTo>
                    <a:pt x="8325" y="37440"/>
                  </a:lnTo>
                  <a:lnTo>
                    <a:pt x="9056" y="49501"/>
                  </a:lnTo>
                  <a:lnTo>
                    <a:pt x="9868" y="78484"/>
                  </a:lnTo>
                  <a:lnTo>
                    <a:pt x="10513" y="272572"/>
                  </a:lnTo>
                  <a:lnTo>
                    <a:pt x="21035" y="33656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3281490" y="4188928"/>
              <a:ext cx="220871" cy="312605"/>
            </a:xfrm>
            <a:custGeom>
              <a:avLst/>
              <a:gdLst/>
              <a:ahLst/>
              <a:cxnLst/>
              <a:rect l="0" t="0" r="0" b="0"/>
              <a:pathLst>
                <a:path w="220871" h="312605">
                  <a:moveTo>
                    <a:pt x="0" y="18111"/>
                  </a:moveTo>
                  <a:lnTo>
                    <a:pt x="11167" y="6944"/>
                  </a:lnTo>
                  <a:lnTo>
                    <a:pt x="19131" y="3655"/>
                  </a:lnTo>
                  <a:lnTo>
                    <a:pt x="29115" y="1462"/>
                  </a:lnTo>
                  <a:lnTo>
                    <a:pt x="40445" y="0"/>
                  </a:lnTo>
                  <a:lnTo>
                    <a:pt x="52673" y="194"/>
                  </a:lnTo>
                  <a:lnTo>
                    <a:pt x="65500" y="1492"/>
                  </a:lnTo>
                  <a:lnTo>
                    <a:pt x="78725" y="3526"/>
                  </a:lnTo>
                  <a:lnTo>
                    <a:pt x="91048" y="7219"/>
                  </a:lnTo>
                  <a:lnTo>
                    <a:pt x="102769" y="12018"/>
                  </a:lnTo>
                  <a:lnTo>
                    <a:pt x="114089" y="17555"/>
                  </a:lnTo>
                  <a:lnTo>
                    <a:pt x="123973" y="24752"/>
                  </a:lnTo>
                  <a:lnTo>
                    <a:pt x="132900" y="33056"/>
                  </a:lnTo>
                  <a:lnTo>
                    <a:pt x="141188" y="42098"/>
                  </a:lnTo>
                  <a:lnTo>
                    <a:pt x="147882" y="51632"/>
                  </a:lnTo>
                  <a:lnTo>
                    <a:pt x="153513" y="61493"/>
                  </a:lnTo>
                  <a:lnTo>
                    <a:pt x="158436" y="71573"/>
                  </a:lnTo>
                  <a:lnTo>
                    <a:pt x="162887" y="82968"/>
                  </a:lnTo>
                  <a:lnTo>
                    <a:pt x="167023" y="95239"/>
                  </a:lnTo>
                  <a:lnTo>
                    <a:pt x="170948" y="108094"/>
                  </a:lnTo>
                  <a:lnTo>
                    <a:pt x="173565" y="121339"/>
                  </a:lnTo>
                  <a:lnTo>
                    <a:pt x="175310" y="134843"/>
                  </a:lnTo>
                  <a:lnTo>
                    <a:pt x="176473" y="148520"/>
                  </a:lnTo>
                  <a:lnTo>
                    <a:pt x="174911" y="162313"/>
                  </a:lnTo>
                  <a:lnTo>
                    <a:pt x="171533" y="176183"/>
                  </a:lnTo>
                  <a:lnTo>
                    <a:pt x="166943" y="190103"/>
                  </a:lnTo>
                  <a:lnTo>
                    <a:pt x="161546" y="202890"/>
                  </a:lnTo>
                  <a:lnTo>
                    <a:pt x="155611" y="214920"/>
                  </a:lnTo>
                  <a:lnTo>
                    <a:pt x="149317" y="226446"/>
                  </a:lnTo>
                  <a:lnTo>
                    <a:pt x="141615" y="235299"/>
                  </a:lnTo>
                  <a:lnTo>
                    <a:pt x="132975" y="242369"/>
                  </a:lnTo>
                  <a:lnTo>
                    <a:pt x="123709" y="248251"/>
                  </a:lnTo>
                  <a:lnTo>
                    <a:pt x="114025" y="253341"/>
                  </a:lnTo>
                  <a:lnTo>
                    <a:pt x="104064" y="257904"/>
                  </a:lnTo>
                  <a:lnTo>
                    <a:pt x="93917" y="262113"/>
                  </a:lnTo>
                  <a:lnTo>
                    <a:pt x="83646" y="263752"/>
                  </a:lnTo>
                  <a:lnTo>
                    <a:pt x="73294" y="263675"/>
                  </a:lnTo>
                  <a:lnTo>
                    <a:pt x="62886" y="262455"/>
                  </a:lnTo>
                  <a:lnTo>
                    <a:pt x="53611" y="259305"/>
                  </a:lnTo>
                  <a:lnTo>
                    <a:pt x="45089" y="254867"/>
                  </a:lnTo>
                  <a:lnTo>
                    <a:pt x="37071" y="249572"/>
                  </a:lnTo>
                  <a:lnTo>
                    <a:pt x="32895" y="241367"/>
                  </a:lnTo>
                  <a:lnTo>
                    <a:pt x="31279" y="231222"/>
                  </a:lnTo>
                  <a:lnTo>
                    <a:pt x="31370" y="219785"/>
                  </a:lnTo>
                  <a:lnTo>
                    <a:pt x="33768" y="209823"/>
                  </a:lnTo>
                  <a:lnTo>
                    <a:pt x="37704" y="200844"/>
                  </a:lnTo>
                  <a:lnTo>
                    <a:pt x="42666" y="192521"/>
                  </a:lnTo>
                  <a:lnTo>
                    <a:pt x="51816" y="188141"/>
                  </a:lnTo>
                  <a:lnTo>
                    <a:pt x="63760" y="186389"/>
                  </a:lnTo>
                  <a:lnTo>
                    <a:pt x="77565" y="186390"/>
                  </a:lnTo>
                  <a:lnTo>
                    <a:pt x="91444" y="188728"/>
                  </a:lnTo>
                  <a:lnTo>
                    <a:pt x="105370" y="192624"/>
                  </a:lnTo>
                  <a:lnTo>
                    <a:pt x="119329" y="197559"/>
                  </a:lnTo>
                  <a:lnTo>
                    <a:pt x="132141" y="204354"/>
                  </a:lnTo>
                  <a:lnTo>
                    <a:pt x="144188" y="212390"/>
                  </a:lnTo>
                  <a:lnTo>
                    <a:pt x="155725" y="221254"/>
                  </a:lnTo>
                  <a:lnTo>
                    <a:pt x="165754" y="230668"/>
                  </a:lnTo>
                  <a:lnTo>
                    <a:pt x="174777" y="240451"/>
                  </a:lnTo>
                  <a:lnTo>
                    <a:pt x="183129" y="250478"/>
                  </a:lnTo>
                  <a:lnTo>
                    <a:pt x="189867" y="261838"/>
                  </a:lnTo>
                  <a:lnTo>
                    <a:pt x="195527" y="274085"/>
                  </a:lnTo>
                  <a:lnTo>
                    <a:pt x="220870" y="31260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4164969" y="4145395"/>
              <a:ext cx="757267" cy="19575"/>
            </a:xfrm>
            <a:custGeom>
              <a:avLst/>
              <a:gdLst/>
              <a:ahLst/>
              <a:cxnLst/>
              <a:rect l="0" t="0" r="0" b="0"/>
              <a:pathLst>
                <a:path w="757267" h="19575">
                  <a:moveTo>
                    <a:pt x="0" y="9056"/>
                  </a:moveTo>
                  <a:lnTo>
                    <a:pt x="16750" y="3472"/>
                  </a:lnTo>
                  <a:lnTo>
                    <a:pt x="28695" y="2996"/>
                  </a:lnTo>
                  <a:lnTo>
                    <a:pt x="43671" y="3847"/>
                  </a:lnTo>
                  <a:lnTo>
                    <a:pt x="60667" y="5584"/>
                  </a:lnTo>
                  <a:lnTo>
                    <a:pt x="77840" y="6741"/>
                  </a:lnTo>
                  <a:lnTo>
                    <a:pt x="95132" y="7513"/>
                  </a:lnTo>
                  <a:lnTo>
                    <a:pt x="129927" y="8370"/>
                  </a:lnTo>
                  <a:lnTo>
                    <a:pt x="337181" y="9048"/>
                  </a:lnTo>
                  <a:lnTo>
                    <a:pt x="354504" y="7882"/>
                  </a:lnTo>
                  <a:lnTo>
                    <a:pt x="369558" y="5936"/>
                  </a:lnTo>
                  <a:lnTo>
                    <a:pt x="383101" y="3470"/>
                  </a:lnTo>
                  <a:lnTo>
                    <a:pt x="396804" y="1826"/>
                  </a:lnTo>
                  <a:lnTo>
                    <a:pt x="410613" y="730"/>
                  </a:lnTo>
                  <a:lnTo>
                    <a:pt x="424495" y="0"/>
                  </a:lnTo>
                  <a:lnTo>
                    <a:pt x="440760" y="681"/>
                  </a:lnTo>
                  <a:lnTo>
                    <a:pt x="458616" y="2304"/>
                  </a:lnTo>
                  <a:lnTo>
                    <a:pt x="477531" y="4555"/>
                  </a:lnTo>
                  <a:lnTo>
                    <a:pt x="497153" y="6055"/>
                  </a:lnTo>
                  <a:lnTo>
                    <a:pt x="517246" y="7055"/>
                  </a:lnTo>
                  <a:lnTo>
                    <a:pt x="558270" y="8167"/>
                  </a:lnTo>
                  <a:lnTo>
                    <a:pt x="599875" y="8661"/>
                  </a:lnTo>
                  <a:lnTo>
                    <a:pt x="619618" y="9961"/>
                  </a:lnTo>
                  <a:lnTo>
                    <a:pt x="638622" y="11996"/>
                  </a:lnTo>
                  <a:lnTo>
                    <a:pt x="657135" y="14522"/>
                  </a:lnTo>
                  <a:lnTo>
                    <a:pt x="675320" y="16206"/>
                  </a:lnTo>
                  <a:lnTo>
                    <a:pt x="693287" y="17329"/>
                  </a:lnTo>
                  <a:lnTo>
                    <a:pt x="757266" y="1957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4427908" y="4249109"/>
              <a:ext cx="52590" cy="262941"/>
            </a:xfrm>
            <a:custGeom>
              <a:avLst/>
              <a:gdLst/>
              <a:ahLst/>
              <a:cxnLst/>
              <a:rect l="0" t="0" r="0" b="0"/>
              <a:pathLst>
                <a:path w="52590" h="262941">
                  <a:moveTo>
                    <a:pt x="0" y="0"/>
                  </a:moveTo>
                  <a:lnTo>
                    <a:pt x="24724" y="74171"/>
                  </a:lnTo>
                  <a:lnTo>
                    <a:pt x="28169" y="85675"/>
                  </a:lnTo>
                  <a:lnTo>
                    <a:pt x="35113" y="110922"/>
                  </a:lnTo>
                  <a:lnTo>
                    <a:pt x="37433" y="124199"/>
                  </a:lnTo>
                  <a:lnTo>
                    <a:pt x="38979" y="137724"/>
                  </a:lnTo>
                  <a:lnTo>
                    <a:pt x="40009" y="151416"/>
                  </a:lnTo>
                  <a:lnTo>
                    <a:pt x="41865" y="164050"/>
                  </a:lnTo>
                  <a:lnTo>
                    <a:pt x="44271" y="175978"/>
                  </a:lnTo>
                  <a:lnTo>
                    <a:pt x="47044" y="187436"/>
                  </a:lnTo>
                  <a:lnTo>
                    <a:pt x="48892" y="199749"/>
                  </a:lnTo>
                  <a:lnTo>
                    <a:pt x="50124" y="212633"/>
                  </a:lnTo>
                  <a:lnTo>
                    <a:pt x="52589" y="26294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4585672" y="4259627"/>
              <a:ext cx="42072" cy="283976"/>
            </a:xfrm>
            <a:custGeom>
              <a:avLst/>
              <a:gdLst/>
              <a:ahLst/>
              <a:cxnLst/>
              <a:rect l="0" t="0" r="0" b="0"/>
              <a:pathLst>
                <a:path w="42072" h="283976">
                  <a:moveTo>
                    <a:pt x="0" y="0"/>
                  </a:moveTo>
                  <a:lnTo>
                    <a:pt x="5584" y="16750"/>
                  </a:lnTo>
                  <a:lnTo>
                    <a:pt x="8397" y="26359"/>
                  </a:lnTo>
                  <a:lnTo>
                    <a:pt x="14639" y="49501"/>
                  </a:lnTo>
                  <a:lnTo>
                    <a:pt x="16771" y="62216"/>
                  </a:lnTo>
                  <a:lnTo>
                    <a:pt x="18193" y="75367"/>
                  </a:lnTo>
                  <a:lnTo>
                    <a:pt x="19140" y="88809"/>
                  </a:lnTo>
                  <a:lnTo>
                    <a:pt x="19772" y="103614"/>
                  </a:lnTo>
                  <a:lnTo>
                    <a:pt x="20474" y="135645"/>
                  </a:lnTo>
                  <a:lnTo>
                    <a:pt x="21830" y="151198"/>
                  </a:lnTo>
                  <a:lnTo>
                    <a:pt x="23902" y="166241"/>
                  </a:lnTo>
                  <a:lnTo>
                    <a:pt x="26453" y="180945"/>
                  </a:lnTo>
                  <a:lnTo>
                    <a:pt x="28153" y="195422"/>
                  </a:lnTo>
                  <a:lnTo>
                    <a:pt x="29287" y="209748"/>
                  </a:lnTo>
                  <a:lnTo>
                    <a:pt x="30042" y="223972"/>
                  </a:lnTo>
                  <a:lnTo>
                    <a:pt x="31714" y="236962"/>
                  </a:lnTo>
                  <a:lnTo>
                    <a:pt x="33998" y="249127"/>
                  </a:lnTo>
                  <a:lnTo>
                    <a:pt x="42071" y="28397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4732919" y="4250571"/>
              <a:ext cx="262941" cy="387691"/>
            </a:xfrm>
            <a:custGeom>
              <a:avLst/>
              <a:gdLst/>
              <a:ahLst/>
              <a:cxnLst/>
              <a:rect l="0" t="0" r="0" b="0"/>
              <a:pathLst>
                <a:path w="262941" h="387691">
                  <a:moveTo>
                    <a:pt x="0" y="9056"/>
                  </a:moveTo>
                  <a:lnTo>
                    <a:pt x="16750" y="3472"/>
                  </a:lnTo>
                  <a:lnTo>
                    <a:pt x="26359" y="1828"/>
                  </a:lnTo>
                  <a:lnTo>
                    <a:pt x="37439" y="731"/>
                  </a:lnTo>
                  <a:lnTo>
                    <a:pt x="49501" y="0"/>
                  </a:lnTo>
                  <a:lnTo>
                    <a:pt x="61047" y="681"/>
                  </a:lnTo>
                  <a:lnTo>
                    <a:pt x="72251" y="2305"/>
                  </a:lnTo>
                  <a:lnTo>
                    <a:pt x="83226" y="4555"/>
                  </a:lnTo>
                  <a:lnTo>
                    <a:pt x="94049" y="8393"/>
                  </a:lnTo>
                  <a:lnTo>
                    <a:pt x="104769" y="13288"/>
                  </a:lnTo>
                  <a:lnTo>
                    <a:pt x="115423" y="18889"/>
                  </a:lnTo>
                  <a:lnTo>
                    <a:pt x="126030" y="26129"/>
                  </a:lnTo>
                  <a:lnTo>
                    <a:pt x="136608" y="34462"/>
                  </a:lnTo>
                  <a:lnTo>
                    <a:pt x="147166" y="43522"/>
                  </a:lnTo>
                  <a:lnTo>
                    <a:pt x="157710" y="53069"/>
                  </a:lnTo>
                  <a:lnTo>
                    <a:pt x="178775" y="73025"/>
                  </a:lnTo>
                  <a:lnTo>
                    <a:pt x="186963" y="83255"/>
                  </a:lnTo>
                  <a:lnTo>
                    <a:pt x="193591" y="93580"/>
                  </a:lnTo>
                  <a:lnTo>
                    <a:pt x="199178" y="103970"/>
                  </a:lnTo>
                  <a:lnTo>
                    <a:pt x="204071" y="115571"/>
                  </a:lnTo>
                  <a:lnTo>
                    <a:pt x="208502" y="127979"/>
                  </a:lnTo>
                  <a:lnTo>
                    <a:pt x="212624" y="140926"/>
                  </a:lnTo>
                  <a:lnTo>
                    <a:pt x="214204" y="154232"/>
                  </a:lnTo>
                  <a:lnTo>
                    <a:pt x="214089" y="167777"/>
                  </a:lnTo>
                  <a:lnTo>
                    <a:pt x="212843" y="181481"/>
                  </a:lnTo>
                  <a:lnTo>
                    <a:pt x="209675" y="194123"/>
                  </a:lnTo>
                  <a:lnTo>
                    <a:pt x="205226" y="206057"/>
                  </a:lnTo>
                  <a:lnTo>
                    <a:pt x="199923" y="217519"/>
                  </a:lnTo>
                  <a:lnTo>
                    <a:pt x="192882" y="227498"/>
                  </a:lnTo>
                  <a:lnTo>
                    <a:pt x="184681" y="236488"/>
                  </a:lnTo>
                  <a:lnTo>
                    <a:pt x="175709" y="244818"/>
                  </a:lnTo>
                  <a:lnTo>
                    <a:pt x="166221" y="251540"/>
                  </a:lnTo>
                  <a:lnTo>
                    <a:pt x="156390" y="257190"/>
                  </a:lnTo>
                  <a:lnTo>
                    <a:pt x="146330" y="262125"/>
                  </a:lnTo>
                  <a:lnTo>
                    <a:pt x="134950" y="265415"/>
                  </a:lnTo>
                  <a:lnTo>
                    <a:pt x="122688" y="267609"/>
                  </a:lnTo>
                  <a:lnTo>
                    <a:pt x="109839" y="269071"/>
                  </a:lnTo>
                  <a:lnTo>
                    <a:pt x="97767" y="268877"/>
                  </a:lnTo>
                  <a:lnTo>
                    <a:pt x="86213" y="267579"/>
                  </a:lnTo>
                  <a:lnTo>
                    <a:pt x="75004" y="265546"/>
                  </a:lnTo>
                  <a:lnTo>
                    <a:pt x="68701" y="259516"/>
                  </a:lnTo>
                  <a:lnTo>
                    <a:pt x="65667" y="250821"/>
                  </a:lnTo>
                  <a:lnTo>
                    <a:pt x="64813" y="240350"/>
                  </a:lnTo>
                  <a:lnTo>
                    <a:pt x="70087" y="234538"/>
                  </a:lnTo>
                  <a:lnTo>
                    <a:pt x="79446" y="231832"/>
                  </a:lnTo>
                  <a:lnTo>
                    <a:pt x="91529" y="231196"/>
                  </a:lnTo>
                  <a:lnTo>
                    <a:pt x="103090" y="231941"/>
                  </a:lnTo>
                  <a:lnTo>
                    <a:pt x="114302" y="233607"/>
                  </a:lnTo>
                  <a:lnTo>
                    <a:pt x="125284" y="235886"/>
                  </a:lnTo>
                  <a:lnTo>
                    <a:pt x="136110" y="239742"/>
                  </a:lnTo>
                  <a:lnTo>
                    <a:pt x="146834" y="244650"/>
                  </a:lnTo>
                  <a:lnTo>
                    <a:pt x="157489" y="250260"/>
                  </a:lnTo>
                  <a:lnTo>
                    <a:pt x="168098" y="257505"/>
                  </a:lnTo>
                  <a:lnTo>
                    <a:pt x="178677" y="265841"/>
                  </a:lnTo>
                  <a:lnTo>
                    <a:pt x="189235" y="274905"/>
                  </a:lnTo>
                  <a:lnTo>
                    <a:pt x="198611" y="284452"/>
                  </a:lnTo>
                  <a:lnTo>
                    <a:pt x="207199" y="294324"/>
                  </a:lnTo>
                  <a:lnTo>
                    <a:pt x="215262" y="304411"/>
                  </a:lnTo>
                  <a:lnTo>
                    <a:pt x="222974" y="314641"/>
                  </a:lnTo>
                  <a:lnTo>
                    <a:pt x="237776" y="335357"/>
                  </a:lnTo>
                  <a:lnTo>
                    <a:pt x="243827" y="345789"/>
                  </a:lnTo>
                  <a:lnTo>
                    <a:pt x="249029" y="356250"/>
                  </a:lnTo>
                  <a:lnTo>
                    <a:pt x="262940" y="38769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4361549" y="5047551"/>
              <a:ext cx="308265" cy="379530"/>
            </a:xfrm>
            <a:custGeom>
              <a:avLst/>
              <a:gdLst/>
              <a:ahLst/>
              <a:cxnLst/>
              <a:rect l="0" t="0" r="0" b="0"/>
              <a:pathLst>
                <a:path w="308265" h="379530">
                  <a:moveTo>
                    <a:pt x="139983" y="64001"/>
                  </a:moveTo>
                  <a:lnTo>
                    <a:pt x="145566" y="80751"/>
                  </a:lnTo>
                  <a:lnTo>
                    <a:pt x="149548" y="89192"/>
                  </a:lnTo>
                  <a:lnTo>
                    <a:pt x="154540" y="98324"/>
                  </a:lnTo>
                  <a:lnTo>
                    <a:pt x="160205" y="107918"/>
                  </a:lnTo>
                  <a:lnTo>
                    <a:pt x="166319" y="111977"/>
                  </a:lnTo>
                  <a:lnTo>
                    <a:pt x="172732" y="112346"/>
                  </a:lnTo>
                  <a:lnTo>
                    <a:pt x="179345" y="110255"/>
                  </a:lnTo>
                  <a:lnTo>
                    <a:pt x="183753" y="104186"/>
                  </a:lnTo>
                  <a:lnTo>
                    <a:pt x="186692" y="95466"/>
                  </a:lnTo>
                  <a:lnTo>
                    <a:pt x="188652" y="84977"/>
                  </a:lnTo>
                  <a:lnTo>
                    <a:pt x="187621" y="74479"/>
                  </a:lnTo>
                  <a:lnTo>
                    <a:pt x="184596" y="63975"/>
                  </a:lnTo>
                  <a:lnTo>
                    <a:pt x="180243" y="53466"/>
                  </a:lnTo>
                  <a:lnTo>
                    <a:pt x="175003" y="44123"/>
                  </a:lnTo>
                  <a:lnTo>
                    <a:pt x="169173" y="35557"/>
                  </a:lnTo>
                  <a:lnTo>
                    <a:pt x="162949" y="27509"/>
                  </a:lnTo>
                  <a:lnTo>
                    <a:pt x="156462" y="19807"/>
                  </a:lnTo>
                  <a:lnTo>
                    <a:pt x="149800" y="12334"/>
                  </a:lnTo>
                  <a:lnTo>
                    <a:pt x="143022" y="5016"/>
                  </a:lnTo>
                  <a:lnTo>
                    <a:pt x="132660" y="1305"/>
                  </a:lnTo>
                  <a:lnTo>
                    <a:pt x="119909" y="0"/>
                  </a:lnTo>
                  <a:lnTo>
                    <a:pt x="105565" y="299"/>
                  </a:lnTo>
                  <a:lnTo>
                    <a:pt x="92496" y="1666"/>
                  </a:lnTo>
                  <a:lnTo>
                    <a:pt x="80278" y="3747"/>
                  </a:lnTo>
                  <a:lnTo>
                    <a:pt x="68627" y="6302"/>
                  </a:lnTo>
                  <a:lnTo>
                    <a:pt x="58522" y="10343"/>
                  </a:lnTo>
                  <a:lnTo>
                    <a:pt x="49448" y="15374"/>
                  </a:lnTo>
                  <a:lnTo>
                    <a:pt x="41062" y="21066"/>
                  </a:lnTo>
                  <a:lnTo>
                    <a:pt x="33134" y="29534"/>
                  </a:lnTo>
                  <a:lnTo>
                    <a:pt x="25511" y="39855"/>
                  </a:lnTo>
                  <a:lnTo>
                    <a:pt x="18092" y="51409"/>
                  </a:lnTo>
                  <a:lnTo>
                    <a:pt x="11977" y="64955"/>
                  </a:lnTo>
                  <a:lnTo>
                    <a:pt x="6732" y="79830"/>
                  </a:lnTo>
                  <a:lnTo>
                    <a:pt x="2067" y="95589"/>
                  </a:lnTo>
                  <a:lnTo>
                    <a:pt x="125" y="111938"/>
                  </a:lnTo>
                  <a:lnTo>
                    <a:pt x="0" y="128680"/>
                  </a:lnTo>
                  <a:lnTo>
                    <a:pt x="1084" y="145685"/>
                  </a:lnTo>
                  <a:lnTo>
                    <a:pt x="2976" y="160528"/>
                  </a:lnTo>
                  <a:lnTo>
                    <a:pt x="5406" y="173929"/>
                  </a:lnTo>
                  <a:lnTo>
                    <a:pt x="8195" y="186368"/>
                  </a:lnTo>
                  <a:lnTo>
                    <a:pt x="13559" y="200505"/>
                  </a:lnTo>
                  <a:lnTo>
                    <a:pt x="20642" y="215772"/>
                  </a:lnTo>
                  <a:lnTo>
                    <a:pt x="28869" y="231793"/>
                  </a:lnTo>
                  <a:lnTo>
                    <a:pt x="37860" y="244811"/>
                  </a:lnTo>
                  <a:lnTo>
                    <a:pt x="47360" y="255827"/>
                  </a:lnTo>
                  <a:lnTo>
                    <a:pt x="57199" y="265508"/>
                  </a:lnTo>
                  <a:lnTo>
                    <a:pt x="66096" y="275469"/>
                  </a:lnTo>
                  <a:lnTo>
                    <a:pt x="74364" y="285614"/>
                  </a:lnTo>
                  <a:lnTo>
                    <a:pt x="82213" y="295884"/>
                  </a:lnTo>
                  <a:lnTo>
                    <a:pt x="90952" y="305068"/>
                  </a:lnTo>
                  <a:lnTo>
                    <a:pt x="100284" y="313527"/>
                  </a:lnTo>
                  <a:lnTo>
                    <a:pt x="110011" y="321505"/>
                  </a:lnTo>
                  <a:lnTo>
                    <a:pt x="120002" y="327991"/>
                  </a:lnTo>
                  <a:lnTo>
                    <a:pt x="130168" y="333484"/>
                  </a:lnTo>
                  <a:lnTo>
                    <a:pt x="140451" y="338315"/>
                  </a:lnTo>
                  <a:lnTo>
                    <a:pt x="150813" y="343873"/>
                  </a:lnTo>
                  <a:lnTo>
                    <a:pt x="161226" y="349915"/>
                  </a:lnTo>
                  <a:lnTo>
                    <a:pt x="171674" y="356281"/>
                  </a:lnTo>
                  <a:lnTo>
                    <a:pt x="182145" y="361693"/>
                  </a:lnTo>
                  <a:lnTo>
                    <a:pt x="192632" y="366470"/>
                  </a:lnTo>
                  <a:lnTo>
                    <a:pt x="203129" y="370823"/>
                  </a:lnTo>
                  <a:lnTo>
                    <a:pt x="214802" y="373725"/>
                  </a:lnTo>
                  <a:lnTo>
                    <a:pt x="227258" y="375660"/>
                  </a:lnTo>
                  <a:lnTo>
                    <a:pt x="240237" y="376950"/>
                  </a:lnTo>
                  <a:lnTo>
                    <a:pt x="253564" y="377809"/>
                  </a:lnTo>
                  <a:lnTo>
                    <a:pt x="267123" y="378382"/>
                  </a:lnTo>
                  <a:lnTo>
                    <a:pt x="308264" y="37952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3880993" y="5016894"/>
              <a:ext cx="147248" cy="1"/>
            </a:xfrm>
            <a:custGeom>
              <a:avLst/>
              <a:gdLst/>
              <a:ahLst/>
              <a:cxnLst/>
              <a:rect l="0" t="0" r="0" b="0"/>
              <a:pathLst>
                <a:path w="147248" h="1">
                  <a:moveTo>
                    <a:pt x="0" y="0"/>
                  </a:moveTo>
                  <a:lnTo>
                    <a:pt x="147247"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3765300" y="5080000"/>
              <a:ext cx="199835" cy="1"/>
            </a:xfrm>
            <a:custGeom>
              <a:avLst/>
              <a:gdLst/>
              <a:ahLst/>
              <a:cxnLst/>
              <a:rect l="0" t="0" r="0" b="0"/>
              <a:pathLst>
                <a:path w="199835" h="1">
                  <a:moveTo>
                    <a:pt x="0" y="0"/>
                  </a:moveTo>
                  <a:lnTo>
                    <a:pt x="199834"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3" name="Group 92"/>
          <p:cNvGrpSpPr/>
          <p:nvPr/>
        </p:nvGrpSpPr>
        <p:grpSpPr>
          <a:xfrm>
            <a:off x="199834" y="3020879"/>
            <a:ext cx="2216890" cy="1862117"/>
            <a:chOff x="199834" y="3020879"/>
            <a:chExt cx="2216890" cy="1862117"/>
          </a:xfrm>
        </p:grpSpPr>
        <p:sp>
          <p:nvSpPr>
            <p:cNvPr id="74" name="Freeform 73"/>
            <p:cNvSpPr/>
            <p:nvPr/>
          </p:nvSpPr>
          <p:spPr>
            <a:xfrm>
              <a:off x="199834" y="3407702"/>
              <a:ext cx="63106" cy="347081"/>
            </a:xfrm>
            <a:custGeom>
              <a:avLst/>
              <a:gdLst/>
              <a:ahLst/>
              <a:cxnLst/>
              <a:rect l="0" t="0" r="0" b="0"/>
              <a:pathLst>
                <a:path w="63106" h="347081">
                  <a:moveTo>
                    <a:pt x="0" y="0"/>
                  </a:moveTo>
                  <a:lnTo>
                    <a:pt x="0" y="27916"/>
                  </a:lnTo>
                  <a:lnTo>
                    <a:pt x="1168" y="40815"/>
                  </a:lnTo>
                  <a:lnTo>
                    <a:pt x="3116" y="54088"/>
                  </a:lnTo>
                  <a:lnTo>
                    <a:pt x="5583" y="67611"/>
                  </a:lnTo>
                  <a:lnTo>
                    <a:pt x="7228" y="82470"/>
                  </a:lnTo>
                  <a:lnTo>
                    <a:pt x="8324" y="98218"/>
                  </a:lnTo>
                  <a:lnTo>
                    <a:pt x="9055" y="114561"/>
                  </a:lnTo>
                  <a:lnTo>
                    <a:pt x="10711" y="131299"/>
                  </a:lnTo>
                  <a:lnTo>
                    <a:pt x="12984" y="148301"/>
                  </a:lnTo>
                  <a:lnTo>
                    <a:pt x="15668" y="165479"/>
                  </a:lnTo>
                  <a:lnTo>
                    <a:pt x="19794" y="182774"/>
                  </a:lnTo>
                  <a:lnTo>
                    <a:pt x="24882" y="200147"/>
                  </a:lnTo>
                  <a:lnTo>
                    <a:pt x="30612" y="217572"/>
                  </a:lnTo>
                  <a:lnTo>
                    <a:pt x="34431" y="233863"/>
                  </a:lnTo>
                  <a:lnTo>
                    <a:pt x="36977" y="249398"/>
                  </a:lnTo>
                  <a:lnTo>
                    <a:pt x="38675" y="264430"/>
                  </a:lnTo>
                  <a:lnTo>
                    <a:pt x="40975" y="277956"/>
                  </a:lnTo>
                  <a:lnTo>
                    <a:pt x="43678" y="290480"/>
                  </a:lnTo>
                  <a:lnTo>
                    <a:pt x="63105" y="34708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330503" y="3407702"/>
              <a:ext cx="27096" cy="347081"/>
            </a:xfrm>
            <a:custGeom>
              <a:avLst/>
              <a:gdLst/>
              <a:ahLst/>
              <a:cxnLst/>
              <a:rect l="0" t="0" r="0" b="0"/>
              <a:pathLst>
                <a:path w="27096" h="347081">
                  <a:moveTo>
                    <a:pt x="6060" y="0"/>
                  </a:moveTo>
                  <a:lnTo>
                    <a:pt x="6060" y="114561"/>
                  </a:lnTo>
                  <a:lnTo>
                    <a:pt x="4891" y="128962"/>
                  </a:lnTo>
                  <a:lnTo>
                    <a:pt x="2943" y="142068"/>
                  </a:lnTo>
                  <a:lnTo>
                    <a:pt x="476" y="154311"/>
                  </a:lnTo>
                  <a:lnTo>
                    <a:pt x="0" y="168317"/>
                  </a:lnTo>
                  <a:lnTo>
                    <a:pt x="851" y="183497"/>
                  </a:lnTo>
                  <a:lnTo>
                    <a:pt x="2587" y="199460"/>
                  </a:lnTo>
                  <a:lnTo>
                    <a:pt x="4913" y="215945"/>
                  </a:lnTo>
                  <a:lnTo>
                    <a:pt x="10614" y="249844"/>
                  </a:lnTo>
                  <a:lnTo>
                    <a:pt x="13771" y="265895"/>
                  </a:lnTo>
                  <a:lnTo>
                    <a:pt x="17043" y="281271"/>
                  </a:lnTo>
                  <a:lnTo>
                    <a:pt x="27095" y="34708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494327" y="3457030"/>
              <a:ext cx="172379" cy="266200"/>
            </a:xfrm>
            <a:custGeom>
              <a:avLst/>
              <a:gdLst/>
              <a:ahLst/>
              <a:cxnLst/>
              <a:rect l="0" t="0" r="0" b="0"/>
              <a:pathLst>
                <a:path w="172379" h="266200">
                  <a:moveTo>
                    <a:pt x="0" y="34812"/>
                  </a:moveTo>
                  <a:lnTo>
                    <a:pt x="11166" y="18062"/>
                  </a:lnTo>
                  <a:lnTo>
                    <a:pt x="17962" y="11959"/>
                  </a:lnTo>
                  <a:lnTo>
                    <a:pt x="25998" y="6722"/>
                  </a:lnTo>
                  <a:lnTo>
                    <a:pt x="34861" y="2062"/>
                  </a:lnTo>
                  <a:lnTo>
                    <a:pt x="46613" y="124"/>
                  </a:lnTo>
                  <a:lnTo>
                    <a:pt x="60291" y="0"/>
                  </a:lnTo>
                  <a:lnTo>
                    <a:pt x="75252" y="1087"/>
                  </a:lnTo>
                  <a:lnTo>
                    <a:pt x="88733" y="2980"/>
                  </a:lnTo>
                  <a:lnTo>
                    <a:pt x="101225" y="5410"/>
                  </a:lnTo>
                  <a:lnTo>
                    <a:pt x="113060" y="8199"/>
                  </a:lnTo>
                  <a:lnTo>
                    <a:pt x="123287" y="13564"/>
                  </a:lnTo>
                  <a:lnTo>
                    <a:pt x="132442" y="20647"/>
                  </a:lnTo>
                  <a:lnTo>
                    <a:pt x="140882" y="28875"/>
                  </a:lnTo>
                  <a:lnTo>
                    <a:pt x="147678" y="39034"/>
                  </a:lnTo>
                  <a:lnTo>
                    <a:pt x="153377" y="50481"/>
                  </a:lnTo>
                  <a:lnTo>
                    <a:pt x="158345" y="62788"/>
                  </a:lnTo>
                  <a:lnTo>
                    <a:pt x="162826" y="76835"/>
                  </a:lnTo>
                  <a:lnTo>
                    <a:pt x="166982" y="92043"/>
                  </a:lnTo>
                  <a:lnTo>
                    <a:pt x="170921" y="108025"/>
                  </a:lnTo>
                  <a:lnTo>
                    <a:pt x="172378" y="123354"/>
                  </a:lnTo>
                  <a:lnTo>
                    <a:pt x="172181" y="138247"/>
                  </a:lnTo>
                  <a:lnTo>
                    <a:pt x="170881" y="152851"/>
                  </a:lnTo>
                  <a:lnTo>
                    <a:pt x="167677" y="167261"/>
                  </a:lnTo>
                  <a:lnTo>
                    <a:pt x="163204" y="181543"/>
                  </a:lnTo>
                  <a:lnTo>
                    <a:pt x="157885" y="195738"/>
                  </a:lnTo>
                  <a:lnTo>
                    <a:pt x="152001" y="207539"/>
                  </a:lnTo>
                  <a:lnTo>
                    <a:pt x="145742" y="217743"/>
                  </a:lnTo>
                  <a:lnTo>
                    <a:pt x="139231" y="226884"/>
                  </a:lnTo>
                  <a:lnTo>
                    <a:pt x="131385" y="235314"/>
                  </a:lnTo>
                  <a:lnTo>
                    <a:pt x="122649" y="243272"/>
                  </a:lnTo>
                  <a:lnTo>
                    <a:pt x="113319" y="250914"/>
                  </a:lnTo>
                  <a:lnTo>
                    <a:pt x="101255" y="256010"/>
                  </a:lnTo>
                  <a:lnTo>
                    <a:pt x="87370" y="259406"/>
                  </a:lnTo>
                  <a:lnTo>
                    <a:pt x="72270" y="261670"/>
                  </a:lnTo>
                  <a:lnTo>
                    <a:pt x="59866" y="260843"/>
                  </a:lnTo>
                  <a:lnTo>
                    <a:pt x="49260" y="257954"/>
                  </a:lnTo>
                  <a:lnTo>
                    <a:pt x="39851" y="253691"/>
                  </a:lnTo>
                  <a:lnTo>
                    <a:pt x="34748" y="246174"/>
                  </a:lnTo>
                  <a:lnTo>
                    <a:pt x="32514" y="236488"/>
                  </a:lnTo>
                  <a:lnTo>
                    <a:pt x="32194" y="225357"/>
                  </a:lnTo>
                  <a:lnTo>
                    <a:pt x="35486" y="216767"/>
                  </a:lnTo>
                  <a:lnTo>
                    <a:pt x="41186" y="209872"/>
                  </a:lnTo>
                  <a:lnTo>
                    <a:pt x="48493" y="204107"/>
                  </a:lnTo>
                  <a:lnTo>
                    <a:pt x="56869" y="201432"/>
                  </a:lnTo>
                  <a:lnTo>
                    <a:pt x="65960" y="200817"/>
                  </a:lnTo>
                  <a:lnTo>
                    <a:pt x="75526" y="201576"/>
                  </a:lnTo>
                  <a:lnTo>
                    <a:pt x="84240" y="204419"/>
                  </a:lnTo>
                  <a:lnTo>
                    <a:pt x="92387" y="208652"/>
                  </a:lnTo>
                  <a:lnTo>
                    <a:pt x="100156" y="213811"/>
                  </a:lnTo>
                  <a:lnTo>
                    <a:pt x="107672" y="219587"/>
                  </a:lnTo>
                  <a:lnTo>
                    <a:pt x="115020" y="225776"/>
                  </a:lnTo>
                  <a:lnTo>
                    <a:pt x="147246" y="26619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788819" y="3376907"/>
              <a:ext cx="988656" cy="430464"/>
            </a:xfrm>
            <a:custGeom>
              <a:avLst/>
              <a:gdLst/>
              <a:ahLst/>
              <a:cxnLst/>
              <a:rect l="0" t="0" r="0" b="0"/>
              <a:pathLst>
                <a:path w="988656" h="430464">
                  <a:moveTo>
                    <a:pt x="0" y="430463"/>
                  </a:moveTo>
                  <a:lnTo>
                    <a:pt x="0" y="408130"/>
                  </a:lnTo>
                  <a:lnTo>
                    <a:pt x="1169" y="395708"/>
                  </a:lnTo>
                  <a:lnTo>
                    <a:pt x="3117" y="381583"/>
                  </a:lnTo>
                  <a:lnTo>
                    <a:pt x="5584" y="366324"/>
                  </a:lnTo>
                  <a:lnTo>
                    <a:pt x="8397" y="352645"/>
                  </a:lnTo>
                  <a:lnTo>
                    <a:pt x="11441" y="340020"/>
                  </a:lnTo>
                  <a:lnTo>
                    <a:pt x="14639" y="328097"/>
                  </a:lnTo>
                  <a:lnTo>
                    <a:pt x="16771" y="314306"/>
                  </a:lnTo>
                  <a:lnTo>
                    <a:pt x="18193" y="299268"/>
                  </a:lnTo>
                  <a:lnTo>
                    <a:pt x="19140" y="283400"/>
                  </a:lnTo>
                  <a:lnTo>
                    <a:pt x="20193" y="250187"/>
                  </a:lnTo>
                  <a:lnTo>
                    <a:pt x="20925" y="163823"/>
                  </a:lnTo>
                  <a:lnTo>
                    <a:pt x="21031" y="38414"/>
                  </a:lnTo>
                  <a:lnTo>
                    <a:pt x="24539" y="26525"/>
                  </a:lnTo>
                  <a:lnTo>
                    <a:pt x="30383" y="16262"/>
                  </a:lnTo>
                  <a:lnTo>
                    <a:pt x="37785" y="7083"/>
                  </a:lnTo>
                  <a:lnTo>
                    <a:pt x="46225" y="2132"/>
                  </a:lnTo>
                  <a:lnTo>
                    <a:pt x="55358" y="0"/>
                  </a:lnTo>
                  <a:lnTo>
                    <a:pt x="77192" y="747"/>
                  </a:lnTo>
                  <a:lnTo>
                    <a:pt x="106373" y="4974"/>
                  </a:lnTo>
                  <a:lnTo>
                    <a:pt x="132586" y="10749"/>
                  </a:lnTo>
                  <a:lnTo>
                    <a:pt x="160598" y="17211"/>
                  </a:lnTo>
                  <a:lnTo>
                    <a:pt x="200315" y="23978"/>
                  </a:lnTo>
                  <a:lnTo>
                    <a:pt x="218853" y="26250"/>
                  </a:lnTo>
                  <a:lnTo>
                    <a:pt x="235886" y="27765"/>
                  </a:lnTo>
                  <a:lnTo>
                    <a:pt x="251916" y="28775"/>
                  </a:lnTo>
                  <a:lnTo>
                    <a:pt x="282192" y="29897"/>
                  </a:lnTo>
                  <a:lnTo>
                    <a:pt x="328634" y="30529"/>
                  </a:lnTo>
                  <a:lnTo>
                    <a:pt x="692156" y="30795"/>
                  </a:lnTo>
                  <a:lnTo>
                    <a:pt x="708017" y="29626"/>
                  </a:lnTo>
                  <a:lnTo>
                    <a:pt x="738105" y="25211"/>
                  </a:lnTo>
                  <a:lnTo>
                    <a:pt x="767059" y="22470"/>
                  </a:lnTo>
                  <a:lnTo>
                    <a:pt x="795509" y="21252"/>
                  </a:lnTo>
                  <a:lnTo>
                    <a:pt x="837807" y="20566"/>
                  </a:lnTo>
                  <a:lnTo>
                    <a:pt x="988655" y="2027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1020207" y="3485417"/>
              <a:ext cx="170707" cy="321954"/>
            </a:xfrm>
            <a:custGeom>
              <a:avLst/>
              <a:gdLst/>
              <a:ahLst/>
              <a:cxnLst/>
              <a:rect l="0" t="0" r="0" b="0"/>
              <a:pathLst>
                <a:path w="170707" h="321954">
                  <a:moveTo>
                    <a:pt x="0" y="27460"/>
                  </a:moveTo>
                  <a:lnTo>
                    <a:pt x="11166" y="10710"/>
                  </a:lnTo>
                  <a:lnTo>
                    <a:pt x="19130" y="5776"/>
                  </a:lnTo>
                  <a:lnTo>
                    <a:pt x="29114" y="2486"/>
                  </a:lnTo>
                  <a:lnTo>
                    <a:pt x="40444" y="293"/>
                  </a:lnTo>
                  <a:lnTo>
                    <a:pt x="51504" y="0"/>
                  </a:lnTo>
                  <a:lnTo>
                    <a:pt x="62383" y="973"/>
                  </a:lnTo>
                  <a:lnTo>
                    <a:pt x="73141" y="2791"/>
                  </a:lnTo>
                  <a:lnTo>
                    <a:pt x="83819" y="5171"/>
                  </a:lnTo>
                  <a:lnTo>
                    <a:pt x="94444" y="7926"/>
                  </a:lnTo>
                  <a:lnTo>
                    <a:pt x="105033" y="10932"/>
                  </a:lnTo>
                  <a:lnTo>
                    <a:pt x="114429" y="15273"/>
                  </a:lnTo>
                  <a:lnTo>
                    <a:pt x="123031" y="20504"/>
                  </a:lnTo>
                  <a:lnTo>
                    <a:pt x="131103" y="26329"/>
                  </a:lnTo>
                  <a:lnTo>
                    <a:pt x="135315" y="33717"/>
                  </a:lnTo>
                  <a:lnTo>
                    <a:pt x="136955" y="42149"/>
                  </a:lnTo>
                  <a:lnTo>
                    <a:pt x="136879" y="51277"/>
                  </a:lnTo>
                  <a:lnTo>
                    <a:pt x="133323" y="59699"/>
                  </a:lnTo>
                  <a:lnTo>
                    <a:pt x="127446" y="67651"/>
                  </a:lnTo>
                  <a:lnTo>
                    <a:pt x="120023" y="75289"/>
                  </a:lnTo>
                  <a:lnTo>
                    <a:pt x="110399" y="81550"/>
                  </a:lnTo>
                  <a:lnTo>
                    <a:pt x="99309" y="86893"/>
                  </a:lnTo>
                  <a:lnTo>
                    <a:pt x="87241" y="91623"/>
                  </a:lnTo>
                  <a:lnTo>
                    <a:pt x="64483" y="99995"/>
                  </a:lnTo>
                  <a:lnTo>
                    <a:pt x="53506" y="103864"/>
                  </a:lnTo>
                  <a:lnTo>
                    <a:pt x="49694" y="107612"/>
                  </a:lnTo>
                  <a:lnTo>
                    <a:pt x="50659" y="111279"/>
                  </a:lnTo>
                  <a:lnTo>
                    <a:pt x="54808" y="114892"/>
                  </a:lnTo>
                  <a:lnTo>
                    <a:pt x="62248" y="118470"/>
                  </a:lnTo>
                  <a:lnTo>
                    <a:pt x="71883" y="122023"/>
                  </a:lnTo>
                  <a:lnTo>
                    <a:pt x="82980" y="125561"/>
                  </a:lnTo>
                  <a:lnTo>
                    <a:pt x="93885" y="131425"/>
                  </a:lnTo>
                  <a:lnTo>
                    <a:pt x="104660" y="138841"/>
                  </a:lnTo>
                  <a:lnTo>
                    <a:pt x="115349" y="147290"/>
                  </a:lnTo>
                  <a:lnTo>
                    <a:pt x="125982" y="155261"/>
                  </a:lnTo>
                  <a:lnTo>
                    <a:pt x="147144" y="170349"/>
                  </a:lnTo>
                  <a:lnTo>
                    <a:pt x="155358" y="179982"/>
                  </a:lnTo>
                  <a:lnTo>
                    <a:pt x="162003" y="191078"/>
                  </a:lnTo>
                  <a:lnTo>
                    <a:pt x="167602" y="203150"/>
                  </a:lnTo>
                  <a:lnTo>
                    <a:pt x="170165" y="214704"/>
                  </a:lnTo>
                  <a:lnTo>
                    <a:pt x="170706" y="225913"/>
                  </a:lnTo>
                  <a:lnTo>
                    <a:pt x="169898" y="236891"/>
                  </a:lnTo>
                  <a:lnTo>
                    <a:pt x="167022" y="247716"/>
                  </a:lnTo>
                  <a:lnTo>
                    <a:pt x="162767" y="258438"/>
                  </a:lnTo>
                  <a:lnTo>
                    <a:pt x="157593" y="269092"/>
                  </a:lnTo>
                  <a:lnTo>
                    <a:pt x="150638" y="278533"/>
                  </a:lnTo>
                  <a:lnTo>
                    <a:pt x="142496" y="287163"/>
                  </a:lnTo>
                  <a:lnTo>
                    <a:pt x="133562" y="295254"/>
                  </a:lnTo>
                  <a:lnTo>
                    <a:pt x="122931" y="301816"/>
                  </a:lnTo>
                  <a:lnTo>
                    <a:pt x="111169" y="307360"/>
                  </a:lnTo>
                  <a:lnTo>
                    <a:pt x="98654" y="312224"/>
                  </a:lnTo>
                  <a:lnTo>
                    <a:pt x="84467" y="315468"/>
                  </a:lnTo>
                  <a:lnTo>
                    <a:pt x="69166" y="317629"/>
                  </a:lnTo>
                  <a:lnTo>
                    <a:pt x="10517" y="32195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1238141" y="3496372"/>
              <a:ext cx="181735" cy="405657"/>
            </a:xfrm>
            <a:custGeom>
              <a:avLst/>
              <a:gdLst/>
              <a:ahLst/>
              <a:cxnLst/>
              <a:rect l="0" t="0" r="0" b="0"/>
              <a:pathLst>
                <a:path w="181735" h="405657">
                  <a:moveTo>
                    <a:pt x="171217" y="90129"/>
                  </a:moveTo>
                  <a:lnTo>
                    <a:pt x="165633" y="73378"/>
                  </a:lnTo>
                  <a:lnTo>
                    <a:pt x="161651" y="63769"/>
                  </a:lnTo>
                  <a:lnTo>
                    <a:pt x="156659" y="52690"/>
                  </a:lnTo>
                  <a:lnTo>
                    <a:pt x="150994" y="40628"/>
                  </a:lnTo>
                  <a:lnTo>
                    <a:pt x="144880" y="30250"/>
                  </a:lnTo>
                  <a:lnTo>
                    <a:pt x="138467" y="20994"/>
                  </a:lnTo>
                  <a:lnTo>
                    <a:pt x="131854" y="12486"/>
                  </a:lnTo>
                  <a:lnTo>
                    <a:pt x="121603" y="6814"/>
                  </a:lnTo>
                  <a:lnTo>
                    <a:pt x="108925" y="3033"/>
                  </a:lnTo>
                  <a:lnTo>
                    <a:pt x="94630" y="512"/>
                  </a:lnTo>
                  <a:lnTo>
                    <a:pt x="81595" y="0"/>
                  </a:lnTo>
                  <a:lnTo>
                    <a:pt x="69398" y="827"/>
                  </a:lnTo>
                  <a:lnTo>
                    <a:pt x="57761" y="2547"/>
                  </a:lnTo>
                  <a:lnTo>
                    <a:pt x="47666" y="6032"/>
                  </a:lnTo>
                  <a:lnTo>
                    <a:pt x="38599" y="10691"/>
                  </a:lnTo>
                  <a:lnTo>
                    <a:pt x="30217" y="16135"/>
                  </a:lnTo>
                  <a:lnTo>
                    <a:pt x="23460" y="23270"/>
                  </a:lnTo>
                  <a:lnTo>
                    <a:pt x="17787" y="31533"/>
                  </a:lnTo>
                  <a:lnTo>
                    <a:pt x="12837" y="40547"/>
                  </a:lnTo>
                  <a:lnTo>
                    <a:pt x="8367" y="50063"/>
                  </a:lnTo>
                  <a:lnTo>
                    <a:pt x="4219" y="59912"/>
                  </a:lnTo>
                  <a:lnTo>
                    <a:pt x="285" y="69984"/>
                  </a:lnTo>
                  <a:lnTo>
                    <a:pt x="0" y="80205"/>
                  </a:lnTo>
                  <a:lnTo>
                    <a:pt x="2147" y="90524"/>
                  </a:lnTo>
                  <a:lnTo>
                    <a:pt x="5916" y="100910"/>
                  </a:lnTo>
                  <a:lnTo>
                    <a:pt x="11934" y="110171"/>
                  </a:lnTo>
                  <a:lnTo>
                    <a:pt x="19452" y="118683"/>
                  </a:lnTo>
                  <a:lnTo>
                    <a:pt x="27970" y="126694"/>
                  </a:lnTo>
                  <a:lnTo>
                    <a:pt x="37154" y="130866"/>
                  </a:lnTo>
                  <a:lnTo>
                    <a:pt x="46783" y="132479"/>
                  </a:lnTo>
                  <a:lnTo>
                    <a:pt x="56708" y="132386"/>
                  </a:lnTo>
                  <a:lnTo>
                    <a:pt x="65662" y="129986"/>
                  </a:lnTo>
                  <a:lnTo>
                    <a:pt x="73969" y="126050"/>
                  </a:lnTo>
                  <a:lnTo>
                    <a:pt x="81844" y="121088"/>
                  </a:lnTo>
                  <a:lnTo>
                    <a:pt x="89431" y="115443"/>
                  </a:lnTo>
                  <a:lnTo>
                    <a:pt x="96826" y="109342"/>
                  </a:lnTo>
                  <a:lnTo>
                    <a:pt x="104094" y="102938"/>
                  </a:lnTo>
                  <a:lnTo>
                    <a:pt x="110107" y="95162"/>
                  </a:lnTo>
                  <a:lnTo>
                    <a:pt x="115285" y="86472"/>
                  </a:lnTo>
                  <a:lnTo>
                    <a:pt x="119905" y="77173"/>
                  </a:lnTo>
                  <a:lnTo>
                    <a:pt x="124154" y="74480"/>
                  </a:lnTo>
                  <a:lnTo>
                    <a:pt x="128156" y="76190"/>
                  </a:lnTo>
                  <a:lnTo>
                    <a:pt x="131992" y="80837"/>
                  </a:lnTo>
                  <a:lnTo>
                    <a:pt x="134549" y="88608"/>
                  </a:lnTo>
                  <a:lnTo>
                    <a:pt x="136254" y="98464"/>
                  </a:lnTo>
                  <a:lnTo>
                    <a:pt x="137391" y="109709"/>
                  </a:lnTo>
                  <a:lnTo>
                    <a:pt x="138149" y="121880"/>
                  </a:lnTo>
                  <a:lnTo>
                    <a:pt x="138990" y="147869"/>
                  </a:lnTo>
                  <a:lnTo>
                    <a:pt x="140384" y="162512"/>
                  </a:lnTo>
                  <a:lnTo>
                    <a:pt x="142481" y="178118"/>
                  </a:lnTo>
                  <a:lnTo>
                    <a:pt x="154244" y="250731"/>
                  </a:lnTo>
                  <a:lnTo>
                    <a:pt x="156396" y="268483"/>
                  </a:lnTo>
                  <a:lnTo>
                    <a:pt x="157830" y="284992"/>
                  </a:lnTo>
                  <a:lnTo>
                    <a:pt x="158786" y="300672"/>
                  </a:lnTo>
                  <a:lnTo>
                    <a:pt x="160593" y="315800"/>
                  </a:lnTo>
                  <a:lnTo>
                    <a:pt x="162965" y="330560"/>
                  </a:lnTo>
                  <a:lnTo>
                    <a:pt x="165716" y="345075"/>
                  </a:lnTo>
                  <a:lnTo>
                    <a:pt x="168718" y="358257"/>
                  </a:lnTo>
                  <a:lnTo>
                    <a:pt x="171888" y="370551"/>
                  </a:lnTo>
                  <a:lnTo>
                    <a:pt x="181734" y="40565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1567122" y="3509546"/>
              <a:ext cx="294493" cy="434554"/>
            </a:xfrm>
            <a:custGeom>
              <a:avLst/>
              <a:gdLst/>
              <a:ahLst/>
              <a:cxnLst/>
              <a:rect l="0" t="0" r="0" b="0"/>
              <a:pathLst>
                <a:path w="294493" h="434554">
                  <a:moveTo>
                    <a:pt x="0" y="55919"/>
                  </a:moveTo>
                  <a:lnTo>
                    <a:pt x="11167" y="39169"/>
                  </a:lnTo>
                  <a:lnTo>
                    <a:pt x="16793" y="31897"/>
                  </a:lnTo>
                  <a:lnTo>
                    <a:pt x="22882" y="24713"/>
                  </a:lnTo>
                  <a:lnTo>
                    <a:pt x="29278" y="17585"/>
                  </a:lnTo>
                  <a:lnTo>
                    <a:pt x="38216" y="11665"/>
                  </a:lnTo>
                  <a:lnTo>
                    <a:pt x="48850" y="6550"/>
                  </a:lnTo>
                  <a:lnTo>
                    <a:pt x="60614" y="1971"/>
                  </a:lnTo>
                  <a:lnTo>
                    <a:pt x="73130" y="87"/>
                  </a:lnTo>
                  <a:lnTo>
                    <a:pt x="86149" y="0"/>
                  </a:lnTo>
                  <a:lnTo>
                    <a:pt x="99503" y="1111"/>
                  </a:lnTo>
                  <a:lnTo>
                    <a:pt x="114249" y="3019"/>
                  </a:lnTo>
                  <a:lnTo>
                    <a:pt x="129922" y="5461"/>
                  </a:lnTo>
                  <a:lnTo>
                    <a:pt x="146215" y="8257"/>
                  </a:lnTo>
                  <a:lnTo>
                    <a:pt x="160582" y="12458"/>
                  </a:lnTo>
                  <a:lnTo>
                    <a:pt x="173666" y="17596"/>
                  </a:lnTo>
                  <a:lnTo>
                    <a:pt x="185894" y="23359"/>
                  </a:lnTo>
                  <a:lnTo>
                    <a:pt x="196384" y="31875"/>
                  </a:lnTo>
                  <a:lnTo>
                    <a:pt x="205714" y="42227"/>
                  </a:lnTo>
                  <a:lnTo>
                    <a:pt x="214272" y="53803"/>
                  </a:lnTo>
                  <a:lnTo>
                    <a:pt x="221145" y="66195"/>
                  </a:lnTo>
                  <a:lnTo>
                    <a:pt x="226896" y="79130"/>
                  </a:lnTo>
                  <a:lnTo>
                    <a:pt x="231899" y="92429"/>
                  </a:lnTo>
                  <a:lnTo>
                    <a:pt x="236403" y="105968"/>
                  </a:lnTo>
                  <a:lnTo>
                    <a:pt x="240574" y="119670"/>
                  </a:lnTo>
                  <a:lnTo>
                    <a:pt x="244523" y="133478"/>
                  </a:lnTo>
                  <a:lnTo>
                    <a:pt x="245988" y="147359"/>
                  </a:lnTo>
                  <a:lnTo>
                    <a:pt x="245795" y="161286"/>
                  </a:lnTo>
                  <a:lnTo>
                    <a:pt x="244498" y="175246"/>
                  </a:lnTo>
                  <a:lnTo>
                    <a:pt x="241297" y="189227"/>
                  </a:lnTo>
                  <a:lnTo>
                    <a:pt x="236825" y="203222"/>
                  </a:lnTo>
                  <a:lnTo>
                    <a:pt x="231506" y="217227"/>
                  </a:lnTo>
                  <a:lnTo>
                    <a:pt x="224455" y="230069"/>
                  </a:lnTo>
                  <a:lnTo>
                    <a:pt x="216248" y="242137"/>
                  </a:lnTo>
                  <a:lnTo>
                    <a:pt x="207271" y="253687"/>
                  </a:lnTo>
                  <a:lnTo>
                    <a:pt x="198949" y="263725"/>
                  </a:lnTo>
                  <a:lnTo>
                    <a:pt x="191064" y="272754"/>
                  </a:lnTo>
                  <a:lnTo>
                    <a:pt x="183469" y="281111"/>
                  </a:lnTo>
                  <a:lnTo>
                    <a:pt x="174901" y="287851"/>
                  </a:lnTo>
                  <a:lnTo>
                    <a:pt x="165683" y="293512"/>
                  </a:lnTo>
                  <a:lnTo>
                    <a:pt x="156031" y="298456"/>
                  </a:lnTo>
                  <a:lnTo>
                    <a:pt x="144923" y="301751"/>
                  </a:lnTo>
                  <a:lnTo>
                    <a:pt x="132842" y="303948"/>
                  </a:lnTo>
                  <a:lnTo>
                    <a:pt x="120114" y="305412"/>
                  </a:lnTo>
                  <a:lnTo>
                    <a:pt x="108123" y="304052"/>
                  </a:lnTo>
                  <a:lnTo>
                    <a:pt x="96623" y="300807"/>
                  </a:lnTo>
                  <a:lnTo>
                    <a:pt x="85450" y="296307"/>
                  </a:lnTo>
                  <a:lnTo>
                    <a:pt x="79171" y="288633"/>
                  </a:lnTo>
                  <a:lnTo>
                    <a:pt x="76153" y="278841"/>
                  </a:lnTo>
                  <a:lnTo>
                    <a:pt x="75309" y="267640"/>
                  </a:lnTo>
                  <a:lnTo>
                    <a:pt x="79422" y="259003"/>
                  </a:lnTo>
                  <a:lnTo>
                    <a:pt x="86838" y="252077"/>
                  </a:lnTo>
                  <a:lnTo>
                    <a:pt x="96456" y="246291"/>
                  </a:lnTo>
                  <a:lnTo>
                    <a:pt x="106374" y="243602"/>
                  </a:lnTo>
                  <a:lnTo>
                    <a:pt x="116492" y="242978"/>
                  </a:lnTo>
                  <a:lnTo>
                    <a:pt x="126744" y="243731"/>
                  </a:lnTo>
                  <a:lnTo>
                    <a:pt x="138252" y="246570"/>
                  </a:lnTo>
                  <a:lnTo>
                    <a:pt x="150599" y="250800"/>
                  </a:lnTo>
                  <a:lnTo>
                    <a:pt x="163505" y="255957"/>
                  </a:lnTo>
                  <a:lnTo>
                    <a:pt x="174446" y="261733"/>
                  </a:lnTo>
                  <a:lnTo>
                    <a:pt x="184077" y="267920"/>
                  </a:lnTo>
                  <a:lnTo>
                    <a:pt x="192835" y="274382"/>
                  </a:lnTo>
                  <a:lnTo>
                    <a:pt x="202180" y="283365"/>
                  </a:lnTo>
                  <a:lnTo>
                    <a:pt x="211916" y="294028"/>
                  </a:lnTo>
                  <a:lnTo>
                    <a:pt x="221912" y="305811"/>
                  </a:lnTo>
                  <a:lnTo>
                    <a:pt x="230913" y="318341"/>
                  </a:lnTo>
                  <a:lnTo>
                    <a:pt x="239252" y="331368"/>
                  </a:lnTo>
                  <a:lnTo>
                    <a:pt x="247148" y="344728"/>
                  </a:lnTo>
                  <a:lnTo>
                    <a:pt x="262154" y="368921"/>
                  </a:lnTo>
                  <a:lnTo>
                    <a:pt x="269427" y="380281"/>
                  </a:lnTo>
                  <a:lnTo>
                    <a:pt x="275445" y="391360"/>
                  </a:lnTo>
                  <a:lnTo>
                    <a:pt x="280626" y="402252"/>
                  </a:lnTo>
                  <a:lnTo>
                    <a:pt x="294492" y="43455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1482981" y="3020879"/>
              <a:ext cx="263583" cy="302683"/>
            </a:xfrm>
            <a:custGeom>
              <a:avLst/>
              <a:gdLst/>
              <a:ahLst/>
              <a:cxnLst/>
              <a:rect l="0" t="0" r="0" b="0"/>
              <a:pathLst>
                <a:path w="263583" h="302683">
                  <a:moveTo>
                    <a:pt x="0" y="29224"/>
                  </a:moveTo>
                  <a:lnTo>
                    <a:pt x="11167" y="18057"/>
                  </a:lnTo>
                  <a:lnTo>
                    <a:pt x="19131" y="13599"/>
                  </a:lnTo>
                  <a:lnTo>
                    <a:pt x="29114" y="9459"/>
                  </a:lnTo>
                  <a:lnTo>
                    <a:pt x="40445" y="5530"/>
                  </a:lnTo>
                  <a:lnTo>
                    <a:pt x="52673" y="2910"/>
                  </a:lnTo>
                  <a:lnTo>
                    <a:pt x="65499" y="1164"/>
                  </a:lnTo>
                  <a:lnTo>
                    <a:pt x="78725" y="0"/>
                  </a:lnTo>
                  <a:lnTo>
                    <a:pt x="91048" y="392"/>
                  </a:lnTo>
                  <a:lnTo>
                    <a:pt x="102769" y="1822"/>
                  </a:lnTo>
                  <a:lnTo>
                    <a:pt x="114089" y="3945"/>
                  </a:lnTo>
                  <a:lnTo>
                    <a:pt x="125141" y="7697"/>
                  </a:lnTo>
                  <a:lnTo>
                    <a:pt x="136015" y="12535"/>
                  </a:lnTo>
                  <a:lnTo>
                    <a:pt x="146771" y="18098"/>
                  </a:lnTo>
                  <a:lnTo>
                    <a:pt x="153941" y="27650"/>
                  </a:lnTo>
                  <a:lnTo>
                    <a:pt x="158721" y="39861"/>
                  </a:lnTo>
                  <a:lnTo>
                    <a:pt x="161908" y="53845"/>
                  </a:lnTo>
                  <a:lnTo>
                    <a:pt x="161695" y="66673"/>
                  </a:lnTo>
                  <a:lnTo>
                    <a:pt x="159216" y="78731"/>
                  </a:lnTo>
                  <a:lnTo>
                    <a:pt x="155226" y="90276"/>
                  </a:lnTo>
                  <a:lnTo>
                    <a:pt x="149060" y="100309"/>
                  </a:lnTo>
                  <a:lnTo>
                    <a:pt x="141444" y="109336"/>
                  </a:lnTo>
                  <a:lnTo>
                    <a:pt x="132860" y="117690"/>
                  </a:lnTo>
                  <a:lnTo>
                    <a:pt x="122464" y="124429"/>
                  </a:lnTo>
                  <a:lnTo>
                    <a:pt x="110858" y="130090"/>
                  </a:lnTo>
                  <a:lnTo>
                    <a:pt x="98446" y="135033"/>
                  </a:lnTo>
                  <a:lnTo>
                    <a:pt x="93678" y="139496"/>
                  </a:lnTo>
                  <a:lnTo>
                    <a:pt x="94005" y="143641"/>
                  </a:lnTo>
                  <a:lnTo>
                    <a:pt x="97728" y="147572"/>
                  </a:lnTo>
                  <a:lnTo>
                    <a:pt x="104885" y="150193"/>
                  </a:lnTo>
                  <a:lnTo>
                    <a:pt x="114331" y="151941"/>
                  </a:lnTo>
                  <a:lnTo>
                    <a:pt x="125303" y="153106"/>
                  </a:lnTo>
                  <a:lnTo>
                    <a:pt x="137292" y="155051"/>
                  </a:lnTo>
                  <a:lnTo>
                    <a:pt x="149959" y="157516"/>
                  </a:lnTo>
                  <a:lnTo>
                    <a:pt x="163078" y="160329"/>
                  </a:lnTo>
                  <a:lnTo>
                    <a:pt x="176499" y="164541"/>
                  </a:lnTo>
                  <a:lnTo>
                    <a:pt x="190120" y="169686"/>
                  </a:lnTo>
                  <a:lnTo>
                    <a:pt x="203876" y="175453"/>
                  </a:lnTo>
                  <a:lnTo>
                    <a:pt x="215384" y="181635"/>
                  </a:lnTo>
                  <a:lnTo>
                    <a:pt x="225393" y="188094"/>
                  </a:lnTo>
                  <a:lnTo>
                    <a:pt x="234402" y="194737"/>
                  </a:lnTo>
                  <a:lnTo>
                    <a:pt x="242746" y="201503"/>
                  </a:lnTo>
                  <a:lnTo>
                    <a:pt x="250646" y="208351"/>
                  </a:lnTo>
                  <a:lnTo>
                    <a:pt x="258250" y="215253"/>
                  </a:lnTo>
                  <a:lnTo>
                    <a:pt x="262151" y="223361"/>
                  </a:lnTo>
                  <a:lnTo>
                    <a:pt x="263582" y="232272"/>
                  </a:lnTo>
                  <a:lnTo>
                    <a:pt x="263368" y="241718"/>
                  </a:lnTo>
                  <a:lnTo>
                    <a:pt x="259719" y="251522"/>
                  </a:lnTo>
                  <a:lnTo>
                    <a:pt x="253781" y="261564"/>
                  </a:lnTo>
                  <a:lnTo>
                    <a:pt x="246316" y="271764"/>
                  </a:lnTo>
                  <a:lnTo>
                    <a:pt x="236665" y="279732"/>
                  </a:lnTo>
                  <a:lnTo>
                    <a:pt x="225557" y="286213"/>
                  </a:lnTo>
                  <a:lnTo>
                    <a:pt x="213477" y="291703"/>
                  </a:lnTo>
                  <a:lnTo>
                    <a:pt x="199580" y="295362"/>
                  </a:lnTo>
                  <a:lnTo>
                    <a:pt x="184473" y="297802"/>
                  </a:lnTo>
                  <a:lnTo>
                    <a:pt x="168558" y="299429"/>
                  </a:lnTo>
                  <a:lnTo>
                    <a:pt x="152105" y="300513"/>
                  </a:lnTo>
                  <a:lnTo>
                    <a:pt x="135294" y="301236"/>
                  </a:lnTo>
                  <a:lnTo>
                    <a:pt x="73623" y="30268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1861614" y="3355113"/>
              <a:ext cx="21037" cy="10519"/>
            </a:xfrm>
            <a:custGeom>
              <a:avLst/>
              <a:gdLst/>
              <a:ahLst/>
              <a:cxnLst/>
              <a:rect l="0" t="0" r="0" b="0"/>
              <a:pathLst>
                <a:path w="21037" h="10519">
                  <a:moveTo>
                    <a:pt x="21036" y="0"/>
                  </a:moveTo>
                  <a:lnTo>
                    <a:pt x="11687" y="3117"/>
                  </a:lnTo>
                  <a:lnTo>
                    <a:pt x="0" y="1051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988654" y="3914812"/>
              <a:ext cx="234394" cy="323781"/>
            </a:xfrm>
            <a:custGeom>
              <a:avLst/>
              <a:gdLst/>
              <a:ahLst/>
              <a:cxnLst/>
              <a:rect l="0" t="0" r="0" b="0"/>
              <a:pathLst>
                <a:path w="234394" h="323781">
                  <a:moveTo>
                    <a:pt x="0" y="71357"/>
                  </a:moveTo>
                  <a:lnTo>
                    <a:pt x="11167" y="54607"/>
                  </a:lnTo>
                  <a:lnTo>
                    <a:pt x="16793" y="47336"/>
                  </a:lnTo>
                  <a:lnTo>
                    <a:pt x="22882" y="40151"/>
                  </a:lnTo>
                  <a:lnTo>
                    <a:pt x="29278" y="33024"/>
                  </a:lnTo>
                  <a:lnTo>
                    <a:pt x="37048" y="27104"/>
                  </a:lnTo>
                  <a:lnTo>
                    <a:pt x="45734" y="21988"/>
                  </a:lnTo>
                  <a:lnTo>
                    <a:pt x="55030" y="17409"/>
                  </a:lnTo>
                  <a:lnTo>
                    <a:pt x="65902" y="13188"/>
                  </a:lnTo>
                  <a:lnTo>
                    <a:pt x="77825" y="9206"/>
                  </a:lnTo>
                  <a:lnTo>
                    <a:pt x="90448" y="5382"/>
                  </a:lnTo>
                  <a:lnTo>
                    <a:pt x="103537" y="2832"/>
                  </a:lnTo>
                  <a:lnTo>
                    <a:pt x="116938" y="1133"/>
                  </a:lnTo>
                  <a:lnTo>
                    <a:pt x="130547" y="0"/>
                  </a:lnTo>
                  <a:lnTo>
                    <a:pt x="141956" y="1582"/>
                  </a:lnTo>
                  <a:lnTo>
                    <a:pt x="151900" y="4974"/>
                  </a:lnTo>
                  <a:lnTo>
                    <a:pt x="160866" y="9572"/>
                  </a:lnTo>
                  <a:lnTo>
                    <a:pt x="166844" y="17313"/>
                  </a:lnTo>
                  <a:lnTo>
                    <a:pt x="170829" y="27147"/>
                  </a:lnTo>
                  <a:lnTo>
                    <a:pt x="173486" y="38378"/>
                  </a:lnTo>
                  <a:lnTo>
                    <a:pt x="172919" y="49371"/>
                  </a:lnTo>
                  <a:lnTo>
                    <a:pt x="170205" y="60205"/>
                  </a:lnTo>
                  <a:lnTo>
                    <a:pt x="166058" y="70935"/>
                  </a:lnTo>
                  <a:lnTo>
                    <a:pt x="158619" y="80424"/>
                  </a:lnTo>
                  <a:lnTo>
                    <a:pt x="148985" y="89088"/>
                  </a:lnTo>
                  <a:lnTo>
                    <a:pt x="137888" y="97202"/>
                  </a:lnTo>
                  <a:lnTo>
                    <a:pt x="126984" y="103779"/>
                  </a:lnTo>
                  <a:lnTo>
                    <a:pt x="116208" y="109332"/>
                  </a:lnTo>
                  <a:lnTo>
                    <a:pt x="105519" y="114203"/>
                  </a:lnTo>
                  <a:lnTo>
                    <a:pt x="93718" y="117451"/>
                  </a:lnTo>
                  <a:lnTo>
                    <a:pt x="81177" y="119616"/>
                  </a:lnTo>
                  <a:lnTo>
                    <a:pt x="68141" y="121059"/>
                  </a:lnTo>
                  <a:lnTo>
                    <a:pt x="64125" y="120852"/>
                  </a:lnTo>
                  <a:lnTo>
                    <a:pt x="66123" y="119546"/>
                  </a:lnTo>
                  <a:lnTo>
                    <a:pt x="72129" y="117507"/>
                  </a:lnTo>
                  <a:lnTo>
                    <a:pt x="81976" y="116147"/>
                  </a:lnTo>
                  <a:lnTo>
                    <a:pt x="94384" y="115241"/>
                  </a:lnTo>
                  <a:lnTo>
                    <a:pt x="108499" y="114636"/>
                  </a:lnTo>
                  <a:lnTo>
                    <a:pt x="122583" y="115402"/>
                  </a:lnTo>
                  <a:lnTo>
                    <a:pt x="136647" y="117081"/>
                  </a:lnTo>
                  <a:lnTo>
                    <a:pt x="150698" y="119369"/>
                  </a:lnTo>
                  <a:lnTo>
                    <a:pt x="163571" y="122063"/>
                  </a:lnTo>
                  <a:lnTo>
                    <a:pt x="175659" y="125028"/>
                  </a:lnTo>
                  <a:lnTo>
                    <a:pt x="187223" y="128173"/>
                  </a:lnTo>
                  <a:lnTo>
                    <a:pt x="197270" y="132607"/>
                  </a:lnTo>
                  <a:lnTo>
                    <a:pt x="206305" y="137900"/>
                  </a:lnTo>
                  <a:lnTo>
                    <a:pt x="214666" y="143766"/>
                  </a:lnTo>
                  <a:lnTo>
                    <a:pt x="221408" y="151182"/>
                  </a:lnTo>
                  <a:lnTo>
                    <a:pt x="227072" y="159633"/>
                  </a:lnTo>
                  <a:lnTo>
                    <a:pt x="232016" y="168772"/>
                  </a:lnTo>
                  <a:lnTo>
                    <a:pt x="234143" y="180708"/>
                  </a:lnTo>
                  <a:lnTo>
                    <a:pt x="234393" y="194509"/>
                  </a:lnTo>
                  <a:lnTo>
                    <a:pt x="233391" y="209552"/>
                  </a:lnTo>
                  <a:lnTo>
                    <a:pt x="231554" y="223087"/>
                  </a:lnTo>
                  <a:lnTo>
                    <a:pt x="229161" y="235616"/>
                  </a:lnTo>
                  <a:lnTo>
                    <a:pt x="226397" y="247475"/>
                  </a:lnTo>
                  <a:lnTo>
                    <a:pt x="221049" y="257718"/>
                  </a:lnTo>
                  <a:lnTo>
                    <a:pt x="213977" y="266883"/>
                  </a:lnTo>
                  <a:lnTo>
                    <a:pt x="205757" y="275331"/>
                  </a:lnTo>
                  <a:lnTo>
                    <a:pt x="195602" y="283300"/>
                  </a:lnTo>
                  <a:lnTo>
                    <a:pt x="184158" y="290951"/>
                  </a:lnTo>
                  <a:lnTo>
                    <a:pt x="171854" y="298388"/>
                  </a:lnTo>
                  <a:lnTo>
                    <a:pt x="160146" y="304514"/>
                  </a:lnTo>
                  <a:lnTo>
                    <a:pt x="148834" y="309768"/>
                  </a:lnTo>
                  <a:lnTo>
                    <a:pt x="137787" y="314438"/>
                  </a:lnTo>
                  <a:lnTo>
                    <a:pt x="125748" y="317552"/>
                  </a:lnTo>
                  <a:lnTo>
                    <a:pt x="113048" y="319628"/>
                  </a:lnTo>
                  <a:lnTo>
                    <a:pt x="52588" y="32378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1346252" y="3978576"/>
              <a:ext cx="181987" cy="249499"/>
            </a:xfrm>
            <a:custGeom>
              <a:avLst/>
              <a:gdLst/>
              <a:ahLst/>
              <a:cxnLst/>
              <a:rect l="0" t="0" r="0" b="0"/>
              <a:pathLst>
                <a:path w="181987" h="249499">
                  <a:moveTo>
                    <a:pt x="31553" y="18111"/>
                  </a:moveTo>
                  <a:lnTo>
                    <a:pt x="42720" y="6944"/>
                  </a:lnTo>
                  <a:lnTo>
                    <a:pt x="50684" y="3655"/>
                  </a:lnTo>
                  <a:lnTo>
                    <a:pt x="60667" y="1462"/>
                  </a:lnTo>
                  <a:lnTo>
                    <a:pt x="71998" y="0"/>
                  </a:lnTo>
                  <a:lnTo>
                    <a:pt x="83057" y="194"/>
                  </a:lnTo>
                  <a:lnTo>
                    <a:pt x="93936" y="1492"/>
                  </a:lnTo>
                  <a:lnTo>
                    <a:pt x="104694" y="3525"/>
                  </a:lnTo>
                  <a:lnTo>
                    <a:pt x="115373" y="6050"/>
                  </a:lnTo>
                  <a:lnTo>
                    <a:pt x="125997" y="8902"/>
                  </a:lnTo>
                  <a:lnTo>
                    <a:pt x="136586" y="11971"/>
                  </a:lnTo>
                  <a:lnTo>
                    <a:pt x="145983" y="16355"/>
                  </a:lnTo>
                  <a:lnTo>
                    <a:pt x="154584" y="21615"/>
                  </a:lnTo>
                  <a:lnTo>
                    <a:pt x="162656" y="27458"/>
                  </a:lnTo>
                  <a:lnTo>
                    <a:pt x="165700" y="36029"/>
                  </a:lnTo>
                  <a:lnTo>
                    <a:pt x="165392" y="46417"/>
                  </a:lnTo>
                  <a:lnTo>
                    <a:pt x="162849" y="58017"/>
                  </a:lnTo>
                  <a:lnTo>
                    <a:pt x="157648" y="66919"/>
                  </a:lnTo>
                  <a:lnTo>
                    <a:pt x="150675" y="74021"/>
                  </a:lnTo>
                  <a:lnTo>
                    <a:pt x="142521" y="79926"/>
                  </a:lnTo>
                  <a:lnTo>
                    <a:pt x="132410" y="85031"/>
                  </a:lnTo>
                  <a:lnTo>
                    <a:pt x="120995" y="89602"/>
                  </a:lnTo>
                  <a:lnTo>
                    <a:pt x="108710" y="93818"/>
                  </a:lnTo>
                  <a:lnTo>
                    <a:pt x="105195" y="97798"/>
                  </a:lnTo>
                  <a:lnTo>
                    <a:pt x="107526" y="101620"/>
                  </a:lnTo>
                  <a:lnTo>
                    <a:pt x="113754" y="105337"/>
                  </a:lnTo>
                  <a:lnTo>
                    <a:pt x="121412" y="108983"/>
                  </a:lnTo>
                  <a:lnTo>
                    <a:pt x="130024" y="112582"/>
                  </a:lnTo>
                  <a:lnTo>
                    <a:pt x="139271" y="116151"/>
                  </a:lnTo>
                  <a:lnTo>
                    <a:pt x="147772" y="120867"/>
                  </a:lnTo>
                  <a:lnTo>
                    <a:pt x="155777" y="126348"/>
                  </a:lnTo>
                  <a:lnTo>
                    <a:pt x="163451" y="132339"/>
                  </a:lnTo>
                  <a:lnTo>
                    <a:pt x="169736" y="139840"/>
                  </a:lnTo>
                  <a:lnTo>
                    <a:pt x="175094" y="148345"/>
                  </a:lnTo>
                  <a:lnTo>
                    <a:pt x="179835" y="157522"/>
                  </a:lnTo>
                  <a:lnTo>
                    <a:pt x="181827" y="167145"/>
                  </a:lnTo>
                  <a:lnTo>
                    <a:pt x="181986" y="177067"/>
                  </a:lnTo>
                  <a:lnTo>
                    <a:pt x="180924" y="187187"/>
                  </a:lnTo>
                  <a:lnTo>
                    <a:pt x="176710" y="196271"/>
                  </a:lnTo>
                  <a:lnTo>
                    <a:pt x="170395" y="204664"/>
                  </a:lnTo>
                  <a:lnTo>
                    <a:pt x="162679" y="212597"/>
                  </a:lnTo>
                  <a:lnTo>
                    <a:pt x="154029" y="219054"/>
                  </a:lnTo>
                  <a:lnTo>
                    <a:pt x="144756" y="224528"/>
                  </a:lnTo>
                  <a:lnTo>
                    <a:pt x="135069" y="229345"/>
                  </a:lnTo>
                  <a:lnTo>
                    <a:pt x="123936" y="233726"/>
                  </a:lnTo>
                  <a:lnTo>
                    <a:pt x="111840" y="237815"/>
                  </a:lnTo>
                  <a:lnTo>
                    <a:pt x="99101" y="241709"/>
                  </a:lnTo>
                  <a:lnTo>
                    <a:pt x="85934" y="244305"/>
                  </a:lnTo>
                  <a:lnTo>
                    <a:pt x="72481" y="246036"/>
                  </a:lnTo>
                  <a:lnTo>
                    <a:pt x="58839" y="247190"/>
                  </a:lnTo>
                  <a:lnTo>
                    <a:pt x="45069" y="247959"/>
                  </a:lnTo>
                  <a:lnTo>
                    <a:pt x="0" y="24949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1751814" y="4007205"/>
              <a:ext cx="162458" cy="231388"/>
            </a:xfrm>
            <a:custGeom>
              <a:avLst/>
              <a:gdLst/>
              <a:ahLst/>
              <a:cxnLst/>
              <a:rect l="0" t="0" r="0" b="0"/>
              <a:pathLst>
                <a:path w="162458" h="231388">
                  <a:moveTo>
                    <a:pt x="46695" y="0"/>
                  </a:moveTo>
                  <a:lnTo>
                    <a:pt x="35528" y="11166"/>
                  </a:lnTo>
                  <a:lnTo>
                    <a:pt x="31070" y="17962"/>
                  </a:lnTo>
                  <a:lnTo>
                    <a:pt x="26929" y="25998"/>
                  </a:lnTo>
                  <a:lnTo>
                    <a:pt x="23000" y="34861"/>
                  </a:lnTo>
                  <a:lnTo>
                    <a:pt x="19212" y="44275"/>
                  </a:lnTo>
                  <a:lnTo>
                    <a:pt x="11887" y="64086"/>
                  </a:lnTo>
                  <a:lnTo>
                    <a:pt x="1193" y="94948"/>
                  </a:lnTo>
                  <a:lnTo>
                    <a:pt x="0" y="106538"/>
                  </a:lnTo>
                  <a:lnTo>
                    <a:pt x="372" y="118938"/>
                  </a:lnTo>
                  <a:lnTo>
                    <a:pt x="1790" y="131880"/>
                  </a:lnTo>
                  <a:lnTo>
                    <a:pt x="3903" y="144014"/>
                  </a:lnTo>
                  <a:lnTo>
                    <a:pt x="6481" y="155609"/>
                  </a:lnTo>
                  <a:lnTo>
                    <a:pt x="9368" y="166845"/>
                  </a:lnTo>
                  <a:lnTo>
                    <a:pt x="14798" y="176672"/>
                  </a:lnTo>
                  <a:lnTo>
                    <a:pt x="21925" y="185561"/>
                  </a:lnTo>
                  <a:lnTo>
                    <a:pt x="30181" y="193825"/>
                  </a:lnTo>
                  <a:lnTo>
                    <a:pt x="39192" y="200502"/>
                  </a:lnTo>
                  <a:lnTo>
                    <a:pt x="48704" y="206123"/>
                  </a:lnTo>
                  <a:lnTo>
                    <a:pt x="58552" y="211038"/>
                  </a:lnTo>
                  <a:lnTo>
                    <a:pt x="69792" y="214315"/>
                  </a:lnTo>
                  <a:lnTo>
                    <a:pt x="81959" y="216499"/>
                  </a:lnTo>
                  <a:lnTo>
                    <a:pt x="94746" y="217956"/>
                  </a:lnTo>
                  <a:lnTo>
                    <a:pt x="106776" y="216590"/>
                  </a:lnTo>
                  <a:lnTo>
                    <a:pt x="118302" y="213342"/>
                  </a:lnTo>
                  <a:lnTo>
                    <a:pt x="129491" y="208839"/>
                  </a:lnTo>
                  <a:lnTo>
                    <a:pt x="139288" y="202331"/>
                  </a:lnTo>
                  <a:lnTo>
                    <a:pt x="148157" y="194487"/>
                  </a:lnTo>
                  <a:lnTo>
                    <a:pt x="156407" y="185752"/>
                  </a:lnTo>
                  <a:lnTo>
                    <a:pt x="160738" y="176422"/>
                  </a:lnTo>
                  <a:lnTo>
                    <a:pt x="162457" y="166697"/>
                  </a:lnTo>
                  <a:lnTo>
                    <a:pt x="162434" y="156707"/>
                  </a:lnTo>
                  <a:lnTo>
                    <a:pt x="157744" y="151216"/>
                  </a:lnTo>
                  <a:lnTo>
                    <a:pt x="149943" y="148724"/>
                  </a:lnTo>
                  <a:lnTo>
                    <a:pt x="140068" y="148231"/>
                  </a:lnTo>
                  <a:lnTo>
                    <a:pt x="128810" y="150240"/>
                  </a:lnTo>
                  <a:lnTo>
                    <a:pt x="116631" y="153916"/>
                  </a:lnTo>
                  <a:lnTo>
                    <a:pt x="103836" y="158705"/>
                  </a:lnTo>
                  <a:lnTo>
                    <a:pt x="92969" y="164234"/>
                  </a:lnTo>
                  <a:lnTo>
                    <a:pt x="83388" y="170258"/>
                  </a:lnTo>
                  <a:lnTo>
                    <a:pt x="74663" y="176610"/>
                  </a:lnTo>
                  <a:lnTo>
                    <a:pt x="66509" y="183183"/>
                  </a:lnTo>
                  <a:lnTo>
                    <a:pt x="58735" y="189902"/>
                  </a:lnTo>
                  <a:lnTo>
                    <a:pt x="36177" y="23138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957101" y="4270145"/>
              <a:ext cx="1230560" cy="126212"/>
            </a:xfrm>
            <a:custGeom>
              <a:avLst/>
              <a:gdLst/>
              <a:ahLst/>
              <a:cxnLst/>
              <a:rect l="0" t="0" r="0" b="0"/>
              <a:pathLst>
                <a:path w="1230560" h="126212">
                  <a:moveTo>
                    <a:pt x="0" y="0"/>
                  </a:moveTo>
                  <a:lnTo>
                    <a:pt x="127089" y="0"/>
                  </a:lnTo>
                  <a:lnTo>
                    <a:pt x="156596" y="3116"/>
                  </a:lnTo>
                  <a:lnTo>
                    <a:pt x="171009" y="5583"/>
                  </a:lnTo>
                  <a:lnTo>
                    <a:pt x="202605" y="8324"/>
                  </a:lnTo>
                  <a:lnTo>
                    <a:pt x="236124" y="10711"/>
                  </a:lnTo>
                  <a:lnTo>
                    <a:pt x="253243" y="12984"/>
                  </a:lnTo>
                  <a:lnTo>
                    <a:pt x="270499" y="15668"/>
                  </a:lnTo>
                  <a:lnTo>
                    <a:pt x="302137" y="18649"/>
                  </a:lnTo>
                  <a:lnTo>
                    <a:pt x="332949" y="21143"/>
                  </a:lnTo>
                  <a:lnTo>
                    <a:pt x="349346" y="23444"/>
                  </a:lnTo>
                  <a:lnTo>
                    <a:pt x="423229" y="35534"/>
                  </a:lnTo>
                  <a:lnTo>
                    <a:pt x="460780" y="39165"/>
                  </a:lnTo>
                  <a:lnTo>
                    <a:pt x="498115" y="41947"/>
                  </a:lnTo>
                  <a:lnTo>
                    <a:pt x="517888" y="44325"/>
                  </a:lnTo>
                  <a:lnTo>
                    <a:pt x="538081" y="47079"/>
                  </a:lnTo>
                  <a:lnTo>
                    <a:pt x="576100" y="50139"/>
                  </a:lnTo>
                  <a:lnTo>
                    <a:pt x="613643" y="52668"/>
                  </a:lnTo>
                  <a:lnTo>
                    <a:pt x="633471" y="54978"/>
                  </a:lnTo>
                  <a:lnTo>
                    <a:pt x="653701" y="57687"/>
                  </a:lnTo>
                  <a:lnTo>
                    <a:pt x="691761" y="63814"/>
                  </a:lnTo>
                  <a:lnTo>
                    <a:pt x="769388" y="77269"/>
                  </a:lnTo>
                  <a:lnTo>
                    <a:pt x="807451" y="81086"/>
                  </a:lnTo>
                  <a:lnTo>
                    <a:pt x="843845" y="83952"/>
                  </a:lnTo>
                  <a:lnTo>
                    <a:pt x="861731" y="86352"/>
                  </a:lnTo>
                  <a:lnTo>
                    <a:pt x="879498" y="89121"/>
                  </a:lnTo>
                  <a:lnTo>
                    <a:pt x="914820" y="95313"/>
                  </a:lnTo>
                  <a:lnTo>
                    <a:pt x="985107" y="108811"/>
                  </a:lnTo>
                  <a:lnTo>
                    <a:pt x="1017072" y="112634"/>
                  </a:lnTo>
                  <a:lnTo>
                    <a:pt x="1046861" y="114333"/>
                  </a:lnTo>
                  <a:lnTo>
                    <a:pt x="1075682" y="115089"/>
                  </a:lnTo>
                  <a:lnTo>
                    <a:pt x="1100956" y="118540"/>
                  </a:lnTo>
                  <a:lnTo>
                    <a:pt x="1112605" y="121097"/>
                  </a:lnTo>
                  <a:lnTo>
                    <a:pt x="1141128" y="123938"/>
                  </a:lnTo>
                  <a:lnTo>
                    <a:pt x="1172114" y="125201"/>
                  </a:lnTo>
                  <a:lnTo>
                    <a:pt x="1230559" y="12621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1525051" y="3491842"/>
              <a:ext cx="10519" cy="73624"/>
            </a:xfrm>
            <a:custGeom>
              <a:avLst/>
              <a:gdLst/>
              <a:ahLst/>
              <a:cxnLst/>
              <a:rect l="0" t="0" r="0" b="0"/>
              <a:pathLst>
                <a:path w="10519" h="73624">
                  <a:moveTo>
                    <a:pt x="0" y="0"/>
                  </a:moveTo>
                  <a:lnTo>
                    <a:pt x="3117" y="12466"/>
                  </a:lnTo>
                  <a:lnTo>
                    <a:pt x="10518" y="7362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1821263" y="4427908"/>
              <a:ext cx="198177" cy="353205"/>
            </a:xfrm>
            <a:custGeom>
              <a:avLst/>
              <a:gdLst/>
              <a:ahLst/>
              <a:cxnLst/>
              <a:rect l="0" t="0" r="0" b="0"/>
              <a:pathLst>
                <a:path w="198177" h="353205">
                  <a:moveTo>
                    <a:pt x="29834" y="0"/>
                  </a:moveTo>
                  <a:lnTo>
                    <a:pt x="18667" y="11167"/>
                  </a:lnTo>
                  <a:lnTo>
                    <a:pt x="15377" y="20300"/>
                  </a:lnTo>
                  <a:lnTo>
                    <a:pt x="13185" y="32231"/>
                  </a:lnTo>
                  <a:lnTo>
                    <a:pt x="11722" y="46029"/>
                  </a:lnTo>
                  <a:lnTo>
                    <a:pt x="9579" y="58733"/>
                  </a:lnTo>
                  <a:lnTo>
                    <a:pt x="6982" y="70708"/>
                  </a:lnTo>
                  <a:lnTo>
                    <a:pt x="4082" y="82198"/>
                  </a:lnTo>
                  <a:lnTo>
                    <a:pt x="2148" y="94532"/>
                  </a:lnTo>
                  <a:lnTo>
                    <a:pt x="859" y="107429"/>
                  </a:lnTo>
                  <a:lnTo>
                    <a:pt x="0" y="120701"/>
                  </a:lnTo>
                  <a:lnTo>
                    <a:pt x="595" y="135393"/>
                  </a:lnTo>
                  <a:lnTo>
                    <a:pt x="2161" y="151031"/>
                  </a:lnTo>
                  <a:lnTo>
                    <a:pt x="4374" y="167299"/>
                  </a:lnTo>
                  <a:lnTo>
                    <a:pt x="5849" y="182819"/>
                  </a:lnTo>
                  <a:lnTo>
                    <a:pt x="6832" y="197840"/>
                  </a:lnTo>
                  <a:lnTo>
                    <a:pt x="7487" y="212528"/>
                  </a:lnTo>
                  <a:lnTo>
                    <a:pt x="10262" y="226995"/>
                  </a:lnTo>
                  <a:lnTo>
                    <a:pt x="14448" y="241314"/>
                  </a:lnTo>
                  <a:lnTo>
                    <a:pt x="19577" y="255535"/>
                  </a:lnTo>
                  <a:lnTo>
                    <a:pt x="25333" y="268521"/>
                  </a:lnTo>
                  <a:lnTo>
                    <a:pt x="31508" y="280684"/>
                  </a:lnTo>
                  <a:lnTo>
                    <a:pt x="37962" y="292299"/>
                  </a:lnTo>
                  <a:lnTo>
                    <a:pt x="45770" y="302379"/>
                  </a:lnTo>
                  <a:lnTo>
                    <a:pt x="54482" y="311437"/>
                  </a:lnTo>
                  <a:lnTo>
                    <a:pt x="63795" y="319812"/>
                  </a:lnTo>
                  <a:lnTo>
                    <a:pt x="73510" y="327733"/>
                  </a:lnTo>
                  <a:lnTo>
                    <a:pt x="83492" y="335351"/>
                  </a:lnTo>
                  <a:lnTo>
                    <a:pt x="93653" y="342767"/>
                  </a:lnTo>
                  <a:lnTo>
                    <a:pt x="105101" y="347711"/>
                  </a:lnTo>
                  <a:lnTo>
                    <a:pt x="117408" y="351007"/>
                  </a:lnTo>
                  <a:lnTo>
                    <a:pt x="130287" y="353204"/>
                  </a:lnTo>
                  <a:lnTo>
                    <a:pt x="142379" y="352332"/>
                  </a:lnTo>
                  <a:lnTo>
                    <a:pt x="153946" y="349413"/>
                  </a:lnTo>
                  <a:lnTo>
                    <a:pt x="165163" y="345130"/>
                  </a:lnTo>
                  <a:lnTo>
                    <a:pt x="174979" y="338768"/>
                  </a:lnTo>
                  <a:lnTo>
                    <a:pt x="183860" y="331022"/>
                  </a:lnTo>
                  <a:lnTo>
                    <a:pt x="192117" y="322352"/>
                  </a:lnTo>
                  <a:lnTo>
                    <a:pt x="196454" y="313065"/>
                  </a:lnTo>
                  <a:lnTo>
                    <a:pt x="198176" y="303369"/>
                  </a:lnTo>
                  <a:lnTo>
                    <a:pt x="198156" y="293398"/>
                  </a:lnTo>
                  <a:lnTo>
                    <a:pt x="194637" y="285583"/>
                  </a:lnTo>
                  <a:lnTo>
                    <a:pt x="188785" y="279204"/>
                  </a:lnTo>
                  <a:lnTo>
                    <a:pt x="181377" y="273783"/>
                  </a:lnTo>
                  <a:lnTo>
                    <a:pt x="171764" y="270169"/>
                  </a:lnTo>
                  <a:lnTo>
                    <a:pt x="160681" y="267760"/>
                  </a:lnTo>
                  <a:lnTo>
                    <a:pt x="148618" y="266153"/>
                  </a:lnTo>
                  <a:lnTo>
                    <a:pt x="137070" y="266251"/>
                  </a:lnTo>
                  <a:lnTo>
                    <a:pt x="125866" y="267484"/>
                  </a:lnTo>
                  <a:lnTo>
                    <a:pt x="114890" y="269476"/>
                  </a:lnTo>
                  <a:lnTo>
                    <a:pt x="104068" y="273140"/>
                  </a:lnTo>
                  <a:lnTo>
                    <a:pt x="93346" y="277921"/>
                  </a:lnTo>
                  <a:lnTo>
                    <a:pt x="50869" y="31552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1325217" y="3523395"/>
              <a:ext cx="136730" cy="231388"/>
            </a:xfrm>
            <a:custGeom>
              <a:avLst/>
              <a:gdLst/>
              <a:ahLst/>
              <a:cxnLst/>
              <a:rect l="0" t="0" r="0" b="0"/>
              <a:pathLst>
                <a:path w="136730" h="231388">
                  <a:moveTo>
                    <a:pt x="136729" y="0"/>
                  </a:moveTo>
                  <a:lnTo>
                    <a:pt x="125562" y="22333"/>
                  </a:lnTo>
                  <a:lnTo>
                    <a:pt x="118767" y="33587"/>
                  </a:lnTo>
                  <a:lnTo>
                    <a:pt x="110730" y="45764"/>
                  </a:lnTo>
                  <a:lnTo>
                    <a:pt x="78226" y="93310"/>
                  </a:lnTo>
                  <a:lnTo>
                    <a:pt x="70849" y="103109"/>
                  </a:lnTo>
                  <a:lnTo>
                    <a:pt x="63593" y="111978"/>
                  </a:lnTo>
                  <a:lnTo>
                    <a:pt x="56419" y="120228"/>
                  </a:lnTo>
                  <a:lnTo>
                    <a:pt x="49299" y="129234"/>
                  </a:lnTo>
                  <a:lnTo>
                    <a:pt x="42215" y="138744"/>
                  </a:lnTo>
                  <a:lnTo>
                    <a:pt x="35155" y="148590"/>
                  </a:lnTo>
                  <a:lnTo>
                    <a:pt x="29280" y="158660"/>
                  </a:lnTo>
                  <a:lnTo>
                    <a:pt x="24194" y="168879"/>
                  </a:lnTo>
                  <a:lnTo>
                    <a:pt x="19635" y="179197"/>
                  </a:lnTo>
                  <a:lnTo>
                    <a:pt x="15427" y="189582"/>
                  </a:lnTo>
                  <a:lnTo>
                    <a:pt x="0" y="23138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1536314" y="4417391"/>
              <a:ext cx="182198" cy="262941"/>
            </a:xfrm>
            <a:custGeom>
              <a:avLst/>
              <a:gdLst/>
              <a:ahLst/>
              <a:cxnLst/>
              <a:rect l="0" t="0" r="0" b="0"/>
              <a:pathLst>
                <a:path w="182198" h="262941">
                  <a:moveTo>
                    <a:pt x="125466" y="0"/>
                  </a:moveTo>
                  <a:lnTo>
                    <a:pt x="114299" y="11167"/>
                  </a:lnTo>
                  <a:lnTo>
                    <a:pt x="106335" y="14456"/>
                  </a:lnTo>
                  <a:lnTo>
                    <a:pt x="96352" y="16649"/>
                  </a:lnTo>
                  <a:lnTo>
                    <a:pt x="85021" y="18111"/>
                  </a:lnTo>
                  <a:lnTo>
                    <a:pt x="71625" y="19086"/>
                  </a:lnTo>
                  <a:lnTo>
                    <a:pt x="56850" y="19736"/>
                  </a:lnTo>
                  <a:lnTo>
                    <a:pt x="41158" y="20169"/>
                  </a:lnTo>
                  <a:lnTo>
                    <a:pt x="28359" y="22795"/>
                  </a:lnTo>
                  <a:lnTo>
                    <a:pt x="17489" y="26883"/>
                  </a:lnTo>
                  <a:lnTo>
                    <a:pt x="7905" y="31945"/>
                  </a:lnTo>
                  <a:lnTo>
                    <a:pt x="2684" y="38826"/>
                  </a:lnTo>
                  <a:lnTo>
                    <a:pt x="373" y="46919"/>
                  </a:lnTo>
                  <a:lnTo>
                    <a:pt x="0" y="55821"/>
                  </a:lnTo>
                  <a:lnTo>
                    <a:pt x="920" y="65261"/>
                  </a:lnTo>
                  <a:lnTo>
                    <a:pt x="2702" y="75060"/>
                  </a:lnTo>
                  <a:lnTo>
                    <a:pt x="5059" y="85098"/>
                  </a:lnTo>
                  <a:lnTo>
                    <a:pt x="11305" y="90622"/>
                  </a:lnTo>
                  <a:lnTo>
                    <a:pt x="20143" y="93136"/>
                  </a:lnTo>
                  <a:lnTo>
                    <a:pt x="30710" y="93644"/>
                  </a:lnTo>
                  <a:lnTo>
                    <a:pt x="41260" y="92813"/>
                  </a:lnTo>
                  <a:lnTo>
                    <a:pt x="51799" y="91091"/>
                  </a:lnTo>
                  <a:lnTo>
                    <a:pt x="62331" y="88774"/>
                  </a:lnTo>
                  <a:lnTo>
                    <a:pt x="72859" y="88398"/>
                  </a:lnTo>
                  <a:lnTo>
                    <a:pt x="83383" y="89316"/>
                  </a:lnTo>
                  <a:lnTo>
                    <a:pt x="93905" y="91097"/>
                  </a:lnTo>
                  <a:lnTo>
                    <a:pt x="104425" y="94621"/>
                  </a:lnTo>
                  <a:lnTo>
                    <a:pt x="114945" y="99308"/>
                  </a:lnTo>
                  <a:lnTo>
                    <a:pt x="125463" y="104770"/>
                  </a:lnTo>
                  <a:lnTo>
                    <a:pt x="134813" y="110748"/>
                  </a:lnTo>
                  <a:lnTo>
                    <a:pt x="143384" y="117071"/>
                  </a:lnTo>
                  <a:lnTo>
                    <a:pt x="151435" y="123624"/>
                  </a:lnTo>
                  <a:lnTo>
                    <a:pt x="157971" y="131498"/>
                  </a:lnTo>
                  <a:lnTo>
                    <a:pt x="163496" y="140253"/>
                  </a:lnTo>
                  <a:lnTo>
                    <a:pt x="168349" y="149596"/>
                  </a:lnTo>
                  <a:lnTo>
                    <a:pt x="172753" y="159330"/>
                  </a:lnTo>
                  <a:lnTo>
                    <a:pt x="176857" y="169325"/>
                  </a:lnTo>
                  <a:lnTo>
                    <a:pt x="180762" y="179495"/>
                  </a:lnTo>
                  <a:lnTo>
                    <a:pt x="182197" y="189781"/>
                  </a:lnTo>
                  <a:lnTo>
                    <a:pt x="181984" y="200144"/>
                  </a:lnTo>
                  <a:lnTo>
                    <a:pt x="180674" y="210558"/>
                  </a:lnTo>
                  <a:lnTo>
                    <a:pt x="176295" y="219839"/>
                  </a:lnTo>
                  <a:lnTo>
                    <a:pt x="169870" y="228363"/>
                  </a:lnTo>
                  <a:lnTo>
                    <a:pt x="162080" y="236383"/>
                  </a:lnTo>
                  <a:lnTo>
                    <a:pt x="153381" y="242898"/>
                  </a:lnTo>
                  <a:lnTo>
                    <a:pt x="144076" y="248410"/>
                  </a:lnTo>
                  <a:lnTo>
                    <a:pt x="134367" y="253253"/>
                  </a:lnTo>
                  <a:lnTo>
                    <a:pt x="123220" y="256482"/>
                  </a:lnTo>
                  <a:lnTo>
                    <a:pt x="111114" y="258635"/>
                  </a:lnTo>
                  <a:lnTo>
                    <a:pt x="98368" y="260070"/>
                  </a:lnTo>
                  <a:lnTo>
                    <a:pt x="84029" y="261026"/>
                  </a:lnTo>
                  <a:lnTo>
                    <a:pt x="68625" y="261664"/>
                  </a:lnTo>
                  <a:lnTo>
                    <a:pt x="20290" y="26294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2198344" y="4533084"/>
              <a:ext cx="218380" cy="349912"/>
            </a:xfrm>
            <a:custGeom>
              <a:avLst/>
              <a:gdLst/>
              <a:ahLst/>
              <a:cxnLst/>
              <a:rect l="0" t="0" r="0" b="0"/>
              <a:pathLst>
                <a:path w="218380" h="349912">
                  <a:moveTo>
                    <a:pt x="20869" y="0"/>
                  </a:moveTo>
                  <a:lnTo>
                    <a:pt x="15285" y="16751"/>
                  </a:lnTo>
                  <a:lnTo>
                    <a:pt x="12472" y="26359"/>
                  </a:lnTo>
                  <a:lnTo>
                    <a:pt x="6230" y="49501"/>
                  </a:lnTo>
                  <a:lnTo>
                    <a:pt x="4098" y="62216"/>
                  </a:lnTo>
                  <a:lnTo>
                    <a:pt x="2676" y="75368"/>
                  </a:lnTo>
                  <a:lnTo>
                    <a:pt x="1729" y="88810"/>
                  </a:lnTo>
                  <a:lnTo>
                    <a:pt x="1097" y="103614"/>
                  </a:lnTo>
                  <a:lnTo>
                    <a:pt x="395" y="135645"/>
                  </a:lnTo>
                  <a:lnTo>
                    <a:pt x="0" y="180946"/>
                  </a:lnTo>
                  <a:lnTo>
                    <a:pt x="1113" y="194254"/>
                  </a:lnTo>
                  <a:lnTo>
                    <a:pt x="3024" y="206632"/>
                  </a:lnTo>
                  <a:lnTo>
                    <a:pt x="5466" y="218389"/>
                  </a:lnTo>
                  <a:lnTo>
                    <a:pt x="9432" y="230903"/>
                  </a:lnTo>
                  <a:lnTo>
                    <a:pt x="14413" y="243919"/>
                  </a:lnTo>
                  <a:lnTo>
                    <a:pt x="20071" y="257271"/>
                  </a:lnTo>
                  <a:lnTo>
                    <a:pt x="32590" y="284573"/>
                  </a:lnTo>
                  <a:lnTo>
                    <a:pt x="39200" y="298397"/>
                  </a:lnTo>
                  <a:lnTo>
                    <a:pt x="45945" y="309951"/>
                  </a:lnTo>
                  <a:lnTo>
                    <a:pt x="52778" y="319990"/>
                  </a:lnTo>
                  <a:lnTo>
                    <a:pt x="59671" y="329021"/>
                  </a:lnTo>
                  <a:lnTo>
                    <a:pt x="67772" y="336209"/>
                  </a:lnTo>
                  <a:lnTo>
                    <a:pt x="76679" y="342171"/>
                  </a:lnTo>
                  <a:lnTo>
                    <a:pt x="86122" y="347313"/>
                  </a:lnTo>
                  <a:lnTo>
                    <a:pt x="97093" y="349573"/>
                  </a:lnTo>
                  <a:lnTo>
                    <a:pt x="109081" y="349911"/>
                  </a:lnTo>
                  <a:lnTo>
                    <a:pt x="121747" y="348968"/>
                  </a:lnTo>
                  <a:lnTo>
                    <a:pt x="133697" y="346002"/>
                  </a:lnTo>
                  <a:lnTo>
                    <a:pt x="145170" y="341687"/>
                  </a:lnTo>
                  <a:lnTo>
                    <a:pt x="156324" y="336473"/>
                  </a:lnTo>
                  <a:lnTo>
                    <a:pt x="166098" y="330660"/>
                  </a:lnTo>
                  <a:lnTo>
                    <a:pt x="174950" y="324448"/>
                  </a:lnTo>
                  <a:lnTo>
                    <a:pt x="183190" y="317969"/>
                  </a:lnTo>
                  <a:lnTo>
                    <a:pt x="189851" y="308975"/>
                  </a:lnTo>
                  <a:lnTo>
                    <a:pt x="195461" y="298305"/>
                  </a:lnTo>
                  <a:lnTo>
                    <a:pt x="200369" y="286517"/>
                  </a:lnTo>
                  <a:lnTo>
                    <a:pt x="204810" y="273983"/>
                  </a:lnTo>
                  <a:lnTo>
                    <a:pt x="208939" y="260953"/>
                  </a:lnTo>
                  <a:lnTo>
                    <a:pt x="212860" y="247592"/>
                  </a:lnTo>
                  <a:lnTo>
                    <a:pt x="215475" y="234010"/>
                  </a:lnTo>
                  <a:lnTo>
                    <a:pt x="217217" y="220281"/>
                  </a:lnTo>
                  <a:lnTo>
                    <a:pt x="218379" y="206454"/>
                  </a:lnTo>
                  <a:lnTo>
                    <a:pt x="217985" y="193730"/>
                  </a:lnTo>
                  <a:lnTo>
                    <a:pt x="216554" y="181742"/>
                  </a:lnTo>
                  <a:lnTo>
                    <a:pt x="214431" y="170244"/>
                  </a:lnTo>
                  <a:lnTo>
                    <a:pt x="209510" y="159072"/>
                  </a:lnTo>
                  <a:lnTo>
                    <a:pt x="202724" y="148119"/>
                  </a:lnTo>
                  <a:lnTo>
                    <a:pt x="194693" y="137310"/>
                  </a:lnTo>
                  <a:lnTo>
                    <a:pt x="185834" y="127768"/>
                  </a:lnTo>
                  <a:lnTo>
                    <a:pt x="176422" y="119069"/>
                  </a:lnTo>
                  <a:lnTo>
                    <a:pt x="166641" y="110932"/>
                  </a:lnTo>
                  <a:lnTo>
                    <a:pt x="157784" y="103170"/>
                  </a:lnTo>
                  <a:lnTo>
                    <a:pt x="149541" y="95659"/>
                  </a:lnTo>
                  <a:lnTo>
                    <a:pt x="141709" y="88314"/>
                  </a:lnTo>
                  <a:lnTo>
                    <a:pt x="130645" y="83417"/>
                  </a:lnTo>
                  <a:lnTo>
                    <a:pt x="117425" y="80152"/>
                  </a:lnTo>
                  <a:lnTo>
                    <a:pt x="102769" y="77976"/>
                  </a:lnTo>
                  <a:lnTo>
                    <a:pt x="87155" y="77694"/>
                  </a:lnTo>
                  <a:lnTo>
                    <a:pt x="70903" y="78674"/>
                  </a:lnTo>
                  <a:lnTo>
                    <a:pt x="20869" y="8414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1941270" y="3060621"/>
              <a:ext cx="219592" cy="262941"/>
            </a:xfrm>
            <a:custGeom>
              <a:avLst/>
              <a:gdLst/>
              <a:ahLst/>
              <a:cxnLst/>
              <a:rect l="0" t="0" r="0" b="0"/>
              <a:pathLst>
                <a:path w="219592" h="262941">
                  <a:moveTo>
                    <a:pt x="162249" y="0"/>
                  </a:moveTo>
                  <a:lnTo>
                    <a:pt x="145499" y="5583"/>
                  </a:lnTo>
                  <a:lnTo>
                    <a:pt x="135890" y="7228"/>
                  </a:lnTo>
                  <a:lnTo>
                    <a:pt x="124810" y="8324"/>
                  </a:lnTo>
                  <a:lnTo>
                    <a:pt x="112749" y="9055"/>
                  </a:lnTo>
                  <a:lnTo>
                    <a:pt x="83766" y="9867"/>
                  </a:lnTo>
                  <a:lnTo>
                    <a:pt x="23132" y="10389"/>
                  </a:lnTo>
                  <a:lnTo>
                    <a:pt x="14579" y="13937"/>
                  </a:lnTo>
                  <a:lnTo>
                    <a:pt x="10046" y="19809"/>
                  </a:lnTo>
                  <a:lnTo>
                    <a:pt x="8192" y="27230"/>
                  </a:lnTo>
                  <a:lnTo>
                    <a:pt x="5788" y="35682"/>
                  </a:lnTo>
                  <a:lnTo>
                    <a:pt x="0" y="54423"/>
                  </a:lnTo>
                  <a:lnTo>
                    <a:pt x="326" y="63161"/>
                  </a:lnTo>
                  <a:lnTo>
                    <a:pt x="2881" y="71322"/>
                  </a:lnTo>
                  <a:lnTo>
                    <a:pt x="6922" y="79101"/>
                  </a:lnTo>
                  <a:lnTo>
                    <a:pt x="13121" y="83118"/>
                  </a:lnTo>
                  <a:lnTo>
                    <a:pt x="20760" y="84627"/>
                  </a:lnTo>
                  <a:lnTo>
                    <a:pt x="51378" y="84285"/>
                  </a:lnTo>
                  <a:lnTo>
                    <a:pt x="63794" y="84237"/>
                  </a:lnTo>
                  <a:lnTo>
                    <a:pt x="75577" y="85373"/>
                  </a:lnTo>
                  <a:lnTo>
                    <a:pt x="86938" y="87300"/>
                  </a:lnTo>
                  <a:lnTo>
                    <a:pt x="98019" y="89752"/>
                  </a:lnTo>
                  <a:lnTo>
                    <a:pt x="107743" y="93725"/>
                  </a:lnTo>
                  <a:lnTo>
                    <a:pt x="116563" y="98710"/>
                  </a:lnTo>
                  <a:lnTo>
                    <a:pt x="124780" y="104372"/>
                  </a:lnTo>
                  <a:lnTo>
                    <a:pt x="133764" y="111651"/>
                  </a:lnTo>
                  <a:lnTo>
                    <a:pt x="143259" y="120011"/>
                  </a:lnTo>
                  <a:lnTo>
                    <a:pt x="153095" y="129089"/>
                  </a:lnTo>
                  <a:lnTo>
                    <a:pt x="161989" y="138647"/>
                  </a:lnTo>
                  <a:lnTo>
                    <a:pt x="170256" y="148525"/>
                  </a:lnTo>
                  <a:lnTo>
                    <a:pt x="178105" y="158616"/>
                  </a:lnTo>
                  <a:lnTo>
                    <a:pt x="186843" y="167681"/>
                  </a:lnTo>
                  <a:lnTo>
                    <a:pt x="196175" y="176062"/>
                  </a:lnTo>
                  <a:lnTo>
                    <a:pt x="205901" y="183986"/>
                  </a:lnTo>
                  <a:lnTo>
                    <a:pt x="212386" y="193943"/>
                  </a:lnTo>
                  <a:lnTo>
                    <a:pt x="216709" y="205256"/>
                  </a:lnTo>
                  <a:lnTo>
                    <a:pt x="219591" y="217472"/>
                  </a:lnTo>
                  <a:lnTo>
                    <a:pt x="219175" y="227953"/>
                  </a:lnTo>
                  <a:lnTo>
                    <a:pt x="216560" y="237278"/>
                  </a:lnTo>
                  <a:lnTo>
                    <a:pt x="212480" y="245832"/>
                  </a:lnTo>
                  <a:lnTo>
                    <a:pt x="206254" y="252703"/>
                  </a:lnTo>
                  <a:lnTo>
                    <a:pt x="198598" y="258452"/>
                  </a:lnTo>
                  <a:lnTo>
                    <a:pt x="151732" y="26294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0" name="Group 99"/>
          <p:cNvGrpSpPr/>
          <p:nvPr/>
        </p:nvGrpSpPr>
        <p:grpSpPr>
          <a:xfrm>
            <a:off x="1535569" y="4577205"/>
            <a:ext cx="2065711" cy="603031"/>
            <a:chOff x="1535569" y="4577205"/>
            <a:chExt cx="2065711" cy="603031"/>
          </a:xfrm>
        </p:grpSpPr>
        <p:sp>
          <p:nvSpPr>
            <p:cNvPr id="94" name="Freeform 93"/>
            <p:cNvSpPr/>
            <p:nvPr/>
          </p:nvSpPr>
          <p:spPr>
            <a:xfrm>
              <a:off x="1535569" y="4865883"/>
              <a:ext cx="220870" cy="233797"/>
            </a:xfrm>
            <a:custGeom>
              <a:avLst/>
              <a:gdLst/>
              <a:ahLst/>
              <a:cxnLst/>
              <a:rect l="0" t="0" r="0" b="0"/>
              <a:pathLst>
                <a:path w="220870" h="233797">
                  <a:moveTo>
                    <a:pt x="220869" y="3765"/>
                  </a:moveTo>
                  <a:lnTo>
                    <a:pt x="209702" y="14931"/>
                  </a:lnTo>
                  <a:lnTo>
                    <a:pt x="200570" y="18221"/>
                  </a:lnTo>
                  <a:lnTo>
                    <a:pt x="188638" y="20414"/>
                  </a:lnTo>
                  <a:lnTo>
                    <a:pt x="174841" y="21876"/>
                  </a:lnTo>
                  <a:lnTo>
                    <a:pt x="162137" y="21682"/>
                  </a:lnTo>
                  <a:lnTo>
                    <a:pt x="150162" y="20384"/>
                  </a:lnTo>
                  <a:lnTo>
                    <a:pt x="138672" y="18350"/>
                  </a:lnTo>
                  <a:lnTo>
                    <a:pt x="126338" y="15826"/>
                  </a:lnTo>
                  <a:lnTo>
                    <a:pt x="100168" y="9904"/>
                  </a:lnTo>
                  <a:lnTo>
                    <a:pt x="87814" y="6689"/>
                  </a:lnTo>
                  <a:lnTo>
                    <a:pt x="76072" y="3377"/>
                  </a:lnTo>
                  <a:lnTo>
                    <a:pt x="64738" y="0"/>
                  </a:lnTo>
                  <a:lnTo>
                    <a:pt x="56014" y="1255"/>
                  </a:lnTo>
                  <a:lnTo>
                    <a:pt x="49029" y="5597"/>
                  </a:lnTo>
                  <a:lnTo>
                    <a:pt x="43203" y="11998"/>
                  </a:lnTo>
                  <a:lnTo>
                    <a:pt x="41657" y="18602"/>
                  </a:lnTo>
                  <a:lnTo>
                    <a:pt x="42963" y="25343"/>
                  </a:lnTo>
                  <a:lnTo>
                    <a:pt x="46172" y="32174"/>
                  </a:lnTo>
                  <a:lnTo>
                    <a:pt x="52985" y="37896"/>
                  </a:lnTo>
                  <a:lnTo>
                    <a:pt x="62202" y="42879"/>
                  </a:lnTo>
                  <a:lnTo>
                    <a:pt x="73020" y="47370"/>
                  </a:lnTo>
                  <a:lnTo>
                    <a:pt x="86076" y="50364"/>
                  </a:lnTo>
                  <a:lnTo>
                    <a:pt x="100623" y="52360"/>
                  </a:lnTo>
                  <a:lnTo>
                    <a:pt x="116164" y="53691"/>
                  </a:lnTo>
                  <a:lnTo>
                    <a:pt x="130031" y="56915"/>
                  </a:lnTo>
                  <a:lnTo>
                    <a:pt x="142781" y="61402"/>
                  </a:lnTo>
                  <a:lnTo>
                    <a:pt x="154787" y="66731"/>
                  </a:lnTo>
                  <a:lnTo>
                    <a:pt x="165128" y="72620"/>
                  </a:lnTo>
                  <a:lnTo>
                    <a:pt x="174360" y="78884"/>
                  </a:lnTo>
                  <a:lnTo>
                    <a:pt x="182851" y="85397"/>
                  </a:lnTo>
                  <a:lnTo>
                    <a:pt x="187344" y="95582"/>
                  </a:lnTo>
                  <a:lnTo>
                    <a:pt x="189170" y="108215"/>
                  </a:lnTo>
                  <a:lnTo>
                    <a:pt x="189219" y="122481"/>
                  </a:lnTo>
                  <a:lnTo>
                    <a:pt x="186914" y="135496"/>
                  </a:lnTo>
                  <a:lnTo>
                    <a:pt x="183041" y="147680"/>
                  </a:lnTo>
                  <a:lnTo>
                    <a:pt x="178121" y="159308"/>
                  </a:lnTo>
                  <a:lnTo>
                    <a:pt x="173672" y="170566"/>
                  </a:lnTo>
                  <a:lnTo>
                    <a:pt x="165613" y="192423"/>
                  </a:lnTo>
                  <a:lnTo>
                    <a:pt x="154506" y="224439"/>
                  </a:lnTo>
                  <a:lnTo>
                    <a:pt x="148580" y="230347"/>
                  </a:lnTo>
                  <a:lnTo>
                    <a:pt x="141124" y="233117"/>
                  </a:lnTo>
                  <a:lnTo>
                    <a:pt x="132647" y="233796"/>
                  </a:lnTo>
                  <a:lnTo>
                    <a:pt x="123490" y="233079"/>
                  </a:lnTo>
                  <a:lnTo>
                    <a:pt x="113879" y="231432"/>
                  </a:lnTo>
                  <a:lnTo>
                    <a:pt x="103966" y="229166"/>
                  </a:lnTo>
                  <a:lnTo>
                    <a:pt x="91515" y="225319"/>
                  </a:lnTo>
                  <a:lnTo>
                    <a:pt x="77370" y="220416"/>
                  </a:lnTo>
                  <a:lnTo>
                    <a:pt x="62098" y="214810"/>
                  </a:lnTo>
                  <a:lnTo>
                    <a:pt x="48410" y="208736"/>
                  </a:lnTo>
                  <a:lnTo>
                    <a:pt x="35779" y="202349"/>
                  </a:lnTo>
                  <a:lnTo>
                    <a:pt x="0" y="18256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1846837" y="4901200"/>
              <a:ext cx="161917" cy="220874"/>
            </a:xfrm>
            <a:custGeom>
              <a:avLst/>
              <a:gdLst/>
              <a:ahLst/>
              <a:cxnLst/>
              <a:rect l="0" t="0" r="0" b="0"/>
              <a:pathLst>
                <a:path w="161917" h="220874">
                  <a:moveTo>
                    <a:pt x="88401" y="0"/>
                  </a:moveTo>
                  <a:lnTo>
                    <a:pt x="71650" y="11167"/>
                  </a:lnTo>
                  <a:lnTo>
                    <a:pt x="64379" y="16794"/>
                  </a:lnTo>
                  <a:lnTo>
                    <a:pt x="57194" y="22882"/>
                  </a:lnTo>
                  <a:lnTo>
                    <a:pt x="50067" y="29278"/>
                  </a:lnTo>
                  <a:lnTo>
                    <a:pt x="35915" y="42618"/>
                  </a:lnTo>
                  <a:lnTo>
                    <a:pt x="28869" y="49447"/>
                  </a:lnTo>
                  <a:lnTo>
                    <a:pt x="23003" y="57506"/>
                  </a:lnTo>
                  <a:lnTo>
                    <a:pt x="17924" y="66385"/>
                  </a:lnTo>
                  <a:lnTo>
                    <a:pt x="13369" y="75809"/>
                  </a:lnTo>
                  <a:lnTo>
                    <a:pt x="9164" y="86767"/>
                  </a:lnTo>
                  <a:lnTo>
                    <a:pt x="5192" y="98747"/>
                  </a:lnTo>
                  <a:lnTo>
                    <a:pt x="1375" y="111407"/>
                  </a:lnTo>
                  <a:lnTo>
                    <a:pt x="0" y="124523"/>
                  </a:lnTo>
                  <a:lnTo>
                    <a:pt x="251" y="137940"/>
                  </a:lnTo>
                  <a:lnTo>
                    <a:pt x="1587" y="151560"/>
                  </a:lnTo>
                  <a:lnTo>
                    <a:pt x="4815" y="164146"/>
                  </a:lnTo>
                  <a:lnTo>
                    <a:pt x="9305" y="176042"/>
                  </a:lnTo>
                  <a:lnTo>
                    <a:pt x="14635" y="187479"/>
                  </a:lnTo>
                  <a:lnTo>
                    <a:pt x="22863" y="197441"/>
                  </a:lnTo>
                  <a:lnTo>
                    <a:pt x="33022" y="206419"/>
                  </a:lnTo>
                  <a:lnTo>
                    <a:pt x="44470" y="214742"/>
                  </a:lnTo>
                  <a:lnTo>
                    <a:pt x="57945" y="219122"/>
                  </a:lnTo>
                  <a:lnTo>
                    <a:pt x="72771" y="220873"/>
                  </a:lnTo>
                  <a:lnTo>
                    <a:pt x="88499" y="220872"/>
                  </a:lnTo>
                  <a:lnTo>
                    <a:pt x="102490" y="219702"/>
                  </a:lnTo>
                  <a:lnTo>
                    <a:pt x="115323" y="217754"/>
                  </a:lnTo>
                  <a:lnTo>
                    <a:pt x="127384" y="215287"/>
                  </a:lnTo>
                  <a:lnTo>
                    <a:pt x="137762" y="210136"/>
                  </a:lnTo>
                  <a:lnTo>
                    <a:pt x="147018" y="203196"/>
                  </a:lnTo>
                  <a:lnTo>
                    <a:pt x="155526" y="195064"/>
                  </a:lnTo>
                  <a:lnTo>
                    <a:pt x="160029" y="186137"/>
                  </a:lnTo>
                  <a:lnTo>
                    <a:pt x="161862" y="176679"/>
                  </a:lnTo>
                  <a:lnTo>
                    <a:pt x="161916" y="166868"/>
                  </a:lnTo>
                  <a:lnTo>
                    <a:pt x="158446" y="159159"/>
                  </a:lnTo>
                  <a:lnTo>
                    <a:pt x="152627" y="152851"/>
                  </a:lnTo>
                  <a:lnTo>
                    <a:pt x="145242" y="147477"/>
                  </a:lnTo>
                  <a:lnTo>
                    <a:pt x="135644" y="145063"/>
                  </a:lnTo>
                  <a:lnTo>
                    <a:pt x="124570" y="144623"/>
                  </a:lnTo>
                  <a:lnTo>
                    <a:pt x="112514" y="145497"/>
                  </a:lnTo>
                  <a:lnTo>
                    <a:pt x="102139" y="148418"/>
                  </a:lnTo>
                  <a:lnTo>
                    <a:pt x="92885" y="152702"/>
                  </a:lnTo>
                  <a:lnTo>
                    <a:pt x="84378" y="157895"/>
                  </a:lnTo>
                  <a:lnTo>
                    <a:pt x="77539" y="164863"/>
                  </a:lnTo>
                  <a:lnTo>
                    <a:pt x="71811" y="173015"/>
                  </a:lnTo>
                  <a:lnTo>
                    <a:pt x="56848" y="21035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2092583" y="4974824"/>
              <a:ext cx="161666" cy="205412"/>
            </a:xfrm>
            <a:custGeom>
              <a:avLst/>
              <a:gdLst/>
              <a:ahLst/>
              <a:cxnLst/>
              <a:rect l="0" t="0" r="0" b="0"/>
              <a:pathLst>
                <a:path w="161666" h="205412">
                  <a:moveTo>
                    <a:pt x="126630" y="0"/>
                  </a:moveTo>
                  <a:lnTo>
                    <a:pt x="115463" y="11167"/>
                  </a:lnTo>
                  <a:lnTo>
                    <a:pt x="107499" y="16793"/>
                  </a:lnTo>
                  <a:lnTo>
                    <a:pt x="97515" y="22881"/>
                  </a:lnTo>
                  <a:lnTo>
                    <a:pt x="86185" y="29278"/>
                  </a:lnTo>
                  <a:lnTo>
                    <a:pt x="76294" y="35879"/>
                  </a:lnTo>
                  <a:lnTo>
                    <a:pt x="67363" y="42617"/>
                  </a:lnTo>
                  <a:lnTo>
                    <a:pt x="59072" y="49446"/>
                  </a:lnTo>
                  <a:lnTo>
                    <a:pt x="50038" y="58674"/>
                  </a:lnTo>
                  <a:lnTo>
                    <a:pt x="40510" y="69500"/>
                  </a:lnTo>
                  <a:lnTo>
                    <a:pt x="30652" y="81392"/>
                  </a:lnTo>
                  <a:lnTo>
                    <a:pt x="21743" y="92825"/>
                  </a:lnTo>
                  <a:lnTo>
                    <a:pt x="13466" y="103954"/>
                  </a:lnTo>
                  <a:lnTo>
                    <a:pt x="5611" y="114879"/>
                  </a:lnTo>
                  <a:lnTo>
                    <a:pt x="1543" y="128005"/>
                  </a:lnTo>
                  <a:lnTo>
                    <a:pt x="0" y="142599"/>
                  </a:lnTo>
                  <a:lnTo>
                    <a:pt x="139" y="158171"/>
                  </a:lnTo>
                  <a:lnTo>
                    <a:pt x="2570" y="170890"/>
                  </a:lnTo>
                  <a:lnTo>
                    <a:pt x="6527" y="181707"/>
                  </a:lnTo>
                  <a:lnTo>
                    <a:pt x="11503" y="191255"/>
                  </a:lnTo>
                  <a:lnTo>
                    <a:pt x="19494" y="197621"/>
                  </a:lnTo>
                  <a:lnTo>
                    <a:pt x="29496" y="201864"/>
                  </a:lnTo>
                  <a:lnTo>
                    <a:pt x="40839" y="204693"/>
                  </a:lnTo>
                  <a:lnTo>
                    <a:pt x="53075" y="205411"/>
                  </a:lnTo>
                  <a:lnTo>
                    <a:pt x="65907" y="204721"/>
                  </a:lnTo>
                  <a:lnTo>
                    <a:pt x="79136" y="203092"/>
                  </a:lnTo>
                  <a:lnTo>
                    <a:pt x="92630" y="199669"/>
                  </a:lnTo>
                  <a:lnTo>
                    <a:pt x="106300" y="195049"/>
                  </a:lnTo>
                  <a:lnTo>
                    <a:pt x="120089" y="189632"/>
                  </a:lnTo>
                  <a:lnTo>
                    <a:pt x="130449" y="182515"/>
                  </a:lnTo>
                  <a:lnTo>
                    <a:pt x="138525" y="174265"/>
                  </a:lnTo>
                  <a:lnTo>
                    <a:pt x="145078" y="165258"/>
                  </a:lnTo>
                  <a:lnTo>
                    <a:pt x="150615" y="155748"/>
                  </a:lnTo>
                  <a:lnTo>
                    <a:pt x="155474" y="145902"/>
                  </a:lnTo>
                  <a:lnTo>
                    <a:pt x="159883" y="135833"/>
                  </a:lnTo>
                  <a:lnTo>
                    <a:pt x="161654" y="124445"/>
                  </a:lnTo>
                  <a:lnTo>
                    <a:pt x="161665" y="112179"/>
                  </a:lnTo>
                  <a:lnTo>
                    <a:pt x="160504" y="99327"/>
                  </a:lnTo>
                  <a:lnTo>
                    <a:pt x="156225" y="87253"/>
                  </a:lnTo>
                  <a:lnTo>
                    <a:pt x="149865" y="75698"/>
                  </a:lnTo>
                  <a:lnTo>
                    <a:pt x="142120" y="64488"/>
                  </a:lnTo>
                  <a:lnTo>
                    <a:pt x="134620" y="54679"/>
                  </a:lnTo>
                  <a:lnTo>
                    <a:pt x="127282" y="45801"/>
                  </a:lnTo>
                  <a:lnTo>
                    <a:pt x="120053" y="37546"/>
                  </a:lnTo>
                  <a:lnTo>
                    <a:pt x="111727" y="30873"/>
                  </a:lnTo>
                  <a:lnTo>
                    <a:pt x="102671" y="25257"/>
                  </a:lnTo>
                  <a:lnTo>
                    <a:pt x="93128" y="20344"/>
                  </a:lnTo>
                  <a:lnTo>
                    <a:pt x="83260" y="18237"/>
                  </a:lnTo>
                  <a:lnTo>
                    <a:pt x="73176" y="18001"/>
                  </a:lnTo>
                  <a:lnTo>
                    <a:pt x="42489" y="3155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2892339" y="4598418"/>
              <a:ext cx="254241" cy="281748"/>
            </a:xfrm>
            <a:custGeom>
              <a:avLst/>
              <a:gdLst/>
              <a:ahLst/>
              <a:cxnLst/>
              <a:rect l="0" t="0" r="0" b="0"/>
              <a:pathLst>
                <a:path w="254241" h="281748">
                  <a:moveTo>
                    <a:pt x="0" y="60878"/>
                  </a:moveTo>
                  <a:lnTo>
                    <a:pt x="29278" y="31600"/>
                  </a:lnTo>
                  <a:lnTo>
                    <a:pt x="38217" y="26167"/>
                  </a:lnTo>
                  <a:lnTo>
                    <a:pt x="48851" y="21376"/>
                  </a:lnTo>
                  <a:lnTo>
                    <a:pt x="60614" y="17014"/>
                  </a:lnTo>
                  <a:lnTo>
                    <a:pt x="73131" y="12937"/>
                  </a:lnTo>
                  <a:lnTo>
                    <a:pt x="86150" y="9051"/>
                  </a:lnTo>
                  <a:lnTo>
                    <a:pt x="99504" y="5291"/>
                  </a:lnTo>
                  <a:lnTo>
                    <a:pt x="114249" y="2785"/>
                  </a:lnTo>
                  <a:lnTo>
                    <a:pt x="129923" y="1114"/>
                  </a:lnTo>
                  <a:lnTo>
                    <a:pt x="146215" y="0"/>
                  </a:lnTo>
                  <a:lnTo>
                    <a:pt x="161751" y="426"/>
                  </a:lnTo>
                  <a:lnTo>
                    <a:pt x="176783" y="1879"/>
                  </a:lnTo>
                  <a:lnTo>
                    <a:pt x="191478" y="4015"/>
                  </a:lnTo>
                  <a:lnTo>
                    <a:pt x="203613" y="7777"/>
                  </a:lnTo>
                  <a:lnTo>
                    <a:pt x="214040" y="12623"/>
                  </a:lnTo>
                  <a:lnTo>
                    <a:pt x="223328" y="18190"/>
                  </a:lnTo>
                  <a:lnTo>
                    <a:pt x="229521" y="26576"/>
                  </a:lnTo>
                  <a:lnTo>
                    <a:pt x="233649" y="36841"/>
                  </a:lnTo>
                  <a:lnTo>
                    <a:pt x="236401" y="48359"/>
                  </a:lnTo>
                  <a:lnTo>
                    <a:pt x="235898" y="58375"/>
                  </a:lnTo>
                  <a:lnTo>
                    <a:pt x="233226" y="67390"/>
                  </a:lnTo>
                  <a:lnTo>
                    <a:pt x="229107" y="75737"/>
                  </a:lnTo>
                  <a:lnTo>
                    <a:pt x="222855" y="82470"/>
                  </a:lnTo>
                  <a:lnTo>
                    <a:pt x="215182" y="88127"/>
                  </a:lnTo>
                  <a:lnTo>
                    <a:pt x="206560" y="93067"/>
                  </a:lnTo>
                  <a:lnTo>
                    <a:pt x="197306" y="97529"/>
                  </a:lnTo>
                  <a:lnTo>
                    <a:pt x="187631" y="101673"/>
                  </a:lnTo>
                  <a:lnTo>
                    <a:pt x="177676" y="105604"/>
                  </a:lnTo>
                  <a:lnTo>
                    <a:pt x="167533" y="107056"/>
                  </a:lnTo>
                  <a:lnTo>
                    <a:pt x="157265" y="106855"/>
                  </a:lnTo>
                  <a:lnTo>
                    <a:pt x="146914" y="105553"/>
                  </a:lnTo>
                  <a:lnTo>
                    <a:pt x="145856" y="104684"/>
                  </a:lnTo>
                  <a:lnTo>
                    <a:pt x="150994" y="104105"/>
                  </a:lnTo>
                  <a:lnTo>
                    <a:pt x="160263" y="103720"/>
                  </a:lnTo>
                  <a:lnTo>
                    <a:pt x="169947" y="104631"/>
                  </a:lnTo>
                  <a:lnTo>
                    <a:pt x="179909" y="106407"/>
                  </a:lnTo>
                  <a:lnTo>
                    <a:pt x="226672" y="117655"/>
                  </a:lnTo>
                  <a:lnTo>
                    <a:pt x="236425" y="123270"/>
                  </a:lnTo>
                  <a:lnTo>
                    <a:pt x="244094" y="130519"/>
                  </a:lnTo>
                  <a:lnTo>
                    <a:pt x="250376" y="138858"/>
                  </a:lnTo>
                  <a:lnTo>
                    <a:pt x="253396" y="149092"/>
                  </a:lnTo>
                  <a:lnTo>
                    <a:pt x="254240" y="160589"/>
                  </a:lnTo>
                  <a:lnTo>
                    <a:pt x="253634" y="172928"/>
                  </a:lnTo>
                  <a:lnTo>
                    <a:pt x="250893" y="184660"/>
                  </a:lnTo>
                  <a:lnTo>
                    <a:pt x="246728" y="195987"/>
                  </a:lnTo>
                  <a:lnTo>
                    <a:pt x="241615" y="207045"/>
                  </a:lnTo>
                  <a:lnTo>
                    <a:pt x="234699" y="216753"/>
                  </a:lnTo>
                  <a:lnTo>
                    <a:pt x="226584" y="225563"/>
                  </a:lnTo>
                  <a:lnTo>
                    <a:pt x="209386" y="241585"/>
                  </a:lnTo>
                  <a:lnTo>
                    <a:pt x="193951" y="256496"/>
                  </a:lnTo>
                  <a:lnTo>
                    <a:pt x="185395" y="262575"/>
                  </a:lnTo>
                  <a:lnTo>
                    <a:pt x="176185" y="267798"/>
                  </a:lnTo>
                  <a:lnTo>
                    <a:pt x="115694" y="28174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3228902" y="4859130"/>
              <a:ext cx="10519" cy="42071"/>
            </a:xfrm>
            <a:custGeom>
              <a:avLst/>
              <a:gdLst/>
              <a:ahLst/>
              <a:cxnLst/>
              <a:rect l="0" t="0" r="0" b="0"/>
              <a:pathLst>
                <a:path w="10519" h="42071">
                  <a:moveTo>
                    <a:pt x="10518" y="0"/>
                  </a:moveTo>
                  <a:lnTo>
                    <a:pt x="7401" y="9349"/>
                  </a:lnTo>
                  <a:lnTo>
                    <a:pt x="0" y="4207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3335190" y="4577205"/>
              <a:ext cx="266090" cy="334698"/>
            </a:xfrm>
            <a:custGeom>
              <a:avLst/>
              <a:gdLst/>
              <a:ahLst/>
              <a:cxnLst/>
              <a:rect l="0" t="0" r="0" b="0"/>
              <a:pathLst>
                <a:path w="266090" h="334698">
                  <a:moveTo>
                    <a:pt x="219758" y="29502"/>
                  </a:moveTo>
                  <a:lnTo>
                    <a:pt x="203007" y="35086"/>
                  </a:lnTo>
                  <a:lnTo>
                    <a:pt x="194567" y="35562"/>
                  </a:lnTo>
                  <a:lnTo>
                    <a:pt x="185435" y="34711"/>
                  </a:lnTo>
                  <a:lnTo>
                    <a:pt x="175841" y="32975"/>
                  </a:lnTo>
                  <a:lnTo>
                    <a:pt x="164770" y="30649"/>
                  </a:lnTo>
                  <a:lnTo>
                    <a:pt x="140004" y="24948"/>
                  </a:lnTo>
                  <a:lnTo>
                    <a:pt x="128024" y="21792"/>
                  </a:lnTo>
                  <a:lnTo>
                    <a:pt x="105364" y="15168"/>
                  </a:lnTo>
                  <a:lnTo>
                    <a:pt x="72896" y="4869"/>
                  </a:lnTo>
                  <a:lnTo>
                    <a:pt x="61082" y="2563"/>
                  </a:lnTo>
                  <a:lnTo>
                    <a:pt x="48531" y="1025"/>
                  </a:lnTo>
                  <a:lnTo>
                    <a:pt x="35489" y="0"/>
                  </a:lnTo>
                  <a:lnTo>
                    <a:pt x="25626" y="2823"/>
                  </a:lnTo>
                  <a:lnTo>
                    <a:pt x="17882" y="8210"/>
                  </a:lnTo>
                  <a:lnTo>
                    <a:pt x="11551" y="15308"/>
                  </a:lnTo>
                  <a:lnTo>
                    <a:pt x="7330" y="24714"/>
                  </a:lnTo>
                  <a:lnTo>
                    <a:pt x="4516" y="35659"/>
                  </a:lnTo>
                  <a:lnTo>
                    <a:pt x="2640" y="47630"/>
                  </a:lnTo>
                  <a:lnTo>
                    <a:pt x="1390" y="60286"/>
                  </a:lnTo>
                  <a:lnTo>
                    <a:pt x="556" y="73397"/>
                  </a:lnTo>
                  <a:lnTo>
                    <a:pt x="0" y="86813"/>
                  </a:lnTo>
                  <a:lnTo>
                    <a:pt x="1967" y="93419"/>
                  </a:lnTo>
                  <a:lnTo>
                    <a:pt x="5615" y="95486"/>
                  </a:lnTo>
                  <a:lnTo>
                    <a:pt x="10384" y="94527"/>
                  </a:lnTo>
                  <a:lnTo>
                    <a:pt x="15901" y="91550"/>
                  </a:lnTo>
                  <a:lnTo>
                    <a:pt x="21916" y="87228"/>
                  </a:lnTo>
                  <a:lnTo>
                    <a:pt x="28264" y="82010"/>
                  </a:lnTo>
                  <a:lnTo>
                    <a:pt x="36001" y="77362"/>
                  </a:lnTo>
                  <a:lnTo>
                    <a:pt x="44665" y="73095"/>
                  </a:lnTo>
                  <a:lnTo>
                    <a:pt x="53947" y="69082"/>
                  </a:lnTo>
                  <a:lnTo>
                    <a:pt x="63641" y="65238"/>
                  </a:lnTo>
                  <a:lnTo>
                    <a:pt x="83761" y="57850"/>
                  </a:lnTo>
                  <a:lnTo>
                    <a:pt x="94035" y="57750"/>
                  </a:lnTo>
                  <a:lnTo>
                    <a:pt x="104390" y="60020"/>
                  </a:lnTo>
                  <a:lnTo>
                    <a:pt x="114799" y="63871"/>
                  </a:lnTo>
                  <a:lnTo>
                    <a:pt x="125244" y="68776"/>
                  </a:lnTo>
                  <a:lnTo>
                    <a:pt x="135714" y="74383"/>
                  </a:lnTo>
                  <a:lnTo>
                    <a:pt x="146199" y="80458"/>
                  </a:lnTo>
                  <a:lnTo>
                    <a:pt x="155526" y="86845"/>
                  </a:lnTo>
                  <a:lnTo>
                    <a:pt x="164082" y="93441"/>
                  </a:lnTo>
                  <a:lnTo>
                    <a:pt x="172123" y="100175"/>
                  </a:lnTo>
                  <a:lnTo>
                    <a:pt x="179821" y="108170"/>
                  </a:lnTo>
                  <a:lnTo>
                    <a:pt x="187290" y="117006"/>
                  </a:lnTo>
                  <a:lnTo>
                    <a:pt x="194607" y="126403"/>
                  </a:lnTo>
                  <a:lnTo>
                    <a:pt x="201822" y="137342"/>
                  </a:lnTo>
                  <a:lnTo>
                    <a:pt x="208969" y="149309"/>
                  </a:lnTo>
                  <a:lnTo>
                    <a:pt x="216071" y="161961"/>
                  </a:lnTo>
                  <a:lnTo>
                    <a:pt x="223143" y="173903"/>
                  </a:lnTo>
                  <a:lnTo>
                    <a:pt x="237234" y="196519"/>
                  </a:lnTo>
                  <a:lnTo>
                    <a:pt x="243095" y="208627"/>
                  </a:lnTo>
                  <a:lnTo>
                    <a:pt x="248171" y="221374"/>
                  </a:lnTo>
                  <a:lnTo>
                    <a:pt x="264714" y="269834"/>
                  </a:lnTo>
                  <a:lnTo>
                    <a:pt x="266089" y="280876"/>
                  </a:lnTo>
                  <a:lnTo>
                    <a:pt x="265838" y="291743"/>
                  </a:lnTo>
                  <a:lnTo>
                    <a:pt x="264501" y="302494"/>
                  </a:lnTo>
                  <a:lnTo>
                    <a:pt x="261273" y="311998"/>
                  </a:lnTo>
                  <a:lnTo>
                    <a:pt x="256784" y="320672"/>
                  </a:lnTo>
                  <a:lnTo>
                    <a:pt x="251453" y="328792"/>
                  </a:lnTo>
                  <a:lnTo>
                    <a:pt x="244394" y="333036"/>
                  </a:lnTo>
                  <a:lnTo>
                    <a:pt x="236182" y="334697"/>
                  </a:lnTo>
                  <a:lnTo>
                    <a:pt x="227201" y="334636"/>
                  </a:lnTo>
                  <a:lnTo>
                    <a:pt x="218877" y="332258"/>
                  </a:lnTo>
                  <a:lnTo>
                    <a:pt x="210990" y="328335"/>
                  </a:lnTo>
                  <a:lnTo>
                    <a:pt x="175956" y="305246"/>
                  </a:lnTo>
                  <a:lnTo>
                    <a:pt x="166015" y="299809"/>
                  </a:lnTo>
                  <a:lnTo>
                    <a:pt x="155882" y="295016"/>
                  </a:lnTo>
                  <a:lnTo>
                    <a:pt x="145621" y="290652"/>
                  </a:lnTo>
                  <a:lnTo>
                    <a:pt x="135275" y="285406"/>
                  </a:lnTo>
                  <a:lnTo>
                    <a:pt x="124872" y="279571"/>
                  </a:lnTo>
                  <a:lnTo>
                    <a:pt x="93547" y="26089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90500" y="1752600"/>
            <a:ext cx="9652000" cy="738664"/>
          </a:xfrm>
          <a:prstGeom prst="rect">
            <a:avLst/>
          </a:prstGeom>
          <a:noFill/>
        </p:spPr>
        <p:txBody>
          <a:bodyPr vert="horz" rtlCol="0">
            <a:spAutoFit/>
          </a:bodyPr>
          <a:lstStyle/>
          <a:p>
            <a:r>
              <a:rPr lang="en-US" sz="2100" smtClean="0">
                <a:solidFill>
                  <a:srgbClr val="0000FF"/>
                </a:solidFill>
                <a:latin typeface="Comic Sans MS - 28"/>
              </a:rPr>
              <a:t>Julian ran 2, 5 kilometer races and won 1. Cass ran 4, 3 mile races and won the same proportion that Julian did. How many races did Cass win?</a:t>
            </a:r>
            <a:endParaRPr lang="en-US" sz="2100">
              <a:solidFill>
                <a:srgbClr val="0000FF"/>
              </a:solidFill>
              <a:latin typeface="Comic Sans MS - 28"/>
            </a:endParaRPr>
          </a:p>
        </p:txBody>
      </p:sp>
      <p:sp>
        <p:nvSpPr>
          <p:cNvPr id="3" name="TextBox 2"/>
          <p:cNvSpPr txBox="1"/>
          <p:nvPr/>
        </p:nvSpPr>
        <p:spPr>
          <a:xfrm>
            <a:off x="279400" y="241300"/>
            <a:ext cx="2870200" cy="923330"/>
          </a:xfrm>
          <a:prstGeom prst="rect">
            <a:avLst/>
          </a:prstGeom>
          <a:noFill/>
        </p:spPr>
        <p:txBody>
          <a:bodyPr vert="horz" rtlCol="0">
            <a:spAutoFit/>
          </a:bodyPr>
          <a:lstStyle/>
          <a:p>
            <a:r>
              <a:rPr lang="en-US" sz="2700" smtClean="0">
                <a:solidFill>
                  <a:srgbClr val="0000FF"/>
                </a:solidFill>
                <a:latin typeface="Comic Sans MS - 36"/>
              </a:rPr>
              <a:t>Proportion</a:t>
            </a:r>
          </a:p>
          <a:p>
            <a:r>
              <a:rPr lang="en-US" sz="2700" smtClean="0">
                <a:solidFill>
                  <a:srgbClr val="0000FF"/>
                </a:solidFill>
                <a:latin typeface="Comic Sans MS - 36"/>
              </a:rPr>
              <a:t>Example 5</a:t>
            </a:r>
            <a:endParaRPr lang="en-US" sz="2700">
              <a:solidFill>
                <a:srgbClr val="0000FF"/>
              </a:solidFill>
              <a:latin typeface="Comic Sans MS - 36"/>
            </a:endParaRPr>
          </a:p>
        </p:txBody>
      </p:sp>
      <p:sp>
        <p:nvSpPr>
          <p:cNvPr id="4" name="Freeform 3"/>
          <p:cNvSpPr/>
          <p:nvPr/>
        </p:nvSpPr>
        <p:spPr>
          <a:xfrm>
            <a:off x="1735403" y="4139332"/>
            <a:ext cx="1051761" cy="84142"/>
          </a:xfrm>
          <a:custGeom>
            <a:avLst/>
            <a:gdLst/>
            <a:ahLst/>
            <a:cxnLst/>
            <a:rect l="0" t="0" r="0" b="0"/>
            <a:pathLst>
              <a:path w="1051761" h="84142">
                <a:moveTo>
                  <a:pt x="0" y="0"/>
                </a:moveTo>
                <a:lnTo>
                  <a:pt x="16750" y="5583"/>
                </a:lnTo>
                <a:lnTo>
                  <a:pt x="26359" y="7228"/>
                </a:lnTo>
                <a:lnTo>
                  <a:pt x="49501" y="9055"/>
                </a:lnTo>
                <a:lnTo>
                  <a:pt x="78484" y="9867"/>
                </a:lnTo>
                <a:lnTo>
                  <a:pt x="545719" y="10517"/>
                </a:lnTo>
                <a:lnTo>
                  <a:pt x="563647" y="11686"/>
                </a:lnTo>
                <a:lnTo>
                  <a:pt x="579105" y="13634"/>
                </a:lnTo>
                <a:lnTo>
                  <a:pt x="592916" y="16101"/>
                </a:lnTo>
                <a:lnTo>
                  <a:pt x="606798" y="17746"/>
                </a:lnTo>
                <a:lnTo>
                  <a:pt x="634688" y="19573"/>
                </a:lnTo>
                <a:lnTo>
                  <a:pt x="651006" y="21229"/>
                </a:lnTo>
                <a:lnTo>
                  <a:pt x="668897" y="23501"/>
                </a:lnTo>
                <a:lnTo>
                  <a:pt x="687836" y="26185"/>
                </a:lnTo>
                <a:lnTo>
                  <a:pt x="707474" y="27974"/>
                </a:lnTo>
                <a:lnTo>
                  <a:pt x="727578" y="29167"/>
                </a:lnTo>
                <a:lnTo>
                  <a:pt x="747992" y="29962"/>
                </a:lnTo>
                <a:lnTo>
                  <a:pt x="765107" y="31661"/>
                </a:lnTo>
                <a:lnTo>
                  <a:pt x="780023" y="33962"/>
                </a:lnTo>
                <a:lnTo>
                  <a:pt x="840320" y="46052"/>
                </a:lnTo>
                <a:lnTo>
                  <a:pt x="855875" y="48231"/>
                </a:lnTo>
                <a:lnTo>
                  <a:pt x="885623" y="50651"/>
                </a:lnTo>
                <a:lnTo>
                  <a:pt x="901269" y="52466"/>
                </a:lnTo>
                <a:lnTo>
                  <a:pt x="917543" y="54844"/>
                </a:lnTo>
                <a:lnTo>
                  <a:pt x="934235" y="57597"/>
                </a:lnTo>
                <a:lnTo>
                  <a:pt x="950037" y="59434"/>
                </a:lnTo>
                <a:lnTo>
                  <a:pt x="980061" y="61473"/>
                </a:lnTo>
                <a:lnTo>
                  <a:pt x="993443" y="63186"/>
                </a:lnTo>
                <a:lnTo>
                  <a:pt x="1005870" y="65497"/>
                </a:lnTo>
                <a:lnTo>
                  <a:pt x="1051760" y="8414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 name="Group 10"/>
          <p:cNvGrpSpPr/>
          <p:nvPr/>
        </p:nvGrpSpPr>
        <p:grpSpPr>
          <a:xfrm>
            <a:off x="1792449" y="3823804"/>
            <a:ext cx="1026268" cy="1146419"/>
            <a:chOff x="1792449" y="3823804"/>
            <a:chExt cx="1026268" cy="1146419"/>
          </a:xfrm>
        </p:grpSpPr>
        <p:sp>
          <p:nvSpPr>
            <p:cNvPr id="5" name="Freeform 4"/>
            <p:cNvSpPr/>
            <p:nvPr/>
          </p:nvSpPr>
          <p:spPr>
            <a:xfrm>
              <a:off x="1792449" y="3823804"/>
              <a:ext cx="142790" cy="253710"/>
            </a:xfrm>
            <a:custGeom>
              <a:avLst/>
              <a:gdLst/>
              <a:ahLst/>
              <a:cxnLst/>
              <a:rect l="0" t="0" r="0" b="0"/>
              <a:pathLst>
                <a:path w="142790" h="253710">
                  <a:moveTo>
                    <a:pt x="6060" y="63106"/>
                  </a:moveTo>
                  <a:lnTo>
                    <a:pt x="477" y="79856"/>
                  </a:lnTo>
                  <a:lnTo>
                    <a:pt x="0" y="88296"/>
                  </a:lnTo>
                  <a:lnTo>
                    <a:pt x="852" y="97428"/>
                  </a:lnTo>
                  <a:lnTo>
                    <a:pt x="2588" y="107023"/>
                  </a:lnTo>
                  <a:lnTo>
                    <a:pt x="3745" y="118093"/>
                  </a:lnTo>
                  <a:lnTo>
                    <a:pt x="4517" y="130148"/>
                  </a:lnTo>
                  <a:lnTo>
                    <a:pt x="5031" y="142859"/>
                  </a:lnTo>
                  <a:lnTo>
                    <a:pt x="6543" y="154839"/>
                  </a:lnTo>
                  <a:lnTo>
                    <a:pt x="8719" y="166332"/>
                  </a:lnTo>
                  <a:lnTo>
                    <a:pt x="11338" y="177499"/>
                  </a:lnTo>
                  <a:lnTo>
                    <a:pt x="13085" y="189619"/>
                  </a:lnTo>
                  <a:lnTo>
                    <a:pt x="14249" y="202373"/>
                  </a:lnTo>
                  <a:lnTo>
                    <a:pt x="15025" y="215550"/>
                  </a:lnTo>
                  <a:lnTo>
                    <a:pt x="16711" y="227841"/>
                  </a:lnTo>
                  <a:lnTo>
                    <a:pt x="19004" y="239541"/>
                  </a:lnTo>
                  <a:lnTo>
                    <a:pt x="21701" y="250846"/>
                  </a:lnTo>
                  <a:lnTo>
                    <a:pt x="22330" y="253709"/>
                  </a:lnTo>
                  <a:lnTo>
                    <a:pt x="19914" y="244424"/>
                  </a:lnTo>
                  <a:lnTo>
                    <a:pt x="18801" y="235404"/>
                  </a:lnTo>
                  <a:lnTo>
                    <a:pt x="18060" y="224716"/>
                  </a:lnTo>
                  <a:lnTo>
                    <a:pt x="17566" y="212916"/>
                  </a:lnTo>
                  <a:lnTo>
                    <a:pt x="16068" y="201544"/>
                  </a:lnTo>
                  <a:lnTo>
                    <a:pt x="13901" y="190456"/>
                  </a:lnTo>
                  <a:lnTo>
                    <a:pt x="11287" y="179559"/>
                  </a:lnTo>
                  <a:lnTo>
                    <a:pt x="9545" y="167619"/>
                  </a:lnTo>
                  <a:lnTo>
                    <a:pt x="8383" y="154985"/>
                  </a:lnTo>
                  <a:lnTo>
                    <a:pt x="7609" y="141888"/>
                  </a:lnTo>
                  <a:lnTo>
                    <a:pt x="8261" y="128482"/>
                  </a:lnTo>
                  <a:lnTo>
                    <a:pt x="9865" y="114870"/>
                  </a:lnTo>
                  <a:lnTo>
                    <a:pt x="12102" y="101121"/>
                  </a:lnTo>
                  <a:lnTo>
                    <a:pt x="14763" y="88449"/>
                  </a:lnTo>
                  <a:lnTo>
                    <a:pt x="17705" y="76495"/>
                  </a:lnTo>
                  <a:lnTo>
                    <a:pt x="20835" y="65021"/>
                  </a:lnTo>
                  <a:lnTo>
                    <a:pt x="27596" y="55033"/>
                  </a:lnTo>
                  <a:lnTo>
                    <a:pt x="36778" y="46038"/>
                  </a:lnTo>
                  <a:lnTo>
                    <a:pt x="47574" y="37704"/>
                  </a:lnTo>
                  <a:lnTo>
                    <a:pt x="58277" y="30979"/>
                  </a:lnTo>
                  <a:lnTo>
                    <a:pt x="68918" y="25327"/>
                  </a:lnTo>
                  <a:lnTo>
                    <a:pt x="79518" y="20390"/>
                  </a:lnTo>
                  <a:lnTo>
                    <a:pt x="90091" y="15931"/>
                  </a:lnTo>
                  <a:lnTo>
                    <a:pt x="100645" y="11789"/>
                  </a:lnTo>
                  <a:lnTo>
                    <a:pt x="14278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1995013" y="3865578"/>
              <a:ext cx="234718" cy="242202"/>
            </a:xfrm>
            <a:custGeom>
              <a:avLst/>
              <a:gdLst/>
              <a:ahLst/>
              <a:cxnLst/>
              <a:rect l="0" t="0" r="0" b="0"/>
              <a:pathLst>
                <a:path w="234718" h="242202">
                  <a:moveTo>
                    <a:pt x="150577" y="84437"/>
                  </a:moveTo>
                  <a:lnTo>
                    <a:pt x="144993" y="62103"/>
                  </a:lnTo>
                  <a:lnTo>
                    <a:pt x="142180" y="52018"/>
                  </a:lnTo>
                  <a:lnTo>
                    <a:pt x="135938" y="31464"/>
                  </a:lnTo>
                  <a:lnTo>
                    <a:pt x="131468" y="22243"/>
                  </a:lnTo>
                  <a:lnTo>
                    <a:pt x="126151" y="13759"/>
                  </a:lnTo>
                  <a:lnTo>
                    <a:pt x="120270" y="5765"/>
                  </a:lnTo>
                  <a:lnTo>
                    <a:pt x="111674" y="1605"/>
                  </a:lnTo>
                  <a:lnTo>
                    <a:pt x="101269" y="0"/>
                  </a:lnTo>
                  <a:lnTo>
                    <a:pt x="89658" y="99"/>
                  </a:lnTo>
                  <a:lnTo>
                    <a:pt x="79580" y="2502"/>
                  </a:lnTo>
                  <a:lnTo>
                    <a:pt x="70524" y="6441"/>
                  </a:lnTo>
                  <a:lnTo>
                    <a:pt x="62149" y="11405"/>
                  </a:lnTo>
                  <a:lnTo>
                    <a:pt x="54229" y="17051"/>
                  </a:lnTo>
                  <a:lnTo>
                    <a:pt x="46612" y="23152"/>
                  </a:lnTo>
                  <a:lnTo>
                    <a:pt x="39196" y="29557"/>
                  </a:lnTo>
                  <a:lnTo>
                    <a:pt x="31915" y="37333"/>
                  </a:lnTo>
                  <a:lnTo>
                    <a:pt x="24724" y="46023"/>
                  </a:lnTo>
                  <a:lnTo>
                    <a:pt x="17593" y="55322"/>
                  </a:lnTo>
                  <a:lnTo>
                    <a:pt x="11670" y="65027"/>
                  </a:lnTo>
                  <a:lnTo>
                    <a:pt x="6553" y="75003"/>
                  </a:lnTo>
                  <a:lnTo>
                    <a:pt x="1973" y="85159"/>
                  </a:lnTo>
                  <a:lnTo>
                    <a:pt x="88" y="96604"/>
                  </a:lnTo>
                  <a:lnTo>
                    <a:pt x="0" y="108909"/>
                  </a:lnTo>
                  <a:lnTo>
                    <a:pt x="1110" y="121787"/>
                  </a:lnTo>
                  <a:lnTo>
                    <a:pt x="3019" y="135047"/>
                  </a:lnTo>
                  <a:lnTo>
                    <a:pt x="5460" y="148561"/>
                  </a:lnTo>
                  <a:lnTo>
                    <a:pt x="8256" y="162245"/>
                  </a:lnTo>
                  <a:lnTo>
                    <a:pt x="12457" y="173705"/>
                  </a:lnTo>
                  <a:lnTo>
                    <a:pt x="17595" y="183682"/>
                  </a:lnTo>
                  <a:lnTo>
                    <a:pt x="23358" y="192671"/>
                  </a:lnTo>
                  <a:lnTo>
                    <a:pt x="30705" y="199832"/>
                  </a:lnTo>
                  <a:lnTo>
                    <a:pt x="39110" y="205775"/>
                  </a:lnTo>
                  <a:lnTo>
                    <a:pt x="48218" y="210905"/>
                  </a:lnTo>
                  <a:lnTo>
                    <a:pt x="56628" y="211988"/>
                  </a:lnTo>
                  <a:lnTo>
                    <a:pt x="64572" y="210373"/>
                  </a:lnTo>
                  <a:lnTo>
                    <a:pt x="72205" y="206959"/>
                  </a:lnTo>
                  <a:lnTo>
                    <a:pt x="79631" y="202346"/>
                  </a:lnTo>
                  <a:lnTo>
                    <a:pt x="86919" y="196933"/>
                  </a:lnTo>
                  <a:lnTo>
                    <a:pt x="94115" y="190987"/>
                  </a:lnTo>
                  <a:lnTo>
                    <a:pt x="100080" y="183517"/>
                  </a:lnTo>
                  <a:lnTo>
                    <a:pt x="105226" y="175032"/>
                  </a:lnTo>
                  <a:lnTo>
                    <a:pt x="109825" y="165868"/>
                  </a:lnTo>
                  <a:lnTo>
                    <a:pt x="114060" y="156254"/>
                  </a:lnTo>
                  <a:lnTo>
                    <a:pt x="118052" y="146339"/>
                  </a:lnTo>
                  <a:lnTo>
                    <a:pt x="121882" y="136222"/>
                  </a:lnTo>
                  <a:lnTo>
                    <a:pt x="125604" y="124804"/>
                  </a:lnTo>
                  <a:lnTo>
                    <a:pt x="129254" y="112517"/>
                  </a:lnTo>
                  <a:lnTo>
                    <a:pt x="132855" y="99651"/>
                  </a:lnTo>
                  <a:lnTo>
                    <a:pt x="134088" y="87568"/>
                  </a:lnTo>
                  <a:lnTo>
                    <a:pt x="133741" y="76007"/>
                  </a:lnTo>
                  <a:lnTo>
                    <a:pt x="132341" y="64794"/>
                  </a:lnTo>
                  <a:lnTo>
                    <a:pt x="129071" y="60824"/>
                  </a:lnTo>
                  <a:lnTo>
                    <a:pt x="124553" y="61683"/>
                  </a:lnTo>
                  <a:lnTo>
                    <a:pt x="119204" y="65762"/>
                  </a:lnTo>
                  <a:lnTo>
                    <a:pt x="116807" y="71987"/>
                  </a:lnTo>
                  <a:lnTo>
                    <a:pt x="116377" y="79643"/>
                  </a:lnTo>
                  <a:lnTo>
                    <a:pt x="117259" y="88253"/>
                  </a:lnTo>
                  <a:lnTo>
                    <a:pt x="117847" y="98667"/>
                  </a:lnTo>
                  <a:lnTo>
                    <a:pt x="118501" y="122704"/>
                  </a:lnTo>
                  <a:lnTo>
                    <a:pt x="119844" y="134489"/>
                  </a:lnTo>
                  <a:lnTo>
                    <a:pt x="121908" y="145852"/>
                  </a:lnTo>
                  <a:lnTo>
                    <a:pt x="124452" y="156933"/>
                  </a:lnTo>
                  <a:lnTo>
                    <a:pt x="127317" y="167826"/>
                  </a:lnTo>
                  <a:lnTo>
                    <a:pt x="130396" y="178595"/>
                  </a:lnTo>
                  <a:lnTo>
                    <a:pt x="133617" y="189279"/>
                  </a:lnTo>
                  <a:lnTo>
                    <a:pt x="138102" y="198739"/>
                  </a:lnTo>
                  <a:lnTo>
                    <a:pt x="143429" y="207384"/>
                  </a:lnTo>
                  <a:lnTo>
                    <a:pt x="149317" y="215484"/>
                  </a:lnTo>
                  <a:lnTo>
                    <a:pt x="157917" y="222052"/>
                  </a:lnTo>
                  <a:lnTo>
                    <a:pt x="168325" y="227600"/>
                  </a:lnTo>
                  <a:lnTo>
                    <a:pt x="234717" y="24220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250766" y="3891777"/>
              <a:ext cx="260653" cy="237038"/>
            </a:xfrm>
            <a:custGeom>
              <a:avLst/>
              <a:gdLst/>
              <a:ahLst/>
              <a:cxnLst/>
              <a:rect l="0" t="0" r="0" b="0"/>
              <a:pathLst>
                <a:path w="260653" h="237038">
                  <a:moveTo>
                    <a:pt x="0" y="26685"/>
                  </a:moveTo>
                  <a:lnTo>
                    <a:pt x="5583" y="54602"/>
                  </a:lnTo>
                  <a:lnTo>
                    <a:pt x="7228" y="67500"/>
                  </a:lnTo>
                  <a:lnTo>
                    <a:pt x="8324" y="80773"/>
                  </a:lnTo>
                  <a:lnTo>
                    <a:pt x="9055" y="94297"/>
                  </a:lnTo>
                  <a:lnTo>
                    <a:pt x="10711" y="109155"/>
                  </a:lnTo>
                  <a:lnTo>
                    <a:pt x="12984" y="124904"/>
                  </a:lnTo>
                  <a:lnTo>
                    <a:pt x="15667" y="141247"/>
                  </a:lnTo>
                  <a:lnTo>
                    <a:pt x="17456" y="156816"/>
                  </a:lnTo>
                  <a:lnTo>
                    <a:pt x="18649" y="171871"/>
                  </a:lnTo>
                  <a:lnTo>
                    <a:pt x="19444" y="186581"/>
                  </a:lnTo>
                  <a:lnTo>
                    <a:pt x="20328" y="215391"/>
                  </a:lnTo>
                  <a:lnTo>
                    <a:pt x="20563" y="229618"/>
                  </a:lnTo>
                  <a:lnTo>
                    <a:pt x="20721" y="234428"/>
                  </a:lnTo>
                  <a:lnTo>
                    <a:pt x="20895" y="227308"/>
                  </a:lnTo>
                  <a:lnTo>
                    <a:pt x="22110" y="220034"/>
                  </a:lnTo>
                  <a:lnTo>
                    <a:pt x="24089" y="211678"/>
                  </a:lnTo>
                  <a:lnTo>
                    <a:pt x="26577" y="202602"/>
                  </a:lnTo>
                  <a:lnTo>
                    <a:pt x="29404" y="190708"/>
                  </a:lnTo>
                  <a:lnTo>
                    <a:pt x="35662" y="161911"/>
                  </a:lnTo>
                  <a:lnTo>
                    <a:pt x="37798" y="146051"/>
                  </a:lnTo>
                  <a:lnTo>
                    <a:pt x="39222" y="129635"/>
                  </a:lnTo>
                  <a:lnTo>
                    <a:pt x="40171" y="112848"/>
                  </a:lnTo>
                  <a:lnTo>
                    <a:pt x="41973" y="98150"/>
                  </a:lnTo>
                  <a:lnTo>
                    <a:pt x="44342" y="84846"/>
                  </a:lnTo>
                  <a:lnTo>
                    <a:pt x="47091" y="72471"/>
                  </a:lnTo>
                  <a:lnTo>
                    <a:pt x="50092" y="60715"/>
                  </a:lnTo>
                  <a:lnTo>
                    <a:pt x="53261" y="49372"/>
                  </a:lnTo>
                  <a:lnTo>
                    <a:pt x="56542" y="38304"/>
                  </a:lnTo>
                  <a:lnTo>
                    <a:pt x="61067" y="28588"/>
                  </a:lnTo>
                  <a:lnTo>
                    <a:pt x="66421" y="19773"/>
                  </a:lnTo>
                  <a:lnTo>
                    <a:pt x="72327" y="11560"/>
                  </a:lnTo>
                  <a:lnTo>
                    <a:pt x="80940" y="6084"/>
                  </a:lnTo>
                  <a:lnTo>
                    <a:pt x="91355" y="2433"/>
                  </a:lnTo>
                  <a:lnTo>
                    <a:pt x="102974" y="0"/>
                  </a:lnTo>
                  <a:lnTo>
                    <a:pt x="114225" y="715"/>
                  </a:lnTo>
                  <a:lnTo>
                    <a:pt x="125232" y="3528"/>
                  </a:lnTo>
                  <a:lnTo>
                    <a:pt x="136076" y="7741"/>
                  </a:lnTo>
                  <a:lnTo>
                    <a:pt x="147980" y="12887"/>
                  </a:lnTo>
                  <a:lnTo>
                    <a:pt x="173671" y="24838"/>
                  </a:lnTo>
                  <a:lnTo>
                    <a:pt x="184729" y="32466"/>
                  </a:lnTo>
                  <a:lnTo>
                    <a:pt x="194439" y="41056"/>
                  </a:lnTo>
                  <a:lnTo>
                    <a:pt x="203249" y="50290"/>
                  </a:lnTo>
                  <a:lnTo>
                    <a:pt x="211460" y="59951"/>
                  </a:lnTo>
                  <a:lnTo>
                    <a:pt x="219271" y="69897"/>
                  </a:lnTo>
                  <a:lnTo>
                    <a:pt x="226815" y="80034"/>
                  </a:lnTo>
                  <a:lnTo>
                    <a:pt x="233013" y="90298"/>
                  </a:lnTo>
                  <a:lnTo>
                    <a:pt x="238315" y="100647"/>
                  </a:lnTo>
                  <a:lnTo>
                    <a:pt x="243017" y="111052"/>
                  </a:lnTo>
                  <a:lnTo>
                    <a:pt x="247321" y="121494"/>
                  </a:lnTo>
                  <a:lnTo>
                    <a:pt x="251358" y="131962"/>
                  </a:lnTo>
                  <a:lnTo>
                    <a:pt x="255219" y="142446"/>
                  </a:lnTo>
                  <a:lnTo>
                    <a:pt x="257792" y="154110"/>
                  </a:lnTo>
                  <a:lnTo>
                    <a:pt x="259508" y="166560"/>
                  </a:lnTo>
                  <a:lnTo>
                    <a:pt x="260652" y="179535"/>
                  </a:lnTo>
                  <a:lnTo>
                    <a:pt x="260246" y="191691"/>
                  </a:lnTo>
                  <a:lnTo>
                    <a:pt x="258806" y="203300"/>
                  </a:lnTo>
                  <a:lnTo>
                    <a:pt x="252422" y="23703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1819711" y="4370719"/>
              <a:ext cx="381732" cy="402874"/>
            </a:xfrm>
            <a:custGeom>
              <a:avLst/>
              <a:gdLst/>
              <a:ahLst/>
              <a:cxnLst/>
              <a:rect l="0" t="0" r="0" b="0"/>
              <a:pathLst>
                <a:path w="381732" h="402874">
                  <a:moveTo>
                    <a:pt x="20868" y="0"/>
                  </a:moveTo>
                  <a:lnTo>
                    <a:pt x="15285" y="16750"/>
                  </a:lnTo>
                  <a:lnTo>
                    <a:pt x="12471" y="26359"/>
                  </a:lnTo>
                  <a:lnTo>
                    <a:pt x="6229" y="49501"/>
                  </a:lnTo>
                  <a:lnTo>
                    <a:pt x="4097" y="62216"/>
                  </a:lnTo>
                  <a:lnTo>
                    <a:pt x="2676" y="75367"/>
                  </a:lnTo>
                  <a:lnTo>
                    <a:pt x="1728" y="88809"/>
                  </a:lnTo>
                  <a:lnTo>
                    <a:pt x="1097" y="103614"/>
                  </a:lnTo>
                  <a:lnTo>
                    <a:pt x="395" y="135645"/>
                  </a:lnTo>
                  <a:lnTo>
                    <a:pt x="0" y="180945"/>
                  </a:lnTo>
                  <a:lnTo>
                    <a:pt x="1113" y="195422"/>
                  </a:lnTo>
                  <a:lnTo>
                    <a:pt x="3023" y="209747"/>
                  </a:lnTo>
                  <a:lnTo>
                    <a:pt x="5466" y="223973"/>
                  </a:lnTo>
                  <a:lnTo>
                    <a:pt x="8263" y="238130"/>
                  </a:lnTo>
                  <a:lnTo>
                    <a:pt x="14487" y="266326"/>
                  </a:lnTo>
                  <a:lnTo>
                    <a:pt x="18951" y="278052"/>
                  </a:lnTo>
                  <a:lnTo>
                    <a:pt x="24265" y="288207"/>
                  </a:lnTo>
                  <a:lnTo>
                    <a:pt x="30144" y="297314"/>
                  </a:lnTo>
                  <a:lnTo>
                    <a:pt x="37570" y="302217"/>
                  </a:lnTo>
                  <a:lnTo>
                    <a:pt x="46026" y="304316"/>
                  </a:lnTo>
                  <a:lnTo>
                    <a:pt x="55170" y="304548"/>
                  </a:lnTo>
                  <a:lnTo>
                    <a:pt x="63602" y="301196"/>
                  </a:lnTo>
                  <a:lnTo>
                    <a:pt x="71561" y="295456"/>
                  </a:lnTo>
                  <a:lnTo>
                    <a:pt x="79205" y="288123"/>
                  </a:lnTo>
                  <a:lnTo>
                    <a:pt x="85469" y="279728"/>
                  </a:lnTo>
                  <a:lnTo>
                    <a:pt x="90814" y="270627"/>
                  </a:lnTo>
                  <a:lnTo>
                    <a:pt x="95545" y="261052"/>
                  </a:lnTo>
                  <a:lnTo>
                    <a:pt x="101037" y="251164"/>
                  </a:lnTo>
                  <a:lnTo>
                    <a:pt x="107035" y="241066"/>
                  </a:lnTo>
                  <a:lnTo>
                    <a:pt x="113372" y="230828"/>
                  </a:lnTo>
                  <a:lnTo>
                    <a:pt x="118765" y="219328"/>
                  </a:lnTo>
                  <a:lnTo>
                    <a:pt x="123528" y="206987"/>
                  </a:lnTo>
                  <a:lnTo>
                    <a:pt x="139571" y="159177"/>
                  </a:lnTo>
                  <a:lnTo>
                    <a:pt x="142074" y="157537"/>
                  </a:lnTo>
                  <a:lnTo>
                    <a:pt x="143742" y="162288"/>
                  </a:lnTo>
                  <a:lnTo>
                    <a:pt x="144855" y="171297"/>
                  </a:lnTo>
                  <a:lnTo>
                    <a:pt x="145596" y="183147"/>
                  </a:lnTo>
                  <a:lnTo>
                    <a:pt x="146420" y="211895"/>
                  </a:lnTo>
                  <a:lnTo>
                    <a:pt x="147809" y="225404"/>
                  </a:lnTo>
                  <a:lnTo>
                    <a:pt x="149903" y="237916"/>
                  </a:lnTo>
                  <a:lnTo>
                    <a:pt x="155346" y="262336"/>
                  </a:lnTo>
                  <a:lnTo>
                    <a:pt x="171786" y="329933"/>
                  </a:lnTo>
                  <a:lnTo>
                    <a:pt x="176405" y="341492"/>
                  </a:lnTo>
                  <a:lnTo>
                    <a:pt x="181822" y="351536"/>
                  </a:lnTo>
                  <a:lnTo>
                    <a:pt x="187770" y="360568"/>
                  </a:lnTo>
                  <a:lnTo>
                    <a:pt x="195242" y="368927"/>
                  </a:lnTo>
                  <a:lnTo>
                    <a:pt x="203729" y="376837"/>
                  </a:lnTo>
                  <a:lnTo>
                    <a:pt x="212893" y="384448"/>
                  </a:lnTo>
                  <a:lnTo>
                    <a:pt x="222508" y="390690"/>
                  </a:lnTo>
                  <a:lnTo>
                    <a:pt x="232424" y="396020"/>
                  </a:lnTo>
                  <a:lnTo>
                    <a:pt x="242540" y="400742"/>
                  </a:lnTo>
                  <a:lnTo>
                    <a:pt x="253959" y="402722"/>
                  </a:lnTo>
                  <a:lnTo>
                    <a:pt x="266246" y="402873"/>
                  </a:lnTo>
                  <a:lnTo>
                    <a:pt x="279112" y="401805"/>
                  </a:lnTo>
                  <a:lnTo>
                    <a:pt x="291195" y="398756"/>
                  </a:lnTo>
                  <a:lnTo>
                    <a:pt x="302756" y="394385"/>
                  </a:lnTo>
                  <a:lnTo>
                    <a:pt x="313969" y="389135"/>
                  </a:lnTo>
                  <a:lnTo>
                    <a:pt x="323782" y="382128"/>
                  </a:lnTo>
                  <a:lnTo>
                    <a:pt x="332661" y="373952"/>
                  </a:lnTo>
                  <a:lnTo>
                    <a:pt x="340918" y="364995"/>
                  </a:lnTo>
                  <a:lnTo>
                    <a:pt x="348760" y="354349"/>
                  </a:lnTo>
                  <a:lnTo>
                    <a:pt x="356325" y="342577"/>
                  </a:lnTo>
                  <a:lnTo>
                    <a:pt x="363705" y="330055"/>
                  </a:lnTo>
                  <a:lnTo>
                    <a:pt x="369794" y="315863"/>
                  </a:lnTo>
                  <a:lnTo>
                    <a:pt x="375022" y="300560"/>
                  </a:lnTo>
                  <a:lnTo>
                    <a:pt x="379676" y="284514"/>
                  </a:lnTo>
                  <a:lnTo>
                    <a:pt x="381610" y="269142"/>
                  </a:lnTo>
                  <a:lnTo>
                    <a:pt x="381731" y="254220"/>
                  </a:lnTo>
                  <a:lnTo>
                    <a:pt x="380643" y="239597"/>
                  </a:lnTo>
                  <a:lnTo>
                    <a:pt x="378749" y="225174"/>
                  </a:lnTo>
                  <a:lnTo>
                    <a:pt x="376317" y="210885"/>
                  </a:lnTo>
                  <a:lnTo>
                    <a:pt x="373528" y="196684"/>
                  </a:lnTo>
                  <a:lnTo>
                    <a:pt x="367312" y="168439"/>
                  </a:lnTo>
                  <a:lnTo>
                    <a:pt x="364019" y="154363"/>
                  </a:lnTo>
                  <a:lnTo>
                    <a:pt x="360654" y="141473"/>
                  </a:lnTo>
                  <a:lnTo>
                    <a:pt x="357243" y="129374"/>
                  </a:lnTo>
                  <a:lnTo>
                    <a:pt x="336396" y="7362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232430" y="4514770"/>
              <a:ext cx="216755" cy="311062"/>
            </a:xfrm>
            <a:custGeom>
              <a:avLst/>
              <a:gdLst/>
              <a:ahLst/>
              <a:cxnLst/>
              <a:rect l="0" t="0" r="0" b="0"/>
              <a:pathLst>
                <a:path w="216755" h="311062">
                  <a:moveTo>
                    <a:pt x="81441" y="34748"/>
                  </a:moveTo>
                  <a:lnTo>
                    <a:pt x="64691" y="45915"/>
                  </a:lnTo>
                  <a:lnTo>
                    <a:pt x="57419" y="52710"/>
                  </a:lnTo>
                  <a:lnTo>
                    <a:pt x="50235" y="60747"/>
                  </a:lnTo>
                  <a:lnTo>
                    <a:pt x="43108" y="69610"/>
                  </a:lnTo>
                  <a:lnTo>
                    <a:pt x="36019" y="79024"/>
                  </a:lnTo>
                  <a:lnTo>
                    <a:pt x="21910" y="98834"/>
                  </a:lnTo>
                  <a:lnTo>
                    <a:pt x="16044" y="109025"/>
                  </a:lnTo>
                  <a:lnTo>
                    <a:pt x="10965" y="119325"/>
                  </a:lnTo>
                  <a:lnTo>
                    <a:pt x="6410" y="129697"/>
                  </a:lnTo>
                  <a:lnTo>
                    <a:pt x="3373" y="141286"/>
                  </a:lnTo>
                  <a:lnTo>
                    <a:pt x="1349" y="153687"/>
                  </a:lnTo>
                  <a:lnTo>
                    <a:pt x="0" y="166629"/>
                  </a:lnTo>
                  <a:lnTo>
                    <a:pt x="268" y="179931"/>
                  </a:lnTo>
                  <a:lnTo>
                    <a:pt x="1616" y="193474"/>
                  </a:lnTo>
                  <a:lnTo>
                    <a:pt x="3683" y="207177"/>
                  </a:lnTo>
                  <a:lnTo>
                    <a:pt x="8568" y="220987"/>
                  </a:lnTo>
                  <a:lnTo>
                    <a:pt x="15329" y="234867"/>
                  </a:lnTo>
                  <a:lnTo>
                    <a:pt x="23343" y="248796"/>
                  </a:lnTo>
                  <a:lnTo>
                    <a:pt x="31023" y="260419"/>
                  </a:lnTo>
                  <a:lnTo>
                    <a:pt x="38480" y="270505"/>
                  </a:lnTo>
                  <a:lnTo>
                    <a:pt x="45789" y="279566"/>
                  </a:lnTo>
                  <a:lnTo>
                    <a:pt x="55335" y="286775"/>
                  </a:lnTo>
                  <a:lnTo>
                    <a:pt x="66375" y="292750"/>
                  </a:lnTo>
                  <a:lnTo>
                    <a:pt x="78409" y="297902"/>
                  </a:lnTo>
                  <a:lnTo>
                    <a:pt x="89937" y="302505"/>
                  </a:lnTo>
                  <a:lnTo>
                    <a:pt x="112095" y="310736"/>
                  </a:lnTo>
                  <a:lnTo>
                    <a:pt x="122913" y="311061"/>
                  </a:lnTo>
                  <a:lnTo>
                    <a:pt x="133630" y="308941"/>
                  </a:lnTo>
                  <a:lnTo>
                    <a:pt x="144280" y="305190"/>
                  </a:lnTo>
                  <a:lnTo>
                    <a:pt x="154887" y="299184"/>
                  </a:lnTo>
                  <a:lnTo>
                    <a:pt x="165464" y="291673"/>
                  </a:lnTo>
                  <a:lnTo>
                    <a:pt x="176021" y="283161"/>
                  </a:lnTo>
                  <a:lnTo>
                    <a:pt x="185396" y="272811"/>
                  </a:lnTo>
                  <a:lnTo>
                    <a:pt x="193983" y="261237"/>
                  </a:lnTo>
                  <a:lnTo>
                    <a:pt x="202046" y="248846"/>
                  </a:lnTo>
                  <a:lnTo>
                    <a:pt x="207420" y="235912"/>
                  </a:lnTo>
                  <a:lnTo>
                    <a:pt x="211003" y="222614"/>
                  </a:lnTo>
                  <a:lnTo>
                    <a:pt x="213392" y="209074"/>
                  </a:lnTo>
                  <a:lnTo>
                    <a:pt x="214985" y="194204"/>
                  </a:lnTo>
                  <a:lnTo>
                    <a:pt x="216047" y="178448"/>
                  </a:lnTo>
                  <a:lnTo>
                    <a:pt x="216754" y="162101"/>
                  </a:lnTo>
                  <a:lnTo>
                    <a:pt x="216058" y="146528"/>
                  </a:lnTo>
                  <a:lnTo>
                    <a:pt x="214424" y="131472"/>
                  </a:lnTo>
                  <a:lnTo>
                    <a:pt x="212167" y="116760"/>
                  </a:lnTo>
                  <a:lnTo>
                    <a:pt x="208325" y="102278"/>
                  </a:lnTo>
                  <a:lnTo>
                    <a:pt x="203426" y="87949"/>
                  </a:lnTo>
                  <a:lnTo>
                    <a:pt x="197823" y="73721"/>
                  </a:lnTo>
                  <a:lnTo>
                    <a:pt x="191751" y="61899"/>
                  </a:lnTo>
                  <a:lnTo>
                    <a:pt x="185365" y="51680"/>
                  </a:lnTo>
                  <a:lnTo>
                    <a:pt x="178771" y="42530"/>
                  </a:lnTo>
                  <a:lnTo>
                    <a:pt x="170869" y="34093"/>
                  </a:lnTo>
                  <a:lnTo>
                    <a:pt x="162095" y="26131"/>
                  </a:lnTo>
                  <a:lnTo>
                    <a:pt x="152739" y="18486"/>
                  </a:lnTo>
                  <a:lnTo>
                    <a:pt x="142997" y="12220"/>
                  </a:lnTo>
                  <a:lnTo>
                    <a:pt x="132996" y="6874"/>
                  </a:lnTo>
                  <a:lnTo>
                    <a:pt x="122823" y="2142"/>
                  </a:lnTo>
                  <a:lnTo>
                    <a:pt x="110197" y="156"/>
                  </a:lnTo>
                  <a:lnTo>
                    <a:pt x="95938" y="0"/>
                  </a:lnTo>
                  <a:lnTo>
                    <a:pt x="80588" y="1065"/>
                  </a:lnTo>
                  <a:lnTo>
                    <a:pt x="68017" y="5281"/>
                  </a:lnTo>
                  <a:lnTo>
                    <a:pt x="57300" y="11598"/>
                  </a:lnTo>
                  <a:lnTo>
                    <a:pt x="47818" y="19315"/>
                  </a:lnTo>
                  <a:lnTo>
                    <a:pt x="39159" y="27965"/>
                  </a:lnTo>
                  <a:lnTo>
                    <a:pt x="31049" y="37238"/>
                  </a:lnTo>
                  <a:lnTo>
                    <a:pt x="7818" y="6630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503316" y="4570553"/>
              <a:ext cx="315401" cy="399670"/>
            </a:xfrm>
            <a:custGeom>
              <a:avLst/>
              <a:gdLst/>
              <a:ahLst/>
              <a:cxnLst/>
              <a:rect l="0" t="0" r="0" b="0"/>
              <a:pathLst>
                <a:path w="315401" h="399670">
                  <a:moveTo>
                    <a:pt x="10390" y="0"/>
                  </a:moveTo>
                  <a:lnTo>
                    <a:pt x="10390" y="22334"/>
                  </a:lnTo>
                  <a:lnTo>
                    <a:pt x="9221" y="32419"/>
                  </a:lnTo>
                  <a:lnTo>
                    <a:pt x="7273" y="42648"/>
                  </a:lnTo>
                  <a:lnTo>
                    <a:pt x="4806" y="52973"/>
                  </a:lnTo>
                  <a:lnTo>
                    <a:pt x="3162" y="64531"/>
                  </a:lnTo>
                  <a:lnTo>
                    <a:pt x="2065" y="76910"/>
                  </a:lnTo>
                  <a:lnTo>
                    <a:pt x="1334" y="89838"/>
                  </a:lnTo>
                  <a:lnTo>
                    <a:pt x="522" y="119784"/>
                  </a:lnTo>
                  <a:lnTo>
                    <a:pt x="0" y="181036"/>
                  </a:lnTo>
                  <a:lnTo>
                    <a:pt x="2295" y="195482"/>
                  </a:lnTo>
                  <a:lnTo>
                    <a:pt x="6162" y="209788"/>
                  </a:lnTo>
                  <a:lnTo>
                    <a:pt x="11077" y="224000"/>
                  </a:lnTo>
                  <a:lnTo>
                    <a:pt x="14354" y="238148"/>
                  </a:lnTo>
                  <a:lnTo>
                    <a:pt x="16538" y="252255"/>
                  </a:lnTo>
                  <a:lnTo>
                    <a:pt x="17995" y="266335"/>
                  </a:lnTo>
                  <a:lnTo>
                    <a:pt x="20134" y="272215"/>
                  </a:lnTo>
                  <a:lnTo>
                    <a:pt x="22729" y="272629"/>
                  </a:lnTo>
                  <a:lnTo>
                    <a:pt x="25628" y="269400"/>
                  </a:lnTo>
                  <a:lnTo>
                    <a:pt x="28729" y="263741"/>
                  </a:lnTo>
                  <a:lnTo>
                    <a:pt x="31965" y="256462"/>
                  </a:lnTo>
                  <a:lnTo>
                    <a:pt x="35291" y="248104"/>
                  </a:lnTo>
                  <a:lnTo>
                    <a:pt x="36339" y="237857"/>
                  </a:lnTo>
                  <a:lnTo>
                    <a:pt x="35870" y="226352"/>
                  </a:lnTo>
                  <a:lnTo>
                    <a:pt x="34388" y="214007"/>
                  </a:lnTo>
                  <a:lnTo>
                    <a:pt x="34569" y="199934"/>
                  </a:lnTo>
                  <a:lnTo>
                    <a:pt x="35858" y="184709"/>
                  </a:lnTo>
                  <a:lnTo>
                    <a:pt x="37886" y="168715"/>
                  </a:lnTo>
                  <a:lnTo>
                    <a:pt x="40407" y="152210"/>
                  </a:lnTo>
                  <a:lnTo>
                    <a:pt x="46324" y="118289"/>
                  </a:lnTo>
                  <a:lnTo>
                    <a:pt x="49538" y="103401"/>
                  </a:lnTo>
                  <a:lnTo>
                    <a:pt x="52849" y="89969"/>
                  </a:lnTo>
                  <a:lnTo>
                    <a:pt x="56225" y="77509"/>
                  </a:lnTo>
                  <a:lnTo>
                    <a:pt x="60813" y="65696"/>
                  </a:lnTo>
                  <a:lnTo>
                    <a:pt x="66209" y="54315"/>
                  </a:lnTo>
                  <a:lnTo>
                    <a:pt x="72144" y="43222"/>
                  </a:lnTo>
                  <a:lnTo>
                    <a:pt x="79606" y="34658"/>
                  </a:lnTo>
                  <a:lnTo>
                    <a:pt x="88087" y="27780"/>
                  </a:lnTo>
                  <a:lnTo>
                    <a:pt x="97246" y="22026"/>
                  </a:lnTo>
                  <a:lnTo>
                    <a:pt x="108027" y="19359"/>
                  </a:lnTo>
                  <a:lnTo>
                    <a:pt x="119889" y="18749"/>
                  </a:lnTo>
                  <a:lnTo>
                    <a:pt x="132471" y="19511"/>
                  </a:lnTo>
                  <a:lnTo>
                    <a:pt x="144365" y="22357"/>
                  </a:lnTo>
                  <a:lnTo>
                    <a:pt x="155801" y="26591"/>
                  </a:lnTo>
                  <a:lnTo>
                    <a:pt x="166930" y="31751"/>
                  </a:lnTo>
                  <a:lnTo>
                    <a:pt x="176687" y="37528"/>
                  </a:lnTo>
                  <a:lnTo>
                    <a:pt x="185528" y="43717"/>
                  </a:lnTo>
                  <a:lnTo>
                    <a:pt x="193760" y="50180"/>
                  </a:lnTo>
                  <a:lnTo>
                    <a:pt x="201585" y="59163"/>
                  </a:lnTo>
                  <a:lnTo>
                    <a:pt x="209139" y="69826"/>
                  </a:lnTo>
                  <a:lnTo>
                    <a:pt x="216513" y="81609"/>
                  </a:lnTo>
                  <a:lnTo>
                    <a:pt x="223765" y="91802"/>
                  </a:lnTo>
                  <a:lnTo>
                    <a:pt x="230938" y="100935"/>
                  </a:lnTo>
                  <a:lnTo>
                    <a:pt x="238057" y="109360"/>
                  </a:lnTo>
                  <a:lnTo>
                    <a:pt x="245140" y="119652"/>
                  </a:lnTo>
                  <a:lnTo>
                    <a:pt x="252199" y="131188"/>
                  </a:lnTo>
                  <a:lnTo>
                    <a:pt x="259243" y="143553"/>
                  </a:lnTo>
                  <a:lnTo>
                    <a:pt x="266275" y="157639"/>
                  </a:lnTo>
                  <a:lnTo>
                    <a:pt x="273301" y="172873"/>
                  </a:lnTo>
                  <a:lnTo>
                    <a:pt x="280322" y="188872"/>
                  </a:lnTo>
                  <a:lnTo>
                    <a:pt x="286172" y="204212"/>
                  </a:lnTo>
                  <a:lnTo>
                    <a:pt x="291240" y="219114"/>
                  </a:lnTo>
                  <a:lnTo>
                    <a:pt x="295787" y="233723"/>
                  </a:lnTo>
                  <a:lnTo>
                    <a:pt x="298819" y="248136"/>
                  </a:lnTo>
                  <a:lnTo>
                    <a:pt x="300840" y="262420"/>
                  </a:lnTo>
                  <a:lnTo>
                    <a:pt x="302187" y="276617"/>
                  </a:lnTo>
                  <a:lnTo>
                    <a:pt x="303086" y="290756"/>
                  </a:lnTo>
                  <a:lnTo>
                    <a:pt x="304084" y="318931"/>
                  </a:lnTo>
                  <a:lnTo>
                    <a:pt x="305519" y="331821"/>
                  </a:lnTo>
                  <a:lnTo>
                    <a:pt x="307644" y="343919"/>
                  </a:lnTo>
                  <a:lnTo>
                    <a:pt x="315400" y="3996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Group 13"/>
          <p:cNvGrpSpPr/>
          <p:nvPr/>
        </p:nvGrpSpPr>
        <p:grpSpPr>
          <a:xfrm>
            <a:off x="3113209" y="4223473"/>
            <a:ext cx="326046" cy="84141"/>
            <a:chOff x="3113209" y="4223473"/>
            <a:chExt cx="326046" cy="84141"/>
          </a:xfrm>
        </p:grpSpPr>
        <p:sp>
          <p:nvSpPr>
            <p:cNvPr id="12" name="Freeform 11"/>
            <p:cNvSpPr/>
            <p:nvPr/>
          </p:nvSpPr>
          <p:spPr>
            <a:xfrm>
              <a:off x="3113209" y="4223473"/>
              <a:ext cx="273458" cy="21036"/>
            </a:xfrm>
            <a:custGeom>
              <a:avLst/>
              <a:gdLst/>
              <a:ahLst/>
              <a:cxnLst/>
              <a:rect l="0" t="0" r="0" b="0"/>
              <a:pathLst>
                <a:path w="273458" h="21036">
                  <a:moveTo>
                    <a:pt x="0" y="21035"/>
                  </a:moveTo>
                  <a:lnTo>
                    <a:pt x="22333" y="21035"/>
                  </a:lnTo>
                  <a:lnTo>
                    <a:pt x="32418" y="19866"/>
                  </a:lnTo>
                  <a:lnTo>
                    <a:pt x="42647" y="17919"/>
                  </a:lnTo>
                  <a:lnTo>
                    <a:pt x="52972" y="15451"/>
                  </a:lnTo>
                  <a:lnTo>
                    <a:pt x="64530" y="13807"/>
                  </a:lnTo>
                  <a:lnTo>
                    <a:pt x="76910" y="12710"/>
                  </a:lnTo>
                  <a:lnTo>
                    <a:pt x="89838" y="11979"/>
                  </a:lnTo>
                  <a:lnTo>
                    <a:pt x="116667" y="11167"/>
                  </a:lnTo>
                  <a:lnTo>
                    <a:pt x="130366" y="10950"/>
                  </a:lnTo>
                  <a:lnTo>
                    <a:pt x="145342" y="9637"/>
                  </a:lnTo>
                  <a:lnTo>
                    <a:pt x="161169" y="7593"/>
                  </a:lnTo>
                  <a:lnTo>
                    <a:pt x="177563" y="5062"/>
                  </a:lnTo>
                  <a:lnTo>
                    <a:pt x="193167" y="3375"/>
                  </a:lnTo>
                  <a:lnTo>
                    <a:pt x="208244" y="2250"/>
                  </a:lnTo>
                  <a:lnTo>
                    <a:pt x="27345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197349" y="4307613"/>
              <a:ext cx="241906" cy="1"/>
            </a:xfrm>
            <a:custGeom>
              <a:avLst/>
              <a:gdLst/>
              <a:ahLst/>
              <a:cxnLst/>
              <a:rect l="0" t="0" r="0" b="0"/>
              <a:pathLst>
                <a:path w="241906" h="1">
                  <a:moveTo>
                    <a:pt x="0" y="0"/>
                  </a:moveTo>
                  <a:lnTo>
                    <a:pt x="24190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Group 36"/>
          <p:cNvGrpSpPr/>
          <p:nvPr/>
        </p:nvGrpSpPr>
        <p:grpSpPr>
          <a:xfrm>
            <a:off x="3944099" y="3828262"/>
            <a:ext cx="4091347" cy="1372861"/>
            <a:chOff x="3944099" y="3828262"/>
            <a:chExt cx="4091347" cy="1372861"/>
          </a:xfrm>
        </p:grpSpPr>
        <p:sp>
          <p:nvSpPr>
            <p:cNvPr id="15" name="Freeform 14"/>
            <p:cNvSpPr/>
            <p:nvPr/>
          </p:nvSpPr>
          <p:spPr>
            <a:xfrm>
              <a:off x="3987631" y="3925779"/>
              <a:ext cx="156303" cy="232107"/>
            </a:xfrm>
            <a:custGeom>
              <a:avLst/>
              <a:gdLst/>
              <a:ahLst/>
              <a:cxnLst/>
              <a:rect l="0" t="0" r="0" b="0"/>
              <a:pathLst>
                <a:path w="156303" h="232107">
                  <a:moveTo>
                    <a:pt x="9056" y="76824"/>
                  </a:moveTo>
                  <a:lnTo>
                    <a:pt x="3472" y="99158"/>
                  </a:lnTo>
                  <a:lnTo>
                    <a:pt x="1828" y="111580"/>
                  </a:lnTo>
                  <a:lnTo>
                    <a:pt x="731" y="125705"/>
                  </a:lnTo>
                  <a:lnTo>
                    <a:pt x="0" y="140964"/>
                  </a:lnTo>
                  <a:lnTo>
                    <a:pt x="682" y="155811"/>
                  </a:lnTo>
                  <a:lnTo>
                    <a:pt x="2304" y="170384"/>
                  </a:lnTo>
                  <a:lnTo>
                    <a:pt x="4555" y="184773"/>
                  </a:lnTo>
                  <a:lnTo>
                    <a:pt x="6055" y="199041"/>
                  </a:lnTo>
                  <a:lnTo>
                    <a:pt x="7055" y="213228"/>
                  </a:lnTo>
                  <a:lnTo>
                    <a:pt x="7722" y="227360"/>
                  </a:lnTo>
                  <a:lnTo>
                    <a:pt x="8167" y="232106"/>
                  </a:lnTo>
                  <a:lnTo>
                    <a:pt x="8463" y="230596"/>
                  </a:lnTo>
                  <a:lnTo>
                    <a:pt x="8661" y="224915"/>
                  </a:lnTo>
                  <a:lnTo>
                    <a:pt x="9004" y="169285"/>
                  </a:lnTo>
                  <a:lnTo>
                    <a:pt x="9021" y="155994"/>
                  </a:lnTo>
                  <a:lnTo>
                    <a:pt x="10201" y="142459"/>
                  </a:lnTo>
                  <a:lnTo>
                    <a:pt x="12157" y="128761"/>
                  </a:lnTo>
                  <a:lnTo>
                    <a:pt x="14629" y="114954"/>
                  </a:lnTo>
                  <a:lnTo>
                    <a:pt x="17446" y="101075"/>
                  </a:lnTo>
                  <a:lnTo>
                    <a:pt x="23692" y="73190"/>
                  </a:lnTo>
                  <a:lnTo>
                    <a:pt x="28162" y="61546"/>
                  </a:lnTo>
                  <a:lnTo>
                    <a:pt x="33480" y="51447"/>
                  </a:lnTo>
                  <a:lnTo>
                    <a:pt x="39362" y="42377"/>
                  </a:lnTo>
                  <a:lnTo>
                    <a:pt x="45621" y="33992"/>
                  </a:lnTo>
                  <a:lnTo>
                    <a:pt x="52130" y="26066"/>
                  </a:lnTo>
                  <a:lnTo>
                    <a:pt x="58807" y="18444"/>
                  </a:lnTo>
                  <a:lnTo>
                    <a:pt x="67933" y="12194"/>
                  </a:lnTo>
                  <a:lnTo>
                    <a:pt x="78692" y="6860"/>
                  </a:lnTo>
                  <a:lnTo>
                    <a:pt x="90539" y="2134"/>
                  </a:lnTo>
                  <a:lnTo>
                    <a:pt x="103111" y="152"/>
                  </a:lnTo>
                  <a:lnTo>
                    <a:pt x="116167" y="0"/>
                  </a:lnTo>
                  <a:lnTo>
                    <a:pt x="156302" y="320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4199501" y="3983137"/>
              <a:ext cx="217891" cy="219302"/>
            </a:xfrm>
            <a:custGeom>
              <a:avLst/>
              <a:gdLst/>
              <a:ahLst/>
              <a:cxnLst/>
              <a:rect l="0" t="0" r="0" b="0"/>
              <a:pathLst>
                <a:path w="217891" h="219302">
                  <a:moveTo>
                    <a:pt x="133749" y="93089"/>
                  </a:moveTo>
                  <a:lnTo>
                    <a:pt x="128166" y="76339"/>
                  </a:lnTo>
                  <a:lnTo>
                    <a:pt x="126521" y="66730"/>
                  </a:lnTo>
                  <a:lnTo>
                    <a:pt x="125424" y="55650"/>
                  </a:lnTo>
                  <a:lnTo>
                    <a:pt x="124693" y="43589"/>
                  </a:lnTo>
                  <a:lnTo>
                    <a:pt x="121869" y="32042"/>
                  </a:lnTo>
                  <a:lnTo>
                    <a:pt x="117649" y="20838"/>
                  </a:lnTo>
                  <a:lnTo>
                    <a:pt x="112498" y="9863"/>
                  </a:lnTo>
                  <a:lnTo>
                    <a:pt x="105558" y="3715"/>
                  </a:lnTo>
                  <a:lnTo>
                    <a:pt x="97426" y="785"/>
                  </a:lnTo>
                  <a:lnTo>
                    <a:pt x="88498" y="0"/>
                  </a:lnTo>
                  <a:lnTo>
                    <a:pt x="77872" y="1815"/>
                  </a:lnTo>
                  <a:lnTo>
                    <a:pt x="66114" y="5361"/>
                  </a:lnTo>
                  <a:lnTo>
                    <a:pt x="53600" y="10063"/>
                  </a:lnTo>
                  <a:lnTo>
                    <a:pt x="42921" y="17872"/>
                  </a:lnTo>
                  <a:lnTo>
                    <a:pt x="33463" y="27752"/>
                  </a:lnTo>
                  <a:lnTo>
                    <a:pt x="24822" y="39014"/>
                  </a:lnTo>
                  <a:lnTo>
                    <a:pt x="17892" y="51196"/>
                  </a:lnTo>
                  <a:lnTo>
                    <a:pt x="12103" y="63992"/>
                  </a:lnTo>
                  <a:lnTo>
                    <a:pt x="7075" y="77197"/>
                  </a:lnTo>
                  <a:lnTo>
                    <a:pt x="3724" y="90675"/>
                  </a:lnTo>
                  <a:lnTo>
                    <a:pt x="1489" y="104334"/>
                  </a:lnTo>
                  <a:lnTo>
                    <a:pt x="0" y="118115"/>
                  </a:lnTo>
                  <a:lnTo>
                    <a:pt x="175" y="130808"/>
                  </a:lnTo>
                  <a:lnTo>
                    <a:pt x="1461" y="142777"/>
                  </a:lnTo>
                  <a:lnTo>
                    <a:pt x="3487" y="154261"/>
                  </a:lnTo>
                  <a:lnTo>
                    <a:pt x="8343" y="163086"/>
                  </a:lnTo>
                  <a:lnTo>
                    <a:pt x="15086" y="170138"/>
                  </a:lnTo>
                  <a:lnTo>
                    <a:pt x="23088" y="176007"/>
                  </a:lnTo>
                  <a:lnTo>
                    <a:pt x="31928" y="177584"/>
                  </a:lnTo>
                  <a:lnTo>
                    <a:pt x="41327" y="176297"/>
                  </a:lnTo>
                  <a:lnTo>
                    <a:pt x="51099" y="173102"/>
                  </a:lnTo>
                  <a:lnTo>
                    <a:pt x="59951" y="167467"/>
                  </a:lnTo>
                  <a:lnTo>
                    <a:pt x="68190" y="160203"/>
                  </a:lnTo>
                  <a:lnTo>
                    <a:pt x="76019" y="151855"/>
                  </a:lnTo>
                  <a:lnTo>
                    <a:pt x="82408" y="142784"/>
                  </a:lnTo>
                  <a:lnTo>
                    <a:pt x="87835" y="133231"/>
                  </a:lnTo>
                  <a:lnTo>
                    <a:pt x="92623" y="123356"/>
                  </a:lnTo>
                  <a:lnTo>
                    <a:pt x="96982" y="113267"/>
                  </a:lnTo>
                  <a:lnTo>
                    <a:pt x="101058" y="103036"/>
                  </a:lnTo>
                  <a:lnTo>
                    <a:pt x="104943" y="92708"/>
                  </a:lnTo>
                  <a:lnTo>
                    <a:pt x="107533" y="81149"/>
                  </a:lnTo>
                  <a:lnTo>
                    <a:pt x="109260" y="68769"/>
                  </a:lnTo>
                  <a:lnTo>
                    <a:pt x="110411" y="55840"/>
                  </a:lnTo>
                  <a:lnTo>
                    <a:pt x="110010" y="50727"/>
                  </a:lnTo>
                  <a:lnTo>
                    <a:pt x="108574" y="50824"/>
                  </a:lnTo>
                  <a:lnTo>
                    <a:pt x="106448" y="54395"/>
                  </a:lnTo>
                  <a:lnTo>
                    <a:pt x="105031" y="61450"/>
                  </a:lnTo>
                  <a:lnTo>
                    <a:pt x="104086" y="70828"/>
                  </a:lnTo>
                  <a:lnTo>
                    <a:pt x="103456" y="81754"/>
                  </a:lnTo>
                  <a:lnTo>
                    <a:pt x="104205" y="93713"/>
                  </a:lnTo>
                  <a:lnTo>
                    <a:pt x="105873" y="106360"/>
                  </a:lnTo>
                  <a:lnTo>
                    <a:pt x="108153" y="119466"/>
                  </a:lnTo>
                  <a:lnTo>
                    <a:pt x="112011" y="131709"/>
                  </a:lnTo>
                  <a:lnTo>
                    <a:pt x="116920" y="143377"/>
                  </a:lnTo>
                  <a:lnTo>
                    <a:pt x="122530" y="154661"/>
                  </a:lnTo>
                  <a:lnTo>
                    <a:pt x="129775" y="164521"/>
                  </a:lnTo>
                  <a:lnTo>
                    <a:pt x="138112" y="173432"/>
                  </a:lnTo>
                  <a:lnTo>
                    <a:pt x="147175" y="181710"/>
                  </a:lnTo>
                  <a:lnTo>
                    <a:pt x="157892" y="189566"/>
                  </a:lnTo>
                  <a:lnTo>
                    <a:pt x="169711" y="197140"/>
                  </a:lnTo>
                  <a:lnTo>
                    <a:pt x="217890" y="21930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4406873" y="4023638"/>
              <a:ext cx="273459" cy="199836"/>
            </a:xfrm>
            <a:custGeom>
              <a:avLst/>
              <a:gdLst/>
              <a:ahLst/>
              <a:cxnLst/>
              <a:rect l="0" t="0" r="0" b="0"/>
              <a:pathLst>
                <a:path w="273459" h="199836">
                  <a:moveTo>
                    <a:pt x="0" y="0"/>
                  </a:moveTo>
                  <a:lnTo>
                    <a:pt x="5584" y="16751"/>
                  </a:lnTo>
                  <a:lnTo>
                    <a:pt x="8397" y="26359"/>
                  </a:lnTo>
                  <a:lnTo>
                    <a:pt x="14639" y="49501"/>
                  </a:lnTo>
                  <a:lnTo>
                    <a:pt x="15603" y="61048"/>
                  </a:lnTo>
                  <a:lnTo>
                    <a:pt x="15076" y="72251"/>
                  </a:lnTo>
                  <a:lnTo>
                    <a:pt x="13557" y="83226"/>
                  </a:lnTo>
                  <a:lnTo>
                    <a:pt x="12544" y="95217"/>
                  </a:lnTo>
                  <a:lnTo>
                    <a:pt x="11869" y="107886"/>
                  </a:lnTo>
                  <a:lnTo>
                    <a:pt x="11418" y="121006"/>
                  </a:lnTo>
                  <a:lnTo>
                    <a:pt x="13456" y="133259"/>
                  </a:lnTo>
                  <a:lnTo>
                    <a:pt x="17151" y="144933"/>
                  </a:lnTo>
                  <a:lnTo>
                    <a:pt x="21952" y="156222"/>
                  </a:lnTo>
                  <a:lnTo>
                    <a:pt x="22815" y="161410"/>
                  </a:lnTo>
                  <a:lnTo>
                    <a:pt x="21053" y="162532"/>
                  </a:lnTo>
                  <a:lnTo>
                    <a:pt x="17541" y="160943"/>
                  </a:lnTo>
                  <a:lnTo>
                    <a:pt x="16369" y="156378"/>
                  </a:lnTo>
                  <a:lnTo>
                    <a:pt x="16756" y="149828"/>
                  </a:lnTo>
                  <a:lnTo>
                    <a:pt x="18182" y="141956"/>
                  </a:lnTo>
                  <a:lnTo>
                    <a:pt x="21471" y="132033"/>
                  </a:lnTo>
                  <a:lnTo>
                    <a:pt x="26000" y="120743"/>
                  </a:lnTo>
                  <a:lnTo>
                    <a:pt x="31357" y="108543"/>
                  </a:lnTo>
                  <a:lnTo>
                    <a:pt x="36097" y="96903"/>
                  </a:lnTo>
                  <a:lnTo>
                    <a:pt x="40426" y="85637"/>
                  </a:lnTo>
                  <a:lnTo>
                    <a:pt x="44480" y="74621"/>
                  </a:lnTo>
                  <a:lnTo>
                    <a:pt x="49520" y="64939"/>
                  </a:lnTo>
                  <a:lnTo>
                    <a:pt x="55217" y="56148"/>
                  </a:lnTo>
                  <a:lnTo>
                    <a:pt x="61353" y="47950"/>
                  </a:lnTo>
                  <a:lnTo>
                    <a:pt x="67780" y="40147"/>
                  </a:lnTo>
                  <a:lnTo>
                    <a:pt x="74402" y="32608"/>
                  </a:lnTo>
                  <a:lnTo>
                    <a:pt x="81154" y="25244"/>
                  </a:lnTo>
                  <a:lnTo>
                    <a:pt x="89162" y="19167"/>
                  </a:lnTo>
                  <a:lnTo>
                    <a:pt x="98006" y="13946"/>
                  </a:lnTo>
                  <a:lnTo>
                    <a:pt x="107408" y="9298"/>
                  </a:lnTo>
                  <a:lnTo>
                    <a:pt x="117181" y="7367"/>
                  </a:lnTo>
                  <a:lnTo>
                    <a:pt x="127203" y="7249"/>
                  </a:lnTo>
                  <a:lnTo>
                    <a:pt x="137390" y="8339"/>
                  </a:lnTo>
                  <a:lnTo>
                    <a:pt x="146519" y="11402"/>
                  </a:lnTo>
                  <a:lnTo>
                    <a:pt x="154942" y="15782"/>
                  </a:lnTo>
                  <a:lnTo>
                    <a:pt x="162894" y="21039"/>
                  </a:lnTo>
                  <a:lnTo>
                    <a:pt x="170533" y="28049"/>
                  </a:lnTo>
                  <a:lnTo>
                    <a:pt x="177963" y="36229"/>
                  </a:lnTo>
                  <a:lnTo>
                    <a:pt x="185254" y="45188"/>
                  </a:lnTo>
                  <a:lnTo>
                    <a:pt x="192451" y="54666"/>
                  </a:lnTo>
                  <a:lnTo>
                    <a:pt x="206681" y="74547"/>
                  </a:lnTo>
                  <a:lnTo>
                    <a:pt x="212579" y="84757"/>
                  </a:lnTo>
                  <a:lnTo>
                    <a:pt x="217680" y="95069"/>
                  </a:lnTo>
                  <a:lnTo>
                    <a:pt x="222249" y="105450"/>
                  </a:lnTo>
                  <a:lnTo>
                    <a:pt x="226464" y="115876"/>
                  </a:lnTo>
                  <a:lnTo>
                    <a:pt x="234263" y="136810"/>
                  </a:lnTo>
                  <a:lnTo>
                    <a:pt x="239148" y="146132"/>
                  </a:lnTo>
                  <a:lnTo>
                    <a:pt x="273458" y="19983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4911718" y="3865874"/>
              <a:ext cx="258194" cy="389080"/>
            </a:xfrm>
            <a:custGeom>
              <a:avLst/>
              <a:gdLst/>
              <a:ahLst/>
              <a:cxnLst/>
              <a:rect l="0" t="0" r="0" b="0"/>
              <a:pathLst>
                <a:path w="258194" h="389080">
                  <a:moveTo>
                    <a:pt x="241905" y="0"/>
                  </a:moveTo>
                  <a:lnTo>
                    <a:pt x="241905" y="165174"/>
                  </a:lnTo>
                  <a:lnTo>
                    <a:pt x="243073" y="182571"/>
                  </a:lnTo>
                  <a:lnTo>
                    <a:pt x="245021" y="200012"/>
                  </a:lnTo>
                  <a:lnTo>
                    <a:pt x="247488" y="217482"/>
                  </a:lnTo>
                  <a:lnTo>
                    <a:pt x="249133" y="234972"/>
                  </a:lnTo>
                  <a:lnTo>
                    <a:pt x="250230" y="252475"/>
                  </a:lnTo>
                  <a:lnTo>
                    <a:pt x="250961" y="269987"/>
                  </a:lnTo>
                  <a:lnTo>
                    <a:pt x="252617" y="286336"/>
                  </a:lnTo>
                  <a:lnTo>
                    <a:pt x="254889" y="301910"/>
                  </a:lnTo>
                  <a:lnTo>
                    <a:pt x="257573" y="316967"/>
                  </a:lnTo>
                  <a:lnTo>
                    <a:pt x="258193" y="330511"/>
                  </a:lnTo>
                  <a:lnTo>
                    <a:pt x="257438" y="343046"/>
                  </a:lnTo>
                  <a:lnTo>
                    <a:pt x="255766" y="354909"/>
                  </a:lnTo>
                  <a:lnTo>
                    <a:pt x="252314" y="365154"/>
                  </a:lnTo>
                  <a:lnTo>
                    <a:pt x="247676" y="374322"/>
                  </a:lnTo>
                  <a:lnTo>
                    <a:pt x="242246" y="382771"/>
                  </a:lnTo>
                  <a:lnTo>
                    <a:pt x="235121" y="387235"/>
                  </a:lnTo>
                  <a:lnTo>
                    <a:pt x="226865" y="389043"/>
                  </a:lnTo>
                  <a:lnTo>
                    <a:pt x="217854" y="389079"/>
                  </a:lnTo>
                  <a:lnTo>
                    <a:pt x="208342" y="386766"/>
                  </a:lnTo>
                  <a:lnTo>
                    <a:pt x="198494" y="382887"/>
                  </a:lnTo>
                  <a:lnTo>
                    <a:pt x="151916" y="359867"/>
                  </a:lnTo>
                  <a:lnTo>
                    <a:pt x="137505" y="353268"/>
                  </a:lnTo>
                  <a:lnTo>
                    <a:pt x="90473" y="332813"/>
                  </a:lnTo>
                  <a:lnTo>
                    <a:pt x="60856" y="318925"/>
                  </a:lnTo>
                  <a:lnTo>
                    <a:pt x="47582" y="311950"/>
                  </a:lnTo>
                  <a:lnTo>
                    <a:pt x="35228" y="304962"/>
                  </a:lnTo>
                  <a:lnTo>
                    <a:pt x="0" y="28397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4964306" y="3828262"/>
              <a:ext cx="368117" cy="48131"/>
            </a:xfrm>
            <a:custGeom>
              <a:avLst/>
              <a:gdLst/>
              <a:ahLst/>
              <a:cxnLst/>
              <a:rect l="0" t="0" r="0" b="0"/>
              <a:pathLst>
                <a:path w="368117" h="48131">
                  <a:moveTo>
                    <a:pt x="0" y="6059"/>
                  </a:moveTo>
                  <a:lnTo>
                    <a:pt x="22334" y="476"/>
                  </a:lnTo>
                  <a:lnTo>
                    <a:pt x="32419" y="0"/>
                  </a:lnTo>
                  <a:lnTo>
                    <a:pt x="42648" y="851"/>
                  </a:lnTo>
                  <a:lnTo>
                    <a:pt x="52973" y="2587"/>
                  </a:lnTo>
                  <a:lnTo>
                    <a:pt x="128109" y="17043"/>
                  </a:lnTo>
                  <a:lnTo>
                    <a:pt x="145006" y="20394"/>
                  </a:lnTo>
                  <a:lnTo>
                    <a:pt x="162113" y="22627"/>
                  </a:lnTo>
                  <a:lnTo>
                    <a:pt x="179362" y="24116"/>
                  </a:lnTo>
                  <a:lnTo>
                    <a:pt x="196704" y="25109"/>
                  </a:lnTo>
                  <a:lnTo>
                    <a:pt x="211771" y="26939"/>
                  </a:lnTo>
                  <a:lnTo>
                    <a:pt x="225321" y="29328"/>
                  </a:lnTo>
                  <a:lnTo>
                    <a:pt x="250895" y="35099"/>
                  </a:lnTo>
                  <a:lnTo>
                    <a:pt x="277843" y="41559"/>
                  </a:lnTo>
                  <a:lnTo>
                    <a:pt x="291573" y="43750"/>
                  </a:lnTo>
                  <a:lnTo>
                    <a:pt x="305401" y="45210"/>
                  </a:lnTo>
                  <a:lnTo>
                    <a:pt x="368116" y="4813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3944099" y="4297096"/>
              <a:ext cx="1177972" cy="136730"/>
            </a:xfrm>
            <a:custGeom>
              <a:avLst/>
              <a:gdLst/>
              <a:ahLst/>
              <a:cxnLst/>
              <a:rect l="0" t="0" r="0" b="0"/>
              <a:pathLst>
                <a:path w="1177972" h="136730">
                  <a:moveTo>
                    <a:pt x="0" y="0"/>
                  </a:moveTo>
                  <a:lnTo>
                    <a:pt x="33500" y="0"/>
                  </a:lnTo>
                  <a:lnTo>
                    <a:pt x="59297" y="3116"/>
                  </a:lnTo>
                  <a:lnTo>
                    <a:pt x="83617" y="7228"/>
                  </a:lnTo>
                  <a:lnTo>
                    <a:pt x="110007" y="9055"/>
                  </a:lnTo>
                  <a:lnTo>
                    <a:pt x="137318" y="12984"/>
                  </a:lnTo>
                  <a:lnTo>
                    <a:pt x="151145" y="15667"/>
                  </a:lnTo>
                  <a:lnTo>
                    <a:pt x="178974" y="21765"/>
                  </a:lnTo>
                  <a:lnTo>
                    <a:pt x="192939" y="25028"/>
                  </a:lnTo>
                  <a:lnTo>
                    <a:pt x="224038" y="28653"/>
                  </a:lnTo>
                  <a:lnTo>
                    <a:pt x="257336" y="31432"/>
                  </a:lnTo>
                  <a:lnTo>
                    <a:pt x="274396" y="33810"/>
                  </a:lnTo>
                  <a:lnTo>
                    <a:pt x="308934" y="39567"/>
                  </a:lnTo>
                  <a:lnTo>
                    <a:pt x="396218" y="56226"/>
                  </a:lnTo>
                  <a:lnTo>
                    <a:pt x="414897" y="58519"/>
                  </a:lnTo>
                  <a:lnTo>
                    <a:pt x="434362" y="60048"/>
                  </a:lnTo>
                  <a:lnTo>
                    <a:pt x="454351" y="61067"/>
                  </a:lnTo>
                  <a:lnTo>
                    <a:pt x="473519" y="62915"/>
                  </a:lnTo>
                  <a:lnTo>
                    <a:pt x="492141" y="65316"/>
                  </a:lnTo>
                  <a:lnTo>
                    <a:pt x="510399" y="68085"/>
                  </a:lnTo>
                  <a:lnTo>
                    <a:pt x="546267" y="71162"/>
                  </a:lnTo>
                  <a:lnTo>
                    <a:pt x="582854" y="73698"/>
                  </a:lnTo>
                  <a:lnTo>
                    <a:pt x="602428" y="76010"/>
                  </a:lnTo>
                  <a:lnTo>
                    <a:pt x="642873" y="81696"/>
                  </a:lnTo>
                  <a:lnTo>
                    <a:pt x="684221" y="88118"/>
                  </a:lnTo>
                  <a:lnTo>
                    <a:pt x="703895" y="90298"/>
                  </a:lnTo>
                  <a:lnTo>
                    <a:pt x="722855" y="91752"/>
                  </a:lnTo>
                  <a:lnTo>
                    <a:pt x="741337" y="92720"/>
                  </a:lnTo>
                  <a:lnTo>
                    <a:pt x="760671" y="94535"/>
                  </a:lnTo>
                  <a:lnTo>
                    <a:pt x="780571" y="96913"/>
                  </a:lnTo>
                  <a:lnTo>
                    <a:pt x="800850" y="99668"/>
                  </a:lnTo>
                  <a:lnTo>
                    <a:pt x="838964" y="105844"/>
                  </a:lnTo>
                  <a:lnTo>
                    <a:pt x="857308" y="109127"/>
                  </a:lnTo>
                  <a:lnTo>
                    <a:pt x="893272" y="112775"/>
                  </a:lnTo>
                  <a:lnTo>
                    <a:pt x="928733" y="114397"/>
                  </a:lnTo>
                  <a:lnTo>
                    <a:pt x="963970" y="115117"/>
                  </a:lnTo>
                  <a:lnTo>
                    <a:pt x="995992" y="118554"/>
                  </a:lnTo>
                  <a:lnTo>
                    <a:pt x="1026974" y="122808"/>
                  </a:lnTo>
                  <a:lnTo>
                    <a:pt x="1060221" y="124698"/>
                  </a:lnTo>
                  <a:lnTo>
                    <a:pt x="1078436" y="126371"/>
                  </a:lnTo>
                  <a:lnTo>
                    <a:pt x="1097591" y="128655"/>
                  </a:lnTo>
                  <a:lnTo>
                    <a:pt x="1177971" y="13672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4102436" y="4486412"/>
              <a:ext cx="440352" cy="412290"/>
            </a:xfrm>
            <a:custGeom>
              <a:avLst/>
              <a:gdLst/>
              <a:ahLst/>
              <a:cxnLst/>
              <a:rect l="0" t="0" r="0" b="0"/>
              <a:pathLst>
                <a:path w="440352" h="412290">
                  <a:moveTo>
                    <a:pt x="30980" y="0"/>
                  </a:moveTo>
                  <a:lnTo>
                    <a:pt x="30980" y="22334"/>
                  </a:lnTo>
                  <a:lnTo>
                    <a:pt x="29811" y="33588"/>
                  </a:lnTo>
                  <a:lnTo>
                    <a:pt x="27863" y="45765"/>
                  </a:lnTo>
                  <a:lnTo>
                    <a:pt x="25396" y="58557"/>
                  </a:lnTo>
                  <a:lnTo>
                    <a:pt x="23752" y="71760"/>
                  </a:lnTo>
                  <a:lnTo>
                    <a:pt x="22655" y="85236"/>
                  </a:lnTo>
                  <a:lnTo>
                    <a:pt x="21924" y="98894"/>
                  </a:lnTo>
                  <a:lnTo>
                    <a:pt x="20268" y="113843"/>
                  </a:lnTo>
                  <a:lnTo>
                    <a:pt x="17996" y="129652"/>
                  </a:lnTo>
                  <a:lnTo>
                    <a:pt x="12354" y="162799"/>
                  </a:lnTo>
                  <a:lnTo>
                    <a:pt x="5952" y="197009"/>
                  </a:lnTo>
                  <a:lnTo>
                    <a:pt x="3777" y="213143"/>
                  </a:lnTo>
                  <a:lnTo>
                    <a:pt x="2327" y="228574"/>
                  </a:lnTo>
                  <a:lnTo>
                    <a:pt x="1360" y="243535"/>
                  </a:lnTo>
                  <a:lnTo>
                    <a:pt x="716" y="258184"/>
                  </a:lnTo>
                  <a:lnTo>
                    <a:pt x="0" y="286926"/>
                  </a:lnTo>
                  <a:lnTo>
                    <a:pt x="978" y="299966"/>
                  </a:lnTo>
                  <a:lnTo>
                    <a:pt x="2798" y="312165"/>
                  </a:lnTo>
                  <a:lnTo>
                    <a:pt x="5180" y="323804"/>
                  </a:lnTo>
                  <a:lnTo>
                    <a:pt x="9106" y="333900"/>
                  </a:lnTo>
                  <a:lnTo>
                    <a:pt x="14060" y="342969"/>
                  </a:lnTo>
                  <a:lnTo>
                    <a:pt x="19700" y="351351"/>
                  </a:lnTo>
                  <a:lnTo>
                    <a:pt x="26966" y="354602"/>
                  </a:lnTo>
                  <a:lnTo>
                    <a:pt x="35316" y="354432"/>
                  </a:lnTo>
                  <a:lnTo>
                    <a:pt x="44388" y="351982"/>
                  </a:lnTo>
                  <a:lnTo>
                    <a:pt x="52773" y="346842"/>
                  </a:lnTo>
                  <a:lnTo>
                    <a:pt x="60701" y="339910"/>
                  </a:lnTo>
                  <a:lnTo>
                    <a:pt x="68323" y="331783"/>
                  </a:lnTo>
                  <a:lnTo>
                    <a:pt x="75742" y="322859"/>
                  </a:lnTo>
                  <a:lnTo>
                    <a:pt x="83025" y="313404"/>
                  </a:lnTo>
                  <a:lnTo>
                    <a:pt x="90218" y="303594"/>
                  </a:lnTo>
                  <a:lnTo>
                    <a:pt x="97350" y="294718"/>
                  </a:lnTo>
                  <a:lnTo>
                    <a:pt x="104442" y="286462"/>
                  </a:lnTo>
                  <a:lnTo>
                    <a:pt x="111507" y="278622"/>
                  </a:lnTo>
                  <a:lnTo>
                    <a:pt x="117386" y="269889"/>
                  </a:lnTo>
                  <a:lnTo>
                    <a:pt x="122474" y="260561"/>
                  </a:lnTo>
                  <a:lnTo>
                    <a:pt x="132412" y="239679"/>
                  </a:lnTo>
                  <a:lnTo>
                    <a:pt x="144620" y="214817"/>
                  </a:lnTo>
                  <a:lnTo>
                    <a:pt x="151148" y="202811"/>
                  </a:lnTo>
                  <a:lnTo>
                    <a:pt x="157836" y="191301"/>
                  </a:lnTo>
                  <a:lnTo>
                    <a:pt x="164633" y="180122"/>
                  </a:lnTo>
                  <a:lnTo>
                    <a:pt x="170333" y="169164"/>
                  </a:lnTo>
                  <a:lnTo>
                    <a:pt x="175301" y="158352"/>
                  </a:lnTo>
                  <a:lnTo>
                    <a:pt x="179782" y="147639"/>
                  </a:lnTo>
                  <a:lnTo>
                    <a:pt x="183938" y="136991"/>
                  </a:lnTo>
                  <a:lnTo>
                    <a:pt x="191672" y="115810"/>
                  </a:lnTo>
                  <a:lnTo>
                    <a:pt x="194202" y="113434"/>
                  </a:lnTo>
                  <a:lnTo>
                    <a:pt x="195888" y="116525"/>
                  </a:lnTo>
                  <a:lnTo>
                    <a:pt x="197013" y="123260"/>
                  </a:lnTo>
                  <a:lnTo>
                    <a:pt x="197762" y="133593"/>
                  </a:lnTo>
                  <a:lnTo>
                    <a:pt x="198262" y="146324"/>
                  </a:lnTo>
                  <a:lnTo>
                    <a:pt x="198965" y="192160"/>
                  </a:lnTo>
                  <a:lnTo>
                    <a:pt x="199064" y="208742"/>
                  </a:lnTo>
                  <a:lnTo>
                    <a:pt x="200298" y="224471"/>
                  </a:lnTo>
                  <a:lnTo>
                    <a:pt x="202290" y="239632"/>
                  </a:lnTo>
                  <a:lnTo>
                    <a:pt x="207619" y="270110"/>
                  </a:lnTo>
                  <a:lnTo>
                    <a:pt x="213883" y="303134"/>
                  </a:lnTo>
                  <a:lnTo>
                    <a:pt x="220562" y="334171"/>
                  </a:lnTo>
                  <a:lnTo>
                    <a:pt x="223980" y="348992"/>
                  </a:lnTo>
                  <a:lnTo>
                    <a:pt x="228595" y="362379"/>
                  </a:lnTo>
                  <a:lnTo>
                    <a:pt x="234009" y="374809"/>
                  </a:lnTo>
                  <a:lnTo>
                    <a:pt x="239956" y="386602"/>
                  </a:lnTo>
                  <a:lnTo>
                    <a:pt x="247426" y="395632"/>
                  </a:lnTo>
                  <a:lnTo>
                    <a:pt x="255912" y="402821"/>
                  </a:lnTo>
                  <a:lnTo>
                    <a:pt x="265075" y="408782"/>
                  </a:lnTo>
                  <a:lnTo>
                    <a:pt x="275859" y="411588"/>
                  </a:lnTo>
                  <a:lnTo>
                    <a:pt x="287722" y="412289"/>
                  </a:lnTo>
                  <a:lnTo>
                    <a:pt x="300306" y="411589"/>
                  </a:lnTo>
                  <a:lnTo>
                    <a:pt x="312200" y="409953"/>
                  </a:lnTo>
                  <a:lnTo>
                    <a:pt x="323636" y="407693"/>
                  </a:lnTo>
                  <a:lnTo>
                    <a:pt x="334766" y="405019"/>
                  </a:lnTo>
                  <a:lnTo>
                    <a:pt x="345692" y="398561"/>
                  </a:lnTo>
                  <a:lnTo>
                    <a:pt x="356481" y="389582"/>
                  </a:lnTo>
                  <a:lnTo>
                    <a:pt x="367180" y="378921"/>
                  </a:lnTo>
                  <a:lnTo>
                    <a:pt x="376650" y="368307"/>
                  </a:lnTo>
                  <a:lnTo>
                    <a:pt x="385300" y="357726"/>
                  </a:lnTo>
                  <a:lnTo>
                    <a:pt x="393405" y="347166"/>
                  </a:lnTo>
                  <a:lnTo>
                    <a:pt x="401145" y="335452"/>
                  </a:lnTo>
                  <a:lnTo>
                    <a:pt x="408642" y="322968"/>
                  </a:lnTo>
                  <a:lnTo>
                    <a:pt x="415978" y="309970"/>
                  </a:lnTo>
                  <a:lnTo>
                    <a:pt x="422037" y="295462"/>
                  </a:lnTo>
                  <a:lnTo>
                    <a:pt x="427244" y="279947"/>
                  </a:lnTo>
                  <a:lnTo>
                    <a:pt x="431885" y="263761"/>
                  </a:lnTo>
                  <a:lnTo>
                    <a:pt x="434978" y="248295"/>
                  </a:lnTo>
                  <a:lnTo>
                    <a:pt x="437041" y="233310"/>
                  </a:lnTo>
                  <a:lnTo>
                    <a:pt x="438416" y="218646"/>
                  </a:lnTo>
                  <a:lnTo>
                    <a:pt x="439333" y="204195"/>
                  </a:lnTo>
                  <a:lnTo>
                    <a:pt x="440351" y="175673"/>
                  </a:lnTo>
                  <a:lnTo>
                    <a:pt x="438286" y="163861"/>
                  </a:lnTo>
                  <a:lnTo>
                    <a:pt x="434571" y="153648"/>
                  </a:lnTo>
                  <a:lnTo>
                    <a:pt x="429758" y="144503"/>
                  </a:lnTo>
                  <a:lnTo>
                    <a:pt x="424212" y="136069"/>
                  </a:lnTo>
                  <a:lnTo>
                    <a:pt x="418177" y="128109"/>
                  </a:lnTo>
                  <a:lnTo>
                    <a:pt x="388578" y="10517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4577435" y="4696134"/>
              <a:ext cx="143651" cy="218461"/>
            </a:xfrm>
            <a:custGeom>
              <a:avLst/>
              <a:gdLst/>
              <a:ahLst/>
              <a:cxnLst/>
              <a:rect l="0" t="0" r="0" b="0"/>
              <a:pathLst>
                <a:path w="143651" h="218461">
                  <a:moveTo>
                    <a:pt x="50308" y="21666"/>
                  </a:moveTo>
                  <a:lnTo>
                    <a:pt x="33557" y="32833"/>
                  </a:lnTo>
                  <a:lnTo>
                    <a:pt x="27455" y="39628"/>
                  </a:lnTo>
                  <a:lnTo>
                    <a:pt x="22217" y="47664"/>
                  </a:lnTo>
                  <a:lnTo>
                    <a:pt x="17558" y="56527"/>
                  </a:lnTo>
                  <a:lnTo>
                    <a:pt x="13282" y="65942"/>
                  </a:lnTo>
                  <a:lnTo>
                    <a:pt x="9263" y="75724"/>
                  </a:lnTo>
                  <a:lnTo>
                    <a:pt x="5415" y="85752"/>
                  </a:lnTo>
                  <a:lnTo>
                    <a:pt x="2850" y="97111"/>
                  </a:lnTo>
                  <a:lnTo>
                    <a:pt x="1140" y="109359"/>
                  </a:lnTo>
                  <a:lnTo>
                    <a:pt x="0" y="122198"/>
                  </a:lnTo>
                  <a:lnTo>
                    <a:pt x="409" y="135432"/>
                  </a:lnTo>
                  <a:lnTo>
                    <a:pt x="1849" y="148929"/>
                  </a:lnTo>
                  <a:lnTo>
                    <a:pt x="3979" y="162602"/>
                  </a:lnTo>
                  <a:lnTo>
                    <a:pt x="7735" y="174055"/>
                  </a:lnTo>
                  <a:lnTo>
                    <a:pt x="12577" y="184027"/>
                  </a:lnTo>
                  <a:lnTo>
                    <a:pt x="18142" y="193012"/>
                  </a:lnTo>
                  <a:lnTo>
                    <a:pt x="25358" y="200171"/>
                  </a:lnTo>
                  <a:lnTo>
                    <a:pt x="33675" y="206112"/>
                  </a:lnTo>
                  <a:lnTo>
                    <a:pt x="42725" y="211242"/>
                  </a:lnTo>
                  <a:lnTo>
                    <a:pt x="53433" y="214661"/>
                  </a:lnTo>
                  <a:lnTo>
                    <a:pt x="65246" y="216941"/>
                  </a:lnTo>
                  <a:lnTo>
                    <a:pt x="77796" y="218460"/>
                  </a:lnTo>
                  <a:lnTo>
                    <a:pt x="88500" y="215968"/>
                  </a:lnTo>
                  <a:lnTo>
                    <a:pt x="97973" y="210800"/>
                  </a:lnTo>
                  <a:lnTo>
                    <a:pt x="106626" y="203849"/>
                  </a:lnTo>
                  <a:lnTo>
                    <a:pt x="114732" y="195710"/>
                  </a:lnTo>
                  <a:lnTo>
                    <a:pt x="122473" y="186777"/>
                  </a:lnTo>
                  <a:lnTo>
                    <a:pt x="129971" y="177316"/>
                  </a:lnTo>
                  <a:lnTo>
                    <a:pt x="134969" y="166335"/>
                  </a:lnTo>
                  <a:lnTo>
                    <a:pt x="138301" y="154339"/>
                  </a:lnTo>
                  <a:lnTo>
                    <a:pt x="140523" y="141667"/>
                  </a:lnTo>
                  <a:lnTo>
                    <a:pt x="142004" y="128545"/>
                  </a:lnTo>
                  <a:lnTo>
                    <a:pt x="142991" y="115123"/>
                  </a:lnTo>
                  <a:lnTo>
                    <a:pt x="143650" y="101500"/>
                  </a:lnTo>
                  <a:lnTo>
                    <a:pt x="141751" y="87743"/>
                  </a:lnTo>
                  <a:lnTo>
                    <a:pt x="138148" y="73898"/>
                  </a:lnTo>
                  <a:lnTo>
                    <a:pt x="133409" y="59993"/>
                  </a:lnTo>
                  <a:lnTo>
                    <a:pt x="127913" y="48386"/>
                  </a:lnTo>
                  <a:lnTo>
                    <a:pt x="121911" y="38311"/>
                  </a:lnTo>
                  <a:lnTo>
                    <a:pt x="115573" y="29257"/>
                  </a:lnTo>
                  <a:lnTo>
                    <a:pt x="109010" y="20883"/>
                  </a:lnTo>
                  <a:lnTo>
                    <a:pt x="102297" y="12964"/>
                  </a:lnTo>
                  <a:lnTo>
                    <a:pt x="95485" y="5347"/>
                  </a:lnTo>
                  <a:lnTo>
                    <a:pt x="86269" y="1437"/>
                  </a:lnTo>
                  <a:lnTo>
                    <a:pt x="75451" y="0"/>
                  </a:lnTo>
                  <a:lnTo>
                    <a:pt x="29272" y="2166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4764471" y="4707282"/>
              <a:ext cx="231389" cy="273459"/>
            </a:xfrm>
            <a:custGeom>
              <a:avLst/>
              <a:gdLst/>
              <a:ahLst/>
              <a:cxnLst/>
              <a:rect l="0" t="0" r="0" b="0"/>
              <a:pathLst>
                <a:path w="231389" h="273459">
                  <a:moveTo>
                    <a:pt x="0" y="0"/>
                  </a:moveTo>
                  <a:lnTo>
                    <a:pt x="5584" y="16750"/>
                  </a:lnTo>
                  <a:lnTo>
                    <a:pt x="7229" y="26359"/>
                  </a:lnTo>
                  <a:lnTo>
                    <a:pt x="8325" y="37440"/>
                  </a:lnTo>
                  <a:lnTo>
                    <a:pt x="9056" y="49501"/>
                  </a:lnTo>
                  <a:lnTo>
                    <a:pt x="9868" y="78484"/>
                  </a:lnTo>
                  <a:lnTo>
                    <a:pt x="10085" y="94393"/>
                  </a:lnTo>
                  <a:lnTo>
                    <a:pt x="9061" y="109673"/>
                  </a:lnTo>
                  <a:lnTo>
                    <a:pt x="7209" y="124535"/>
                  </a:lnTo>
                  <a:lnTo>
                    <a:pt x="4806" y="139117"/>
                  </a:lnTo>
                  <a:lnTo>
                    <a:pt x="3205" y="153513"/>
                  </a:lnTo>
                  <a:lnTo>
                    <a:pt x="2136" y="167785"/>
                  </a:lnTo>
                  <a:lnTo>
                    <a:pt x="1424" y="181974"/>
                  </a:lnTo>
                  <a:lnTo>
                    <a:pt x="3287" y="186759"/>
                  </a:lnTo>
                  <a:lnTo>
                    <a:pt x="6866" y="185275"/>
                  </a:lnTo>
                  <a:lnTo>
                    <a:pt x="11589" y="179610"/>
                  </a:lnTo>
                  <a:lnTo>
                    <a:pt x="15907" y="172329"/>
                  </a:lnTo>
                  <a:lnTo>
                    <a:pt x="19954" y="163968"/>
                  </a:lnTo>
                  <a:lnTo>
                    <a:pt x="23820" y="154888"/>
                  </a:lnTo>
                  <a:lnTo>
                    <a:pt x="34349" y="132334"/>
                  </a:lnTo>
                  <a:lnTo>
                    <a:pt x="40429" y="119776"/>
                  </a:lnTo>
                  <a:lnTo>
                    <a:pt x="46819" y="107897"/>
                  </a:lnTo>
                  <a:lnTo>
                    <a:pt x="53417" y="96472"/>
                  </a:lnTo>
                  <a:lnTo>
                    <a:pt x="60153" y="85350"/>
                  </a:lnTo>
                  <a:lnTo>
                    <a:pt x="68149" y="76767"/>
                  </a:lnTo>
                  <a:lnTo>
                    <a:pt x="76986" y="69876"/>
                  </a:lnTo>
                  <a:lnTo>
                    <a:pt x="86382" y="64113"/>
                  </a:lnTo>
                  <a:lnTo>
                    <a:pt x="97322" y="60272"/>
                  </a:lnTo>
                  <a:lnTo>
                    <a:pt x="109289" y="57710"/>
                  </a:lnTo>
                  <a:lnTo>
                    <a:pt x="121941" y="56003"/>
                  </a:lnTo>
                  <a:lnTo>
                    <a:pt x="132714" y="57202"/>
                  </a:lnTo>
                  <a:lnTo>
                    <a:pt x="142232" y="60339"/>
                  </a:lnTo>
                  <a:lnTo>
                    <a:pt x="150916" y="64767"/>
                  </a:lnTo>
                  <a:lnTo>
                    <a:pt x="159042" y="70056"/>
                  </a:lnTo>
                  <a:lnTo>
                    <a:pt x="166796" y="75920"/>
                  </a:lnTo>
                  <a:lnTo>
                    <a:pt x="174303" y="82166"/>
                  </a:lnTo>
                  <a:lnTo>
                    <a:pt x="181645" y="89836"/>
                  </a:lnTo>
                  <a:lnTo>
                    <a:pt x="188877" y="98455"/>
                  </a:lnTo>
                  <a:lnTo>
                    <a:pt x="196036" y="107707"/>
                  </a:lnTo>
                  <a:lnTo>
                    <a:pt x="201977" y="117381"/>
                  </a:lnTo>
                  <a:lnTo>
                    <a:pt x="207106" y="127336"/>
                  </a:lnTo>
                  <a:lnTo>
                    <a:pt x="211694" y="137479"/>
                  </a:lnTo>
                  <a:lnTo>
                    <a:pt x="215921" y="148915"/>
                  </a:lnTo>
                  <a:lnTo>
                    <a:pt x="219908" y="161214"/>
                  </a:lnTo>
                  <a:lnTo>
                    <a:pt x="223735" y="174087"/>
                  </a:lnTo>
                  <a:lnTo>
                    <a:pt x="226286" y="187344"/>
                  </a:lnTo>
                  <a:lnTo>
                    <a:pt x="227987" y="200857"/>
                  </a:lnTo>
                  <a:lnTo>
                    <a:pt x="231388" y="27345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5122070" y="4560036"/>
              <a:ext cx="219237" cy="454587"/>
            </a:xfrm>
            <a:custGeom>
              <a:avLst/>
              <a:gdLst/>
              <a:ahLst/>
              <a:cxnLst/>
              <a:rect l="0" t="0" r="0" b="0"/>
              <a:pathLst>
                <a:path w="219237" h="454587">
                  <a:moveTo>
                    <a:pt x="147246" y="0"/>
                  </a:moveTo>
                  <a:lnTo>
                    <a:pt x="158413" y="11167"/>
                  </a:lnTo>
                  <a:lnTo>
                    <a:pt x="162871" y="17962"/>
                  </a:lnTo>
                  <a:lnTo>
                    <a:pt x="167012" y="25998"/>
                  </a:lnTo>
                  <a:lnTo>
                    <a:pt x="170941" y="34861"/>
                  </a:lnTo>
                  <a:lnTo>
                    <a:pt x="174729" y="45445"/>
                  </a:lnTo>
                  <a:lnTo>
                    <a:pt x="178423" y="57175"/>
                  </a:lnTo>
                  <a:lnTo>
                    <a:pt x="182054" y="69669"/>
                  </a:lnTo>
                  <a:lnTo>
                    <a:pt x="184475" y="83842"/>
                  </a:lnTo>
                  <a:lnTo>
                    <a:pt x="186089" y="99134"/>
                  </a:lnTo>
                  <a:lnTo>
                    <a:pt x="187165" y="115171"/>
                  </a:lnTo>
                  <a:lnTo>
                    <a:pt x="189051" y="129369"/>
                  </a:lnTo>
                  <a:lnTo>
                    <a:pt x="191477" y="142340"/>
                  </a:lnTo>
                  <a:lnTo>
                    <a:pt x="197289" y="168438"/>
                  </a:lnTo>
                  <a:lnTo>
                    <a:pt x="203767" y="199514"/>
                  </a:lnTo>
                  <a:lnTo>
                    <a:pt x="205962" y="217150"/>
                  </a:lnTo>
                  <a:lnTo>
                    <a:pt x="207426" y="235919"/>
                  </a:lnTo>
                  <a:lnTo>
                    <a:pt x="208401" y="255444"/>
                  </a:lnTo>
                  <a:lnTo>
                    <a:pt x="210220" y="274303"/>
                  </a:lnTo>
                  <a:lnTo>
                    <a:pt x="212601" y="292719"/>
                  </a:lnTo>
                  <a:lnTo>
                    <a:pt x="215357" y="310840"/>
                  </a:lnTo>
                  <a:lnTo>
                    <a:pt x="217195" y="327595"/>
                  </a:lnTo>
                  <a:lnTo>
                    <a:pt x="218420" y="343439"/>
                  </a:lnTo>
                  <a:lnTo>
                    <a:pt x="219236" y="358676"/>
                  </a:lnTo>
                  <a:lnTo>
                    <a:pt x="218612" y="372340"/>
                  </a:lnTo>
                  <a:lnTo>
                    <a:pt x="217027" y="384956"/>
                  </a:lnTo>
                  <a:lnTo>
                    <a:pt x="214802" y="396872"/>
                  </a:lnTo>
                  <a:lnTo>
                    <a:pt x="212150" y="408321"/>
                  </a:lnTo>
                  <a:lnTo>
                    <a:pt x="209213" y="419461"/>
                  </a:lnTo>
                  <a:lnTo>
                    <a:pt x="206087" y="430393"/>
                  </a:lnTo>
                  <a:lnTo>
                    <a:pt x="200497" y="438849"/>
                  </a:lnTo>
                  <a:lnTo>
                    <a:pt x="193264" y="445656"/>
                  </a:lnTo>
                  <a:lnTo>
                    <a:pt x="184937" y="451361"/>
                  </a:lnTo>
                  <a:lnTo>
                    <a:pt x="175879" y="453997"/>
                  </a:lnTo>
                  <a:lnTo>
                    <a:pt x="166335" y="454586"/>
                  </a:lnTo>
                  <a:lnTo>
                    <a:pt x="156466" y="453809"/>
                  </a:lnTo>
                  <a:lnTo>
                    <a:pt x="146381" y="450954"/>
                  </a:lnTo>
                  <a:lnTo>
                    <a:pt x="136152" y="446714"/>
                  </a:lnTo>
                  <a:lnTo>
                    <a:pt x="125827" y="441550"/>
                  </a:lnTo>
                  <a:lnTo>
                    <a:pt x="114268" y="434601"/>
                  </a:lnTo>
                  <a:lnTo>
                    <a:pt x="101889" y="426463"/>
                  </a:lnTo>
                  <a:lnTo>
                    <a:pt x="32187" y="379139"/>
                  </a:lnTo>
                  <a:lnTo>
                    <a:pt x="0" y="34708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5164140" y="4529945"/>
              <a:ext cx="294494" cy="17995"/>
            </a:xfrm>
            <a:custGeom>
              <a:avLst/>
              <a:gdLst/>
              <a:ahLst/>
              <a:cxnLst/>
              <a:rect l="0" t="0" r="0" b="0"/>
              <a:pathLst>
                <a:path w="294494" h="17995">
                  <a:moveTo>
                    <a:pt x="0" y="9056"/>
                  </a:moveTo>
                  <a:lnTo>
                    <a:pt x="16751" y="3472"/>
                  </a:lnTo>
                  <a:lnTo>
                    <a:pt x="27528" y="1827"/>
                  </a:lnTo>
                  <a:lnTo>
                    <a:pt x="40556" y="731"/>
                  </a:lnTo>
                  <a:lnTo>
                    <a:pt x="55084" y="0"/>
                  </a:lnTo>
                  <a:lnTo>
                    <a:pt x="68276" y="681"/>
                  </a:lnTo>
                  <a:lnTo>
                    <a:pt x="80576" y="2304"/>
                  </a:lnTo>
                  <a:lnTo>
                    <a:pt x="92282" y="4555"/>
                  </a:lnTo>
                  <a:lnTo>
                    <a:pt x="104760" y="6055"/>
                  </a:lnTo>
                  <a:lnTo>
                    <a:pt x="117754" y="7055"/>
                  </a:lnTo>
                  <a:lnTo>
                    <a:pt x="131091" y="7722"/>
                  </a:lnTo>
                  <a:lnTo>
                    <a:pt x="144656" y="9335"/>
                  </a:lnTo>
                  <a:lnTo>
                    <a:pt x="158375" y="11579"/>
                  </a:lnTo>
                  <a:lnTo>
                    <a:pt x="172195" y="14244"/>
                  </a:lnTo>
                  <a:lnTo>
                    <a:pt x="186083" y="16020"/>
                  </a:lnTo>
                  <a:lnTo>
                    <a:pt x="200016" y="17205"/>
                  </a:lnTo>
                  <a:lnTo>
                    <a:pt x="213979" y="17994"/>
                  </a:lnTo>
                  <a:lnTo>
                    <a:pt x="227962" y="17352"/>
                  </a:lnTo>
                  <a:lnTo>
                    <a:pt x="294493" y="905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5732091" y="4370719"/>
              <a:ext cx="157765" cy="23310"/>
            </a:xfrm>
            <a:custGeom>
              <a:avLst/>
              <a:gdLst/>
              <a:ahLst/>
              <a:cxnLst/>
              <a:rect l="0" t="0" r="0" b="0"/>
              <a:pathLst>
                <a:path w="157765" h="23310">
                  <a:moveTo>
                    <a:pt x="0" y="0"/>
                  </a:moveTo>
                  <a:lnTo>
                    <a:pt x="43916" y="14639"/>
                  </a:lnTo>
                  <a:lnTo>
                    <a:pt x="56156" y="16771"/>
                  </a:lnTo>
                  <a:lnTo>
                    <a:pt x="70158" y="18192"/>
                  </a:lnTo>
                  <a:lnTo>
                    <a:pt x="85337" y="19140"/>
                  </a:lnTo>
                  <a:lnTo>
                    <a:pt x="98961" y="20940"/>
                  </a:lnTo>
                  <a:lnTo>
                    <a:pt x="111550" y="23309"/>
                  </a:lnTo>
                  <a:lnTo>
                    <a:pt x="157764" y="2103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5690020" y="4465377"/>
              <a:ext cx="220871" cy="21036"/>
            </a:xfrm>
            <a:custGeom>
              <a:avLst/>
              <a:gdLst/>
              <a:ahLst/>
              <a:cxnLst/>
              <a:rect l="0" t="0" r="0" b="0"/>
              <a:pathLst>
                <a:path w="220871" h="21036">
                  <a:moveTo>
                    <a:pt x="0" y="21035"/>
                  </a:moveTo>
                  <a:lnTo>
                    <a:pt x="16751" y="15452"/>
                  </a:lnTo>
                  <a:lnTo>
                    <a:pt x="26359" y="13807"/>
                  </a:lnTo>
                  <a:lnTo>
                    <a:pt x="37440" y="12710"/>
                  </a:lnTo>
                  <a:lnTo>
                    <a:pt x="49501" y="11980"/>
                  </a:lnTo>
                  <a:lnTo>
                    <a:pt x="75368" y="11167"/>
                  </a:lnTo>
                  <a:lnTo>
                    <a:pt x="88810" y="10951"/>
                  </a:lnTo>
                  <a:lnTo>
                    <a:pt x="101277" y="9638"/>
                  </a:lnTo>
                  <a:lnTo>
                    <a:pt x="113094" y="7594"/>
                  </a:lnTo>
                  <a:lnTo>
                    <a:pt x="124478" y="5063"/>
                  </a:lnTo>
                  <a:lnTo>
                    <a:pt x="136742" y="3375"/>
                  </a:lnTo>
                  <a:lnTo>
                    <a:pt x="149593" y="2250"/>
                  </a:lnTo>
                  <a:lnTo>
                    <a:pt x="22087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6522678" y="4139332"/>
              <a:ext cx="250656" cy="272483"/>
            </a:xfrm>
            <a:custGeom>
              <a:avLst/>
              <a:gdLst/>
              <a:ahLst/>
              <a:cxnLst/>
              <a:rect l="0" t="0" r="0" b="0"/>
              <a:pathLst>
                <a:path w="250656" h="272483">
                  <a:moveTo>
                    <a:pt x="29785" y="0"/>
                  </a:moveTo>
                  <a:lnTo>
                    <a:pt x="29785" y="22334"/>
                  </a:lnTo>
                  <a:lnTo>
                    <a:pt x="27448" y="31250"/>
                  </a:lnTo>
                  <a:lnTo>
                    <a:pt x="23552" y="39531"/>
                  </a:lnTo>
                  <a:lnTo>
                    <a:pt x="18618" y="47389"/>
                  </a:lnTo>
                  <a:lnTo>
                    <a:pt x="15329" y="58471"/>
                  </a:lnTo>
                  <a:lnTo>
                    <a:pt x="13136" y="71702"/>
                  </a:lnTo>
                  <a:lnTo>
                    <a:pt x="11674" y="86366"/>
                  </a:lnTo>
                  <a:lnTo>
                    <a:pt x="10699" y="100816"/>
                  </a:lnTo>
                  <a:lnTo>
                    <a:pt x="10049" y="115124"/>
                  </a:lnTo>
                  <a:lnTo>
                    <a:pt x="9327" y="144656"/>
                  </a:lnTo>
                  <a:lnTo>
                    <a:pt x="8826" y="222880"/>
                  </a:lnTo>
                  <a:lnTo>
                    <a:pt x="9969" y="237402"/>
                  </a:lnTo>
                  <a:lnTo>
                    <a:pt x="11900" y="251758"/>
                  </a:lnTo>
                  <a:lnTo>
                    <a:pt x="14356" y="266002"/>
                  </a:lnTo>
                  <a:lnTo>
                    <a:pt x="14825" y="271994"/>
                  </a:lnTo>
                  <a:lnTo>
                    <a:pt x="13968" y="272482"/>
                  </a:lnTo>
                  <a:lnTo>
                    <a:pt x="12229" y="269301"/>
                  </a:lnTo>
                  <a:lnTo>
                    <a:pt x="9901" y="263675"/>
                  </a:lnTo>
                  <a:lnTo>
                    <a:pt x="7180" y="256418"/>
                  </a:lnTo>
                  <a:lnTo>
                    <a:pt x="4198" y="248075"/>
                  </a:lnTo>
                  <a:lnTo>
                    <a:pt x="2209" y="236669"/>
                  </a:lnTo>
                  <a:lnTo>
                    <a:pt x="883" y="223222"/>
                  </a:lnTo>
                  <a:lnTo>
                    <a:pt x="0" y="208414"/>
                  </a:lnTo>
                  <a:lnTo>
                    <a:pt x="579" y="193868"/>
                  </a:lnTo>
                  <a:lnTo>
                    <a:pt x="2135" y="179496"/>
                  </a:lnTo>
                  <a:lnTo>
                    <a:pt x="4339" y="165240"/>
                  </a:lnTo>
                  <a:lnTo>
                    <a:pt x="6979" y="151062"/>
                  </a:lnTo>
                  <a:lnTo>
                    <a:pt x="13026" y="122843"/>
                  </a:lnTo>
                  <a:lnTo>
                    <a:pt x="20950" y="108773"/>
                  </a:lnTo>
                  <a:lnTo>
                    <a:pt x="32075" y="94719"/>
                  </a:lnTo>
                  <a:lnTo>
                    <a:pt x="45335" y="80675"/>
                  </a:lnTo>
                  <a:lnTo>
                    <a:pt x="57681" y="68975"/>
                  </a:lnTo>
                  <a:lnTo>
                    <a:pt x="69418" y="58838"/>
                  </a:lnTo>
                  <a:lnTo>
                    <a:pt x="80748" y="49743"/>
                  </a:lnTo>
                  <a:lnTo>
                    <a:pt x="91808" y="41342"/>
                  </a:lnTo>
                  <a:lnTo>
                    <a:pt x="113445" y="25775"/>
                  </a:lnTo>
                  <a:lnTo>
                    <a:pt x="126460" y="20689"/>
                  </a:lnTo>
                  <a:lnTo>
                    <a:pt x="140980" y="17299"/>
                  </a:lnTo>
                  <a:lnTo>
                    <a:pt x="156503" y="15038"/>
                  </a:lnTo>
                  <a:lnTo>
                    <a:pt x="171526" y="14700"/>
                  </a:lnTo>
                  <a:lnTo>
                    <a:pt x="186216" y="15643"/>
                  </a:lnTo>
                  <a:lnTo>
                    <a:pt x="250655" y="3155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6776080" y="4220599"/>
              <a:ext cx="270711" cy="265814"/>
            </a:xfrm>
            <a:custGeom>
              <a:avLst/>
              <a:gdLst/>
              <a:ahLst/>
              <a:cxnLst/>
              <a:rect l="0" t="0" r="0" b="0"/>
              <a:pathLst>
                <a:path w="270711" h="265814">
                  <a:moveTo>
                    <a:pt x="144499" y="55462"/>
                  </a:moveTo>
                  <a:lnTo>
                    <a:pt x="155667" y="44295"/>
                  </a:lnTo>
                  <a:lnTo>
                    <a:pt x="157787" y="37500"/>
                  </a:lnTo>
                  <a:lnTo>
                    <a:pt x="158033" y="29464"/>
                  </a:lnTo>
                  <a:lnTo>
                    <a:pt x="157027" y="20600"/>
                  </a:lnTo>
                  <a:lnTo>
                    <a:pt x="151683" y="13523"/>
                  </a:lnTo>
                  <a:lnTo>
                    <a:pt x="143444" y="7636"/>
                  </a:lnTo>
                  <a:lnTo>
                    <a:pt x="133278" y="2543"/>
                  </a:lnTo>
                  <a:lnTo>
                    <a:pt x="122995" y="316"/>
                  </a:lnTo>
                  <a:lnTo>
                    <a:pt x="112634" y="0"/>
                  </a:lnTo>
                  <a:lnTo>
                    <a:pt x="102221" y="958"/>
                  </a:lnTo>
                  <a:lnTo>
                    <a:pt x="91772" y="3934"/>
                  </a:lnTo>
                  <a:lnTo>
                    <a:pt x="81301" y="8255"/>
                  </a:lnTo>
                  <a:lnTo>
                    <a:pt x="70814" y="13473"/>
                  </a:lnTo>
                  <a:lnTo>
                    <a:pt x="61486" y="19289"/>
                  </a:lnTo>
                  <a:lnTo>
                    <a:pt x="52930" y="25503"/>
                  </a:lnTo>
                  <a:lnTo>
                    <a:pt x="44888" y="31984"/>
                  </a:lnTo>
                  <a:lnTo>
                    <a:pt x="37190" y="39810"/>
                  </a:lnTo>
                  <a:lnTo>
                    <a:pt x="29721" y="48533"/>
                  </a:lnTo>
                  <a:lnTo>
                    <a:pt x="22404" y="57854"/>
                  </a:lnTo>
                  <a:lnTo>
                    <a:pt x="16358" y="67574"/>
                  </a:lnTo>
                  <a:lnTo>
                    <a:pt x="11158" y="77560"/>
                  </a:lnTo>
                  <a:lnTo>
                    <a:pt x="6523" y="87723"/>
                  </a:lnTo>
                  <a:lnTo>
                    <a:pt x="3433" y="99173"/>
                  </a:lnTo>
                  <a:lnTo>
                    <a:pt x="1373" y="111481"/>
                  </a:lnTo>
                  <a:lnTo>
                    <a:pt x="0" y="124360"/>
                  </a:lnTo>
                  <a:lnTo>
                    <a:pt x="1421" y="136453"/>
                  </a:lnTo>
                  <a:lnTo>
                    <a:pt x="4706" y="148020"/>
                  </a:lnTo>
                  <a:lnTo>
                    <a:pt x="9234" y="159238"/>
                  </a:lnTo>
                  <a:lnTo>
                    <a:pt x="16927" y="169053"/>
                  </a:lnTo>
                  <a:lnTo>
                    <a:pt x="26730" y="177934"/>
                  </a:lnTo>
                  <a:lnTo>
                    <a:pt x="37939" y="186192"/>
                  </a:lnTo>
                  <a:lnTo>
                    <a:pt x="48918" y="189360"/>
                  </a:lnTo>
                  <a:lnTo>
                    <a:pt x="59743" y="189135"/>
                  </a:lnTo>
                  <a:lnTo>
                    <a:pt x="70466" y="186648"/>
                  </a:lnTo>
                  <a:lnTo>
                    <a:pt x="79951" y="182652"/>
                  </a:lnTo>
                  <a:lnTo>
                    <a:pt x="88613" y="177651"/>
                  </a:lnTo>
                  <a:lnTo>
                    <a:pt x="96724" y="171980"/>
                  </a:lnTo>
                  <a:lnTo>
                    <a:pt x="104469" y="164693"/>
                  </a:lnTo>
                  <a:lnTo>
                    <a:pt x="111969" y="156330"/>
                  </a:lnTo>
                  <a:lnTo>
                    <a:pt x="119306" y="147248"/>
                  </a:lnTo>
                  <a:lnTo>
                    <a:pt x="125367" y="136519"/>
                  </a:lnTo>
                  <a:lnTo>
                    <a:pt x="130576" y="124692"/>
                  </a:lnTo>
                  <a:lnTo>
                    <a:pt x="135217" y="112133"/>
                  </a:lnTo>
                  <a:lnTo>
                    <a:pt x="139480" y="99086"/>
                  </a:lnTo>
                  <a:lnTo>
                    <a:pt x="143490" y="85713"/>
                  </a:lnTo>
                  <a:lnTo>
                    <a:pt x="147333" y="72123"/>
                  </a:lnTo>
                  <a:lnTo>
                    <a:pt x="149894" y="67738"/>
                  </a:lnTo>
                  <a:lnTo>
                    <a:pt x="151601" y="69489"/>
                  </a:lnTo>
                  <a:lnTo>
                    <a:pt x="152740" y="75331"/>
                  </a:lnTo>
                  <a:lnTo>
                    <a:pt x="153499" y="83900"/>
                  </a:lnTo>
                  <a:lnTo>
                    <a:pt x="154005" y="94287"/>
                  </a:lnTo>
                  <a:lnTo>
                    <a:pt x="154342" y="105886"/>
                  </a:lnTo>
                  <a:lnTo>
                    <a:pt x="156904" y="117125"/>
                  </a:lnTo>
                  <a:lnTo>
                    <a:pt x="160950" y="128123"/>
                  </a:lnTo>
                  <a:lnTo>
                    <a:pt x="171677" y="150862"/>
                  </a:lnTo>
                  <a:lnTo>
                    <a:pt x="184236" y="176549"/>
                  </a:lnTo>
                  <a:lnTo>
                    <a:pt x="192025" y="188774"/>
                  </a:lnTo>
                  <a:lnTo>
                    <a:pt x="200725" y="200431"/>
                  </a:lnTo>
                  <a:lnTo>
                    <a:pt x="210030" y="211707"/>
                  </a:lnTo>
                  <a:lnTo>
                    <a:pt x="220907" y="222731"/>
                  </a:lnTo>
                  <a:lnTo>
                    <a:pt x="232834" y="233586"/>
                  </a:lnTo>
                  <a:lnTo>
                    <a:pt x="270710" y="26581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7046790" y="4265543"/>
              <a:ext cx="252424" cy="220870"/>
            </a:xfrm>
            <a:custGeom>
              <a:avLst/>
              <a:gdLst/>
              <a:ahLst/>
              <a:cxnLst/>
              <a:rect l="0" t="0" r="0" b="0"/>
              <a:pathLst>
                <a:path w="252424" h="220870">
                  <a:moveTo>
                    <a:pt x="0" y="0"/>
                  </a:moveTo>
                  <a:lnTo>
                    <a:pt x="14639" y="58556"/>
                  </a:lnTo>
                  <a:lnTo>
                    <a:pt x="16771" y="71759"/>
                  </a:lnTo>
                  <a:lnTo>
                    <a:pt x="18192" y="85235"/>
                  </a:lnTo>
                  <a:lnTo>
                    <a:pt x="19140" y="98894"/>
                  </a:lnTo>
                  <a:lnTo>
                    <a:pt x="20940" y="111506"/>
                  </a:lnTo>
                  <a:lnTo>
                    <a:pt x="23310" y="123419"/>
                  </a:lnTo>
                  <a:lnTo>
                    <a:pt x="26058" y="134867"/>
                  </a:lnTo>
                  <a:lnTo>
                    <a:pt x="27889" y="147174"/>
                  </a:lnTo>
                  <a:lnTo>
                    <a:pt x="29111" y="160053"/>
                  </a:lnTo>
                  <a:lnTo>
                    <a:pt x="29926" y="173313"/>
                  </a:lnTo>
                  <a:lnTo>
                    <a:pt x="30468" y="177479"/>
                  </a:lnTo>
                  <a:lnTo>
                    <a:pt x="30830" y="175582"/>
                  </a:lnTo>
                  <a:lnTo>
                    <a:pt x="31071" y="169643"/>
                  </a:lnTo>
                  <a:lnTo>
                    <a:pt x="32401" y="161009"/>
                  </a:lnTo>
                  <a:lnTo>
                    <a:pt x="34456" y="150578"/>
                  </a:lnTo>
                  <a:lnTo>
                    <a:pt x="46150" y="94667"/>
                  </a:lnTo>
                  <a:lnTo>
                    <a:pt x="50634" y="81809"/>
                  </a:lnTo>
                  <a:lnTo>
                    <a:pt x="55960" y="70900"/>
                  </a:lnTo>
                  <a:lnTo>
                    <a:pt x="61848" y="61290"/>
                  </a:lnTo>
                  <a:lnTo>
                    <a:pt x="69279" y="53715"/>
                  </a:lnTo>
                  <a:lnTo>
                    <a:pt x="77739" y="47496"/>
                  </a:lnTo>
                  <a:lnTo>
                    <a:pt x="86885" y="42182"/>
                  </a:lnTo>
                  <a:lnTo>
                    <a:pt x="97656" y="39807"/>
                  </a:lnTo>
                  <a:lnTo>
                    <a:pt x="109512" y="39393"/>
                  </a:lnTo>
                  <a:lnTo>
                    <a:pt x="122091" y="40286"/>
                  </a:lnTo>
                  <a:lnTo>
                    <a:pt x="133982" y="42049"/>
                  </a:lnTo>
                  <a:lnTo>
                    <a:pt x="145415" y="44393"/>
                  </a:lnTo>
                  <a:lnTo>
                    <a:pt x="156543" y="47125"/>
                  </a:lnTo>
                  <a:lnTo>
                    <a:pt x="166299" y="51283"/>
                  </a:lnTo>
                  <a:lnTo>
                    <a:pt x="175141" y="56393"/>
                  </a:lnTo>
                  <a:lnTo>
                    <a:pt x="183372" y="62136"/>
                  </a:lnTo>
                  <a:lnTo>
                    <a:pt x="191197" y="69471"/>
                  </a:lnTo>
                  <a:lnTo>
                    <a:pt x="198750" y="77867"/>
                  </a:lnTo>
                  <a:lnTo>
                    <a:pt x="206123" y="86970"/>
                  </a:lnTo>
                  <a:lnTo>
                    <a:pt x="212208" y="97713"/>
                  </a:lnTo>
                  <a:lnTo>
                    <a:pt x="217433" y="109550"/>
                  </a:lnTo>
                  <a:lnTo>
                    <a:pt x="226354" y="133998"/>
                  </a:lnTo>
                  <a:lnTo>
                    <a:pt x="234214" y="156551"/>
                  </a:lnTo>
                  <a:lnTo>
                    <a:pt x="237946" y="168641"/>
                  </a:lnTo>
                  <a:lnTo>
                    <a:pt x="252423" y="22086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7515267" y="4157550"/>
              <a:ext cx="330862" cy="339381"/>
            </a:xfrm>
            <a:custGeom>
              <a:avLst/>
              <a:gdLst/>
              <a:ahLst/>
              <a:cxnLst/>
              <a:rect l="0" t="0" r="0" b="0"/>
              <a:pathLst>
                <a:path w="330862" h="339381">
                  <a:moveTo>
                    <a:pt x="141544" y="65923"/>
                  </a:moveTo>
                  <a:lnTo>
                    <a:pt x="158294" y="60339"/>
                  </a:lnTo>
                  <a:lnTo>
                    <a:pt x="166735" y="56357"/>
                  </a:lnTo>
                  <a:lnTo>
                    <a:pt x="175867" y="51365"/>
                  </a:lnTo>
                  <a:lnTo>
                    <a:pt x="185461" y="45700"/>
                  </a:lnTo>
                  <a:lnTo>
                    <a:pt x="189520" y="38417"/>
                  </a:lnTo>
                  <a:lnTo>
                    <a:pt x="189889" y="30056"/>
                  </a:lnTo>
                  <a:lnTo>
                    <a:pt x="187797" y="20977"/>
                  </a:lnTo>
                  <a:lnTo>
                    <a:pt x="182897" y="13755"/>
                  </a:lnTo>
                  <a:lnTo>
                    <a:pt x="176124" y="7772"/>
                  </a:lnTo>
                  <a:lnTo>
                    <a:pt x="168104" y="2614"/>
                  </a:lnTo>
                  <a:lnTo>
                    <a:pt x="156913" y="345"/>
                  </a:lnTo>
                  <a:lnTo>
                    <a:pt x="143610" y="0"/>
                  </a:lnTo>
                  <a:lnTo>
                    <a:pt x="128898" y="939"/>
                  </a:lnTo>
                  <a:lnTo>
                    <a:pt x="115584" y="5071"/>
                  </a:lnTo>
                  <a:lnTo>
                    <a:pt x="103202" y="11331"/>
                  </a:lnTo>
                  <a:lnTo>
                    <a:pt x="91442" y="19011"/>
                  </a:lnTo>
                  <a:lnTo>
                    <a:pt x="77758" y="25299"/>
                  </a:lnTo>
                  <a:lnTo>
                    <a:pt x="62793" y="30660"/>
                  </a:lnTo>
                  <a:lnTo>
                    <a:pt x="46973" y="35402"/>
                  </a:lnTo>
                  <a:lnTo>
                    <a:pt x="34090" y="43239"/>
                  </a:lnTo>
                  <a:lnTo>
                    <a:pt x="23163" y="53137"/>
                  </a:lnTo>
                  <a:lnTo>
                    <a:pt x="13541" y="64411"/>
                  </a:lnTo>
                  <a:lnTo>
                    <a:pt x="7127" y="76601"/>
                  </a:lnTo>
                  <a:lnTo>
                    <a:pt x="2850" y="89402"/>
                  </a:lnTo>
                  <a:lnTo>
                    <a:pt x="0" y="102611"/>
                  </a:lnTo>
                  <a:lnTo>
                    <a:pt x="437" y="116091"/>
                  </a:lnTo>
                  <a:lnTo>
                    <a:pt x="3065" y="129752"/>
                  </a:lnTo>
                  <a:lnTo>
                    <a:pt x="7155" y="143534"/>
                  </a:lnTo>
                  <a:lnTo>
                    <a:pt x="13387" y="157397"/>
                  </a:lnTo>
                  <a:lnTo>
                    <a:pt x="21047" y="171313"/>
                  </a:lnTo>
                  <a:lnTo>
                    <a:pt x="29660" y="185265"/>
                  </a:lnTo>
                  <a:lnTo>
                    <a:pt x="37739" y="196903"/>
                  </a:lnTo>
                  <a:lnTo>
                    <a:pt x="45462" y="207000"/>
                  </a:lnTo>
                  <a:lnTo>
                    <a:pt x="52949" y="216068"/>
                  </a:lnTo>
                  <a:lnTo>
                    <a:pt x="61445" y="224451"/>
                  </a:lnTo>
                  <a:lnTo>
                    <a:pt x="70616" y="232377"/>
                  </a:lnTo>
                  <a:lnTo>
                    <a:pt x="80235" y="239998"/>
                  </a:lnTo>
                  <a:lnTo>
                    <a:pt x="90154" y="247416"/>
                  </a:lnTo>
                  <a:lnTo>
                    <a:pt x="110524" y="261890"/>
                  </a:lnTo>
                  <a:lnTo>
                    <a:pt x="141702" y="283179"/>
                  </a:lnTo>
                  <a:lnTo>
                    <a:pt x="152167" y="289058"/>
                  </a:lnTo>
                  <a:lnTo>
                    <a:pt x="162649" y="294146"/>
                  </a:lnTo>
                  <a:lnTo>
                    <a:pt x="173144" y="298706"/>
                  </a:lnTo>
                  <a:lnTo>
                    <a:pt x="183646" y="302915"/>
                  </a:lnTo>
                  <a:lnTo>
                    <a:pt x="204664" y="310708"/>
                  </a:lnTo>
                  <a:lnTo>
                    <a:pt x="217514" y="314422"/>
                  </a:lnTo>
                  <a:lnTo>
                    <a:pt x="231924" y="318067"/>
                  </a:lnTo>
                  <a:lnTo>
                    <a:pt x="247373" y="321666"/>
                  </a:lnTo>
                  <a:lnTo>
                    <a:pt x="261180" y="325233"/>
                  </a:lnTo>
                  <a:lnTo>
                    <a:pt x="273889" y="328780"/>
                  </a:lnTo>
                  <a:lnTo>
                    <a:pt x="330861" y="33938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6447287" y="4507448"/>
              <a:ext cx="1146420" cy="94659"/>
            </a:xfrm>
            <a:custGeom>
              <a:avLst/>
              <a:gdLst/>
              <a:ahLst/>
              <a:cxnLst/>
              <a:rect l="0" t="0" r="0" b="0"/>
              <a:pathLst>
                <a:path w="1146420" h="94659">
                  <a:moveTo>
                    <a:pt x="0" y="0"/>
                  </a:moveTo>
                  <a:lnTo>
                    <a:pt x="124701" y="0"/>
                  </a:lnTo>
                  <a:lnTo>
                    <a:pt x="142734" y="1168"/>
                  </a:lnTo>
                  <a:lnTo>
                    <a:pt x="158261" y="3116"/>
                  </a:lnTo>
                  <a:lnTo>
                    <a:pt x="172119" y="5583"/>
                  </a:lnTo>
                  <a:lnTo>
                    <a:pt x="199982" y="8324"/>
                  </a:lnTo>
                  <a:lnTo>
                    <a:pt x="227947" y="9543"/>
                  </a:lnTo>
                  <a:lnTo>
                    <a:pt x="255957" y="10084"/>
                  </a:lnTo>
                  <a:lnTo>
                    <a:pt x="271140" y="11397"/>
                  </a:lnTo>
                  <a:lnTo>
                    <a:pt x="287105" y="13441"/>
                  </a:lnTo>
                  <a:lnTo>
                    <a:pt x="303591" y="15972"/>
                  </a:lnTo>
                  <a:lnTo>
                    <a:pt x="334375" y="18785"/>
                  </a:lnTo>
                  <a:lnTo>
                    <a:pt x="364806" y="20035"/>
                  </a:lnTo>
                  <a:lnTo>
                    <a:pt x="415958" y="20739"/>
                  </a:lnTo>
                  <a:lnTo>
                    <a:pt x="516122" y="20996"/>
                  </a:lnTo>
                  <a:lnTo>
                    <a:pt x="535736" y="22178"/>
                  </a:lnTo>
                  <a:lnTo>
                    <a:pt x="554654" y="24134"/>
                  </a:lnTo>
                  <a:lnTo>
                    <a:pt x="573110" y="26607"/>
                  </a:lnTo>
                  <a:lnTo>
                    <a:pt x="592425" y="28256"/>
                  </a:lnTo>
                  <a:lnTo>
                    <a:pt x="612314" y="29355"/>
                  </a:lnTo>
                  <a:lnTo>
                    <a:pt x="654279" y="30576"/>
                  </a:lnTo>
                  <a:lnTo>
                    <a:pt x="700199" y="31119"/>
                  </a:lnTo>
                  <a:lnTo>
                    <a:pt x="722728" y="32432"/>
                  </a:lnTo>
                  <a:lnTo>
                    <a:pt x="744759" y="34476"/>
                  </a:lnTo>
                  <a:lnTo>
                    <a:pt x="766457" y="37007"/>
                  </a:lnTo>
                  <a:lnTo>
                    <a:pt x="787935" y="38695"/>
                  </a:lnTo>
                  <a:lnTo>
                    <a:pt x="809265" y="39820"/>
                  </a:lnTo>
                  <a:lnTo>
                    <a:pt x="830497" y="40570"/>
                  </a:lnTo>
                  <a:lnTo>
                    <a:pt x="851663" y="42239"/>
                  </a:lnTo>
                  <a:lnTo>
                    <a:pt x="872786" y="44520"/>
                  </a:lnTo>
                  <a:lnTo>
                    <a:pt x="893879" y="47210"/>
                  </a:lnTo>
                  <a:lnTo>
                    <a:pt x="913785" y="50171"/>
                  </a:lnTo>
                  <a:lnTo>
                    <a:pt x="951483" y="56578"/>
                  </a:lnTo>
                  <a:lnTo>
                    <a:pt x="1058587" y="77171"/>
                  </a:lnTo>
                  <a:lnTo>
                    <a:pt x="1073840" y="80663"/>
                  </a:lnTo>
                  <a:lnTo>
                    <a:pt x="1087516" y="84160"/>
                  </a:lnTo>
                  <a:lnTo>
                    <a:pt x="1146419" y="9465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6377313" y="4738835"/>
              <a:ext cx="363626" cy="354237"/>
            </a:xfrm>
            <a:custGeom>
              <a:avLst/>
              <a:gdLst/>
              <a:ahLst/>
              <a:cxnLst/>
              <a:rect l="0" t="0" r="0" b="0"/>
              <a:pathLst>
                <a:path w="363626" h="354237">
                  <a:moveTo>
                    <a:pt x="48939" y="0"/>
                  </a:moveTo>
                  <a:lnTo>
                    <a:pt x="54523" y="16750"/>
                  </a:lnTo>
                  <a:lnTo>
                    <a:pt x="56167" y="26359"/>
                  </a:lnTo>
                  <a:lnTo>
                    <a:pt x="57264" y="37439"/>
                  </a:lnTo>
                  <a:lnTo>
                    <a:pt x="57994" y="49501"/>
                  </a:lnTo>
                  <a:lnTo>
                    <a:pt x="57314" y="62216"/>
                  </a:lnTo>
                  <a:lnTo>
                    <a:pt x="55691" y="75368"/>
                  </a:lnTo>
                  <a:lnTo>
                    <a:pt x="53440" y="88809"/>
                  </a:lnTo>
                  <a:lnTo>
                    <a:pt x="49602" y="102445"/>
                  </a:lnTo>
                  <a:lnTo>
                    <a:pt x="44707" y="116210"/>
                  </a:lnTo>
                  <a:lnTo>
                    <a:pt x="39106" y="130061"/>
                  </a:lnTo>
                  <a:lnTo>
                    <a:pt x="34203" y="143970"/>
                  </a:lnTo>
                  <a:lnTo>
                    <a:pt x="29766" y="157917"/>
                  </a:lnTo>
                  <a:lnTo>
                    <a:pt x="25640" y="171890"/>
                  </a:lnTo>
                  <a:lnTo>
                    <a:pt x="20551" y="185879"/>
                  </a:lnTo>
                  <a:lnTo>
                    <a:pt x="14822" y="199880"/>
                  </a:lnTo>
                  <a:lnTo>
                    <a:pt x="8665" y="213888"/>
                  </a:lnTo>
                  <a:lnTo>
                    <a:pt x="4561" y="227901"/>
                  </a:lnTo>
                  <a:lnTo>
                    <a:pt x="1824" y="241918"/>
                  </a:lnTo>
                  <a:lnTo>
                    <a:pt x="0" y="255937"/>
                  </a:lnTo>
                  <a:lnTo>
                    <a:pt x="3458" y="265283"/>
                  </a:lnTo>
                  <a:lnTo>
                    <a:pt x="10438" y="271514"/>
                  </a:lnTo>
                  <a:lnTo>
                    <a:pt x="19766" y="275667"/>
                  </a:lnTo>
                  <a:lnTo>
                    <a:pt x="29491" y="274931"/>
                  </a:lnTo>
                  <a:lnTo>
                    <a:pt x="39479" y="270934"/>
                  </a:lnTo>
                  <a:lnTo>
                    <a:pt x="49645" y="264763"/>
                  </a:lnTo>
                  <a:lnTo>
                    <a:pt x="58758" y="255975"/>
                  </a:lnTo>
                  <a:lnTo>
                    <a:pt x="67172" y="245442"/>
                  </a:lnTo>
                  <a:lnTo>
                    <a:pt x="118892" y="168489"/>
                  </a:lnTo>
                  <a:lnTo>
                    <a:pt x="124790" y="157902"/>
                  </a:lnTo>
                  <a:lnTo>
                    <a:pt x="129891" y="147338"/>
                  </a:lnTo>
                  <a:lnTo>
                    <a:pt x="134460" y="136790"/>
                  </a:lnTo>
                  <a:lnTo>
                    <a:pt x="136337" y="133264"/>
                  </a:lnTo>
                  <a:lnTo>
                    <a:pt x="136420" y="134419"/>
                  </a:lnTo>
                  <a:lnTo>
                    <a:pt x="135307" y="138695"/>
                  </a:lnTo>
                  <a:lnTo>
                    <a:pt x="128156" y="172630"/>
                  </a:lnTo>
                  <a:lnTo>
                    <a:pt x="126291" y="186372"/>
                  </a:lnTo>
                  <a:lnTo>
                    <a:pt x="125048" y="200209"/>
                  </a:lnTo>
                  <a:lnTo>
                    <a:pt x="124219" y="214108"/>
                  </a:lnTo>
                  <a:lnTo>
                    <a:pt x="124835" y="228048"/>
                  </a:lnTo>
                  <a:lnTo>
                    <a:pt x="126415" y="242016"/>
                  </a:lnTo>
                  <a:lnTo>
                    <a:pt x="128637" y="256002"/>
                  </a:lnTo>
                  <a:lnTo>
                    <a:pt x="132455" y="268832"/>
                  </a:lnTo>
                  <a:lnTo>
                    <a:pt x="137338" y="280891"/>
                  </a:lnTo>
                  <a:lnTo>
                    <a:pt x="142930" y="292437"/>
                  </a:lnTo>
                  <a:lnTo>
                    <a:pt x="148996" y="303640"/>
                  </a:lnTo>
                  <a:lnTo>
                    <a:pt x="155376" y="314615"/>
                  </a:lnTo>
                  <a:lnTo>
                    <a:pt x="161968" y="325437"/>
                  </a:lnTo>
                  <a:lnTo>
                    <a:pt x="169867" y="333820"/>
                  </a:lnTo>
                  <a:lnTo>
                    <a:pt x="178641" y="340577"/>
                  </a:lnTo>
                  <a:lnTo>
                    <a:pt x="187995" y="346251"/>
                  </a:lnTo>
                  <a:lnTo>
                    <a:pt x="198905" y="350033"/>
                  </a:lnTo>
                  <a:lnTo>
                    <a:pt x="210853" y="352555"/>
                  </a:lnTo>
                  <a:lnTo>
                    <a:pt x="223494" y="354236"/>
                  </a:lnTo>
                  <a:lnTo>
                    <a:pt x="235426" y="354188"/>
                  </a:lnTo>
                  <a:lnTo>
                    <a:pt x="246887" y="352988"/>
                  </a:lnTo>
                  <a:lnTo>
                    <a:pt x="258033" y="351019"/>
                  </a:lnTo>
                  <a:lnTo>
                    <a:pt x="267802" y="347369"/>
                  </a:lnTo>
                  <a:lnTo>
                    <a:pt x="276652" y="342599"/>
                  </a:lnTo>
                  <a:lnTo>
                    <a:pt x="284888" y="337081"/>
                  </a:lnTo>
                  <a:lnTo>
                    <a:pt x="293885" y="329897"/>
                  </a:lnTo>
                  <a:lnTo>
                    <a:pt x="303389" y="321601"/>
                  </a:lnTo>
                  <a:lnTo>
                    <a:pt x="313231" y="312565"/>
                  </a:lnTo>
                  <a:lnTo>
                    <a:pt x="322129" y="301866"/>
                  </a:lnTo>
                  <a:lnTo>
                    <a:pt x="330398" y="290059"/>
                  </a:lnTo>
                  <a:lnTo>
                    <a:pt x="338249" y="277514"/>
                  </a:lnTo>
                  <a:lnTo>
                    <a:pt x="344651" y="263307"/>
                  </a:lnTo>
                  <a:lnTo>
                    <a:pt x="350087" y="247992"/>
                  </a:lnTo>
                  <a:lnTo>
                    <a:pt x="354881" y="231940"/>
                  </a:lnTo>
                  <a:lnTo>
                    <a:pt x="358076" y="216563"/>
                  </a:lnTo>
                  <a:lnTo>
                    <a:pt x="360207" y="201638"/>
                  </a:lnTo>
                  <a:lnTo>
                    <a:pt x="361627" y="187013"/>
                  </a:lnTo>
                  <a:lnTo>
                    <a:pt x="362574" y="172589"/>
                  </a:lnTo>
                  <a:lnTo>
                    <a:pt x="363205" y="158299"/>
                  </a:lnTo>
                  <a:lnTo>
                    <a:pt x="363625" y="144097"/>
                  </a:lnTo>
                  <a:lnTo>
                    <a:pt x="362737" y="129955"/>
                  </a:lnTo>
                  <a:lnTo>
                    <a:pt x="360976" y="115852"/>
                  </a:lnTo>
                  <a:lnTo>
                    <a:pt x="358634" y="101776"/>
                  </a:lnTo>
                  <a:lnTo>
                    <a:pt x="354735" y="90054"/>
                  </a:lnTo>
                  <a:lnTo>
                    <a:pt x="349798" y="79903"/>
                  </a:lnTo>
                  <a:lnTo>
                    <a:pt x="332914" y="5258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6759655" y="4893776"/>
              <a:ext cx="187665" cy="220824"/>
            </a:xfrm>
            <a:custGeom>
              <a:avLst/>
              <a:gdLst/>
              <a:ahLst/>
              <a:cxnLst/>
              <a:rect l="0" t="0" r="0" b="0"/>
              <a:pathLst>
                <a:path w="187665" h="220824">
                  <a:moveTo>
                    <a:pt x="87301" y="55411"/>
                  </a:moveTo>
                  <a:lnTo>
                    <a:pt x="43384" y="84689"/>
                  </a:lnTo>
                  <a:lnTo>
                    <a:pt x="34651" y="92459"/>
                  </a:lnTo>
                  <a:lnTo>
                    <a:pt x="26492" y="101145"/>
                  </a:lnTo>
                  <a:lnTo>
                    <a:pt x="18714" y="110441"/>
                  </a:lnTo>
                  <a:lnTo>
                    <a:pt x="12361" y="120145"/>
                  </a:lnTo>
                  <a:lnTo>
                    <a:pt x="6957" y="130120"/>
                  </a:lnTo>
                  <a:lnTo>
                    <a:pt x="2185" y="140276"/>
                  </a:lnTo>
                  <a:lnTo>
                    <a:pt x="173" y="150552"/>
                  </a:lnTo>
                  <a:lnTo>
                    <a:pt x="0" y="160909"/>
                  </a:lnTo>
                  <a:lnTo>
                    <a:pt x="1054" y="171319"/>
                  </a:lnTo>
                  <a:lnTo>
                    <a:pt x="4093" y="180596"/>
                  </a:lnTo>
                  <a:lnTo>
                    <a:pt x="8457" y="189119"/>
                  </a:lnTo>
                  <a:lnTo>
                    <a:pt x="13703" y="197138"/>
                  </a:lnTo>
                  <a:lnTo>
                    <a:pt x="21876" y="203652"/>
                  </a:lnTo>
                  <a:lnTo>
                    <a:pt x="31997" y="209163"/>
                  </a:lnTo>
                  <a:lnTo>
                    <a:pt x="43420" y="214006"/>
                  </a:lnTo>
                  <a:lnTo>
                    <a:pt x="55710" y="217235"/>
                  </a:lnTo>
                  <a:lnTo>
                    <a:pt x="68577" y="219387"/>
                  </a:lnTo>
                  <a:lnTo>
                    <a:pt x="81830" y="220823"/>
                  </a:lnTo>
                  <a:lnTo>
                    <a:pt x="94171" y="220611"/>
                  </a:lnTo>
                  <a:lnTo>
                    <a:pt x="105905" y="219301"/>
                  </a:lnTo>
                  <a:lnTo>
                    <a:pt x="117233" y="217259"/>
                  </a:lnTo>
                  <a:lnTo>
                    <a:pt x="128292" y="212392"/>
                  </a:lnTo>
                  <a:lnTo>
                    <a:pt x="139169" y="205641"/>
                  </a:lnTo>
                  <a:lnTo>
                    <a:pt x="149927" y="197635"/>
                  </a:lnTo>
                  <a:lnTo>
                    <a:pt x="159435" y="188792"/>
                  </a:lnTo>
                  <a:lnTo>
                    <a:pt x="168112" y="179390"/>
                  </a:lnTo>
                  <a:lnTo>
                    <a:pt x="176234" y="169617"/>
                  </a:lnTo>
                  <a:lnTo>
                    <a:pt x="181648" y="158426"/>
                  </a:lnTo>
                  <a:lnTo>
                    <a:pt x="185257" y="146292"/>
                  </a:lnTo>
                  <a:lnTo>
                    <a:pt x="187664" y="133527"/>
                  </a:lnTo>
                  <a:lnTo>
                    <a:pt x="186931" y="120343"/>
                  </a:lnTo>
                  <a:lnTo>
                    <a:pt x="184105" y="106880"/>
                  </a:lnTo>
                  <a:lnTo>
                    <a:pt x="179884" y="93229"/>
                  </a:lnTo>
                  <a:lnTo>
                    <a:pt x="174733" y="79454"/>
                  </a:lnTo>
                  <a:lnTo>
                    <a:pt x="168961" y="65597"/>
                  </a:lnTo>
                  <a:lnTo>
                    <a:pt x="162776" y="51684"/>
                  </a:lnTo>
                  <a:lnTo>
                    <a:pt x="153979" y="40072"/>
                  </a:lnTo>
                  <a:lnTo>
                    <a:pt x="143439" y="29993"/>
                  </a:lnTo>
                  <a:lnTo>
                    <a:pt x="131738" y="20936"/>
                  </a:lnTo>
                  <a:lnTo>
                    <a:pt x="120432" y="13730"/>
                  </a:lnTo>
                  <a:lnTo>
                    <a:pt x="109388" y="7757"/>
                  </a:lnTo>
                  <a:lnTo>
                    <a:pt x="98520" y="2606"/>
                  </a:lnTo>
                  <a:lnTo>
                    <a:pt x="87768" y="341"/>
                  </a:lnTo>
                  <a:lnTo>
                    <a:pt x="77095" y="0"/>
                  </a:lnTo>
                  <a:lnTo>
                    <a:pt x="34714" y="282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6998661" y="4938669"/>
              <a:ext cx="216412" cy="220871"/>
            </a:xfrm>
            <a:custGeom>
              <a:avLst/>
              <a:gdLst/>
              <a:ahLst/>
              <a:cxnLst/>
              <a:rect l="0" t="0" r="0" b="0"/>
              <a:pathLst>
                <a:path w="216412" h="220871">
                  <a:moveTo>
                    <a:pt x="6059" y="0"/>
                  </a:moveTo>
                  <a:lnTo>
                    <a:pt x="6059" y="64140"/>
                  </a:lnTo>
                  <a:lnTo>
                    <a:pt x="4890" y="80156"/>
                  </a:lnTo>
                  <a:lnTo>
                    <a:pt x="2942" y="96676"/>
                  </a:lnTo>
                  <a:lnTo>
                    <a:pt x="476" y="113533"/>
                  </a:lnTo>
                  <a:lnTo>
                    <a:pt x="0" y="129446"/>
                  </a:lnTo>
                  <a:lnTo>
                    <a:pt x="851" y="144728"/>
                  </a:lnTo>
                  <a:lnTo>
                    <a:pt x="2586" y="159591"/>
                  </a:lnTo>
                  <a:lnTo>
                    <a:pt x="3744" y="164825"/>
                  </a:lnTo>
                  <a:lnTo>
                    <a:pt x="4516" y="163640"/>
                  </a:lnTo>
                  <a:lnTo>
                    <a:pt x="5030" y="158176"/>
                  </a:lnTo>
                  <a:lnTo>
                    <a:pt x="6542" y="151027"/>
                  </a:lnTo>
                  <a:lnTo>
                    <a:pt x="8718" y="142755"/>
                  </a:lnTo>
                  <a:lnTo>
                    <a:pt x="11338" y="133735"/>
                  </a:lnTo>
                  <a:lnTo>
                    <a:pt x="17365" y="114363"/>
                  </a:lnTo>
                  <a:lnTo>
                    <a:pt x="20608" y="104289"/>
                  </a:lnTo>
                  <a:lnTo>
                    <a:pt x="25107" y="95236"/>
                  </a:lnTo>
                  <a:lnTo>
                    <a:pt x="30444" y="86863"/>
                  </a:lnTo>
                  <a:lnTo>
                    <a:pt x="36339" y="78944"/>
                  </a:lnTo>
                  <a:lnTo>
                    <a:pt x="42606" y="71327"/>
                  </a:lnTo>
                  <a:lnTo>
                    <a:pt x="49122" y="63912"/>
                  </a:lnTo>
                  <a:lnTo>
                    <a:pt x="55802" y="56632"/>
                  </a:lnTo>
                  <a:lnTo>
                    <a:pt x="69458" y="42309"/>
                  </a:lnTo>
                  <a:lnTo>
                    <a:pt x="76373" y="35218"/>
                  </a:lnTo>
                  <a:lnTo>
                    <a:pt x="84488" y="29322"/>
                  </a:lnTo>
                  <a:lnTo>
                    <a:pt x="93403" y="24223"/>
                  </a:lnTo>
                  <a:lnTo>
                    <a:pt x="102853" y="19654"/>
                  </a:lnTo>
                  <a:lnTo>
                    <a:pt x="112659" y="18946"/>
                  </a:lnTo>
                  <a:lnTo>
                    <a:pt x="122701" y="20811"/>
                  </a:lnTo>
                  <a:lnTo>
                    <a:pt x="132903" y="24392"/>
                  </a:lnTo>
                  <a:lnTo>
                    <a:pt x="142041" y="30285"/>
                  </a:lnTo>
                  <a:lnTo>
                    <a:pt x="150470" y="37719"/>
                  </a:lnTo>
                  <a:lnTo>
                    <a:pt x="158427" y="46181"/>
                  </a:lnTo>
                  <a:lnTo>
                    <a:pt x="164900" y="55329"/>
                  </a:lnTo>
                  <a:lnTo>
                    <a:pt x="170385" y="64933"/>
                  </a:lnTo>
                  <a:lnTo>
                    <a:pt x="175209" y="74841"/>
                  </a:lnTo>
                  <a:lnTo>
                    <a:pt x="179594" y="86121"/>
                  </a:lnTo>
                  <a:lnTo>
                    <a:pt x="183686" y="98316"/>
                  </a:lnTo>
                  <a:lnTo>
                    <a:pt x="187583" y="111120"/>
                  </a:lnTo>
                  <a:lnTo>
                    <a:pt x="190180" y="124331"/>
                  </a:lnTo>
                  <a:lnTo>
                    <a:pt x="191912" y="137813"/>
                  </a:lnTo>
                  <a:lnTo>
                    <a:pt x="193067" y="151475"/>
                  </a:lnTo>
                  <a:lnTo>
                    <a:pt x="195005" y="164089"/>
                  </a:lnTo>
                  <a:lnTo>
                    <a:pt x="197466" y="176004"/>
                  </a:lnTo>
                  <a:lnTo>
                    <a:pt x="216411" y="22087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7449332" y="4812166"/>
              <a:ext cx="586114" cy="388957"/>
            </a:xfrm>
            <a:custGeom>
              <a:avLst/>
              <a:gdLst/>
              <a:ahLst/>
              <a:cxnLst/>
              <a:rect l="0" t="0" r="0" b="0"/>
              <a:pathLst>
                <a:path w="586114" h="388957">
                  <a:moveTo>
                    <a:pt x="144374" y="73915"/>
                  </a:moveTo>
                  <a:lnTo>
                    <a:pt x="149957" y="90666"/>
                  </a:lnTo>
                  <a:lnTo>
                    <a:pt x="155108" y="96768"/>
                  </a:lnTo>
                  <a:lnTo>
                    <a:pt x="170179" y="106665"/>
                  </a:lnTo>
                  <a:lnTo>
                    <a:pt x="175601" y="105098"/>
                  </a:lnTo>
                  <a:lnTo>
                    <a:pt x="179216" y="99378"/>
                  </a:lnTo>
                  <a:lnTo>
                    <a:pt x="181625" y="90891"/>
                  </a:lnTo>
                  <a:lnTo>
                    <a:pt x="182063" y="81727"/>
                  </a:lnTo>
                  <a:lnTo>
                    <a:pt x="181186" y="72111"/>
                  </a:lnTo>
                  <a:lnTo>
                    <a:pt x="179433" y="62195"/>
                  </a:lnTo>
                  <a:lnTo>
                    <a:pt x="175927" y="52078"/>
                  </a:lnTo>
                  <a:lnTo>
                    <a:pt x="171252" y="41828"/>
                  </a:lnTo>
                  <a:lnTo>
                    <a:pt x="165798" y="31489"/>
                  </a:lnTo>
                  <a:lnTo>
                    <a:pt x="158657" y="22258"/>
                  </a:lnTo>
                  <a:lnTo>
                    <a:pt x="150390" y="13768"/>
                  </a:lnTo>
                  <a:lnTo>
                    <a:pt x="141372" y="5770"/>
                  </a:lnTo>
                  <a:lnTo>
                    <a:pt x="131855" y="1607"/>
                  </a:lnTo>
                  <a:lnTo>
                    <a:pt x="122005" y="0"/>
                  </a:lnTo>
                  <a:lnTo>
                    <a:pt x="111932" y="97"/>
                  </a:lnTo>
                  <a:lnTo>
                    <a:pt x="101710" y="1331"/>
                  </a:lnTo>
                  <a:lnTo>
                    <a:pt x="91390" y="3322"/>
                  </a:lnTo>
                  <a:lnTo>
                    <a:pt x="81005" y="5818"/>
                  </a:lnTo>
                  <a:lnTo>
                    <a:pt x="70574" y="10988"/>
                  </a:lnTo>
                  <a:lnTo>
                    <a:pt x="60116" y="17940"/>
                  </a:lnTo>
                  <a:lnTo>
                    <a:pt x="49637" y="26081"/>
                  </a:lnTo>
                  <a:lnTo>
                    <a:pt x="40314" y="35014"/>
                  </a:lnTo>
                  <a:lnTo>
                    <a:pt x="31762" y="44475"/>
                  </a:lnTo>
                  <a:lnTo>
                    <a:pt x="23723" y="54289"/>
                  </a:lnTo>
                  <a:lnTo>
                    <a:pt x="17195" y="66674"/>
                  </a:lnTo>
                  <a:lnTo>
                    <a:pt x="11674" y="80774"/>
                  </a:lnTo>
                  <a:lnTo>
                    <a:pt x="6826" y="96017"/>
                  </a:lnTo>
                  <a:lnTo>
                    <a:pt x="3592" y="112022"/>
                  </a:lnTo>
                  <a:lnTo>
                    <a:pt x="1438" y="128535"/>
                  </a:lnTo>
                  <a:lnTo>
                    <a:pt x="0" y="145387"/>
                  </a:lnTo>
                  <a:lnTo>
                    <a:pt x="1380" y="161297"/>
                  </a:lnTo>
                  <a:lnTo>
                    <a:pt x="4637" y="176577"/>
                  </a:lnTo>
                  <a:lnTo>
                    <a:pt x="9145" y="191439"/>
                  </a:lnTo>
                  <a:lnTo>
                    <a:pt x="15657" y="207189"/>
                  </a:lnTo>
                  <a:lnTo>
                    <a:pt x="23504" y="223533"/>
                  </a:lnTo>
                  <a:lnTo>
                    <a:pt x="32240" y="240272"/>
                  </a:lnTo>
                  <a:lnTo>
                    <a:pt x="40403" y="253768"/>
                  </a:lnTo>
                  <a:lnTo>
                    <a:pt x="48181" y="265103"/>
                  </a:lnTo>
                  <a:lnTo>
                    <a:pt x="55704" y="274997"/>
                  </a:lnTo>
                  <a:lnTo>
                    <a:pt x="64225" y="283930"/>
                  </a:lnTo>
                  <a:lnTo>
                    <a:pt x="73412" y="292223"/>
                  </a:lnTo>
                  <a:lnTo>
                    <a:pt x="83043" y="300089"/>
                  </a:lnTo>
                  <a:lnTo>
                    <a:pt x="91800" y="307670"/>
                  </a:lnTo>
                  <a:lnTo>
                    <a:pt x="99976" y="315061"/>
                  </a:lnTo>
                  <a:lnTo>
                    <a:pt x="107764" y="322326"/>
                  </a:lnTo>
                  <a:lnTo>
                    <a:pt x="125766" y="333514"/>
                  </a:lnTo>
                  <a:lnTo>
                    <a:pt x="135474" y="338133"/>
                  </a:lnTo>
                  <a:lnTo>
                    <a:pt x="146621" y="342382"/>
                  </a:lnTo>
                  <a:lnTo>
                    <a:pt x="158727" y="346383"/>
                  </a:lnTo>
                  <a:lnTo>
                    <a:pt x="183474" y="353945"/>
                  </a:lnTo>
                  <a:lnTo>
                    <a:pt x="206159" y="361201"/>
                  </a:lnTo>
                  <a:lnTo>
                    <a:pt x="218286" y="364772"/>
                  </a:lnTo>
                  <a:lnTo>
                    <a:pt x="244224" y="371856"/>
                  </a:lnTo>
                  <a:lnTo>
                    <a:pt x="257685" y="374212"/>
                  </a:lnTo>
                  <a:lnTo>
                    <a:pt x="271334" y="375784"/>
                  </a:lnTo>
                  <a:lnTo>
                    <a:pt x="285108" y="376831"/>
                  </a:lnTo>
                  <a:lnTo>
                    <a:pt x="298965" y="378698"/>
                  </a:lnTo>
                  <a:lnTo>
                    <a:pt x="312877" y="381111"/>
                  </a:lnTo>
                  <a:lnTo>
                    <a:pt x="326826" y="383888"/>
                  </a:lnTo>
                  <a:lnTo>
                    <a:pt x="340801" y="385740"/>
                  </a:lnTo>
                  <a:lnTo>
                    <a:pt x="354791" y="386975"/>
                  </a:lnTo>
                  <a:lnTo>
                    <a:pt x="368793" y="387797"/>
                  </a:lnTo>
                  <a:lnTo>
                    <a:pt x="406165" y="388712"/>
                  </a:lnTo>
                  <a:lnTo>
                    <a:pt x="427583" y="388956"/>
                  </a:lnTo>
                  <a:lnTo>
                    <a:pt x="448873" y="387949"/>
                  </a:lnTo>
                  <a:lnTo>
                    <a:pt x="470079" y="386110"/>
                  </a:lnTo>
                  <a:lnTo>
                    <a:pt x="491227" y="383715"/>
                  </a:lnTo>
                  <a:lnTo>
                    <a:pt x="510001" y="380950"/>
                  </a:lnTo>
                  <a:lnTo>
                    <a:pt x="586113" y="3684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 name="Group 39"/>
          <p:cNvGrpSpPr/>
          <p:nvPr/>
        </p:nvGrpSpPr>
        <p:grpSpPr>
          <a:xfrm>
            <a:off x="3113209" y="5748525"/>
            <a:ext cx="189317" cy="115694"/>
            <a:chOff x="3113209" y="5748525"/>
            <a:chExt cx="189317" cy="115694"/>
          </a:xfrm>
        </p:grpSpPr>
        <p:sp>
          <p:nvSpPr>
            <p:cNvPr id="38" name="Freeform 37"/>
            <p:cNvSpPr/>
            <p:nvPr/>
          </p:nvSpPr>
          <p:spPr>
            <a:xfrm>
              <a:off x="3113209" y="5748525"/>
              <a:ext cx="189317" cy="21036"/>
            </a:xfrm>
            <a:custGeom>
              <a:avLst/>
              <a:gdLst/>
              <a:ahLst/>
              <a:cxnLst/>
              <a:rect l="0" t="0" r="0" b="0"/>
              <a:pathLst>
                <a:path w="189317" h="21036">
                  <a:moveTo>
                    <a:pt x="0" y="0"/>
                  </a:moveTo>
                  <a:lnTo>
                    <a:pt x="22333" y="0"/>
                  </a:lnTo>
                  <a:lnTo>
                    <a:pt x="33587" y="1168"/>
                  </a:lnTo>
                  <a:lnTo>
                    <a:pt x="45764" y="3116"/>
                  </a:lnTo>
                  <a:lnTo>
                    <a:pt x="104477" y="14639"/>
                  </a:lnTo>
                  <a:lnTo>
                    <a:pt x="119902" y="16771"/>
                  </a:lnTo>
                  <a:lnTo>
                    <a:pt x="134860" y="18192"/>
                  </a:lnTo>
                  <a:lnTo>
                    <a:pt x="189316" y="2103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3113209" y="5864218"/>
              <a:ext cx="189317" cy="1"/>
            </a:xfrm>
            <a:custGeom>
              <a:avLst/>
              <a:gdLst/>
              <a:ahLst/>
              <a:cxnLst/>
              <a:rect l="0" t="0" r="0" b="0"/>
              <a:pathLst>
                <a:path w="189317" h="1">
                  <a:moveTo>
                    <a:pt x="0" y="0"/>
                  </a:moveTo>
                  <a:lnTo>
                    <a:pt x="18931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 name="Group 42"/>
          <p:cNvGrpSpPr/>
          <p:nvPr/>
        </p:nvGrpSpPr>
        <p:grpSpPr>
          <a:xfrm>
            <a:off x="3460289" y="5503604"/>
            <a:ext cx="915032" cy="528897"/>
            <a:chOff x="3460289" y="5503604"/>
            <a:chExt cx="915032" cy="528897"/>
          </a:xfrm>
        </p:grpSpPr>
        <p:sp>
          <p:nvSpPr>
            <p:cNvPr id="41" name="Freeform 40"/>
            <p:cNvSpPr/>
            <p:nvPr/>
          </p:nvSpPr>
          <p:spPr>
            <a:xfrm>
              <a:off x="3460289" y="5921264"/>
              <a:ext cx="915032" cy="111237"/>
            </a:xfrm>
            <a:custGeom>
              <a:avLst/>
              <a:gdLst/>
              <a:ahLst/>
              <a:cxnLst/>
              <a:rect l="0" t="0" r="0" b="0"/>
              <a:pathLst>
                <a:path w="915032" h="111237">
                  <a:moveTo>
                    <a:pt x="0" y="6060"/>
                  </a:moveTo>
                  <a:lnTo>
                    <a:pt x="16751" y="476"/>
                  </a:lnTo>
                  <a:lnTo>
                    <a:pt x="25191" y="0"/>
                  </a:lnTo>
                  <a:lnTo>
                    <a:pt x="43918" y="2587"/>
                  </a:lnTo>
                  <a:lnTo>
                    <a:pt x="54988" y="4913"/>
                  </a:lnTo>
                  <a:lnTo>
                    <a:pt x="79754" y="10614"/>
                  </a:lnTo>
                  <a:lnTo>
                    <a:pt x="106343" y="13927"/>
                  </a:lnTo>
                  <a:lnTo>
                    <a:pt x="133742" y="16568"/>
                  </a:lnTo>
                  <a:lnTo>
                    <a:pt x="147593" y="18908"/>
                  </a:lnTo>
                  <a:lnTo>
                    <a:pt x="161501" y="21637"/>
                  </a:lnTo>
                  <a:lnTo>
                    <a:pt x="174279" y="24625"/>
                  </a:lnTo>
                  <a:lnTo>
                    <a:pt x="186303" y="27786"/>
                  </a:lnTo>
                  <a:lnTo>
                    <a:pt x="197826" y="31061"/>
                  </a:lnTo>
                  <a:lnTo>
                    <a:pt x="211350" y="34413"/>
                  </a:lnTo>
                  <a:lnTo>
                    <a:pt x="241959" y="41255"/>
                  </a:lnTo>
                  <a:lnTo>
                    <a:pt x="278157" y="48191"/>
                  </a:lnTo>
                  <a:lnTo>
                    <a:pt x="358527" y="62165"/>
                  </a:lnTo>
                  <a:lnTo>
                    <a:pt x="380421" y="64499"/>
                  </a:lnTo>
                  <a:lnTo>
                    <a:pt x="403198" y="66055"/>
                  </a:lnTo>
                  <a:lnTo>
                    <a:pt x="426563" y="67091"/>
                  </a:lnTo>
                  <a:lnTo>
                    <a:pt x="445645" y="68951"/>
                  </a:lnTo>
                  <a:lnTo>
                    <a:pt x="461873" y="71360"/>
                  </a:lnTo>
                  <a:lnTo>
                    <a:pt x="492758" y="77152"/>
                  </a:lnTo>
                  <a:lnTo>
                    <a:pt x="529857" y="83622"/>
                  </a:lnTo>
                  <a:lnTo>
                    <a:pt x="661496" y="104262"/>
                  </a:lnTo>
                  <a:lnTo>
                    <a:pt x="681734" y="106586"/>
                  </a:lnTo>
                  <a:lnTo>
                    <a:pt x="701069" y="108136"/>
                  </a:lnTo>
                  <a:lnTo>
                    <a:pt x="719801" y="109169"/>
                  </a:lnTo>
                  <a:lnTo>
                    <a:pt x="756198" y="110317"/>
                  </a:lnTo>
                  <a:lnTo>
                    <a:pt x="836377" y="111115"/>
                  </a:lnTo>
                  <a:lnTo>
                    <a:pt x="915031" y="11123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3744465" y="5503604"/>
              <a:ext cx="380023" cy="392168"/>
            </a:xfrm>
            <a:custGeom>
              <a:avLst/>
              <a:gdLst/>
              <a:ahLst/>
              <a:cxnLst/>
              <a:rect l="0" t="0" r="0" b="0"/>
              <a:pathLst>
                <a:path w="380023" h="392168">
                  <a:moveTo>
                    <a:pt x="73423" y="13533"/>
                  </a:moveTo>
                  <a:lnTo>
                    <a:pt x="90173" y="2366"/>
                  </a:lnTo>
                  <a:lnTo>
                    <a:pt x="100950" y="246"/>
                  </a:lnTo>
                  <a:lnTo>
                    <a:pt x="113978" y="0"/>
                  </a:lnTo>
                  <a:lnTo>
                    <a:pt x="128507" y="1005"/>
                  </a:lnTo>
                  <a:lnTo>
                    <a:pt x="142867" y="1675"/>
                  </a:lnTo>
                  <a:lnTo>
                    <a:pt x="171288" y="2420"/>
                  </a:lnTo>
                  <a:lnTo>
                    <a:pt x="185411" y="3787"/>
                  </a:lnTo>
                  <a:lnTo>
                    <a:pt x="199501" y="5867"/>
                  </a:lnTo>
                  <a:lnTo>
                    <a:pt x="213568" y="8423"/>
                  </a:lnTo>
                  <a:lnTo>
                    <a:pt x="227622" y="11295"/>
                  </a:lnTo>
                  <a:lnTo>
                    <a:pt x="255702" y="17602"/>
                  </a:lnTo>
                  <a:lnTo>
                    <a:pt x="269734" y="22089"/>
                  </a:lnTo>
                  <a:lnTo>
                    <a:pt x="283763" y="27418"/>
                  </a:lnTo>
                  <a:lnTo>
                    <a:pt x="297790" y="33307"/>
                  </a:lnTo>
                  <a:lnTo>
                    <a:pt x="310648" y="39570"/>
                  </a:lnTo>
                  <a:lnTo>
                    <a:pt x="322725" y="46083"/>
                  </a:lnTo>
                  <a:lnTo>
                    <a:pt x="334283" y="52763"/>
                  </a:lnTo>
                  <a:lnTo>
                    <a:pt x="344325" y="60722"/>
                  </a:lnTo>
                  <a:lnTo>
                    <a:pt x="353357" y="69533"/>
                  </a:lnTo>
                  <a:lnTo>
                    <a:pt x="361716" y="78914"/>
                  </a:lnTo>
                  <a:lnTo>
                    <a:pt x="368457" y="89842"/>
                  </a:lnTo>
                  <a:lnTo>
                    <a:pt x="374120" y="101801"/>
                  </a:lnTo>
                  <a:lnTo>
                    <a:pt x="379063" y="114449"/>
                  </a:lnTo>
                  <a:lnTo>
                    <a:pt x="380022" y="126387"/>
                  </a:lnTo>
                  <a:lnTo>
                    <a:pt x="378324" y="137851"/>
                  </a:lnTo>
                  <a:lnTo>
                    <a:pt x="374854" y="149000"/>
                  </a:lnTo>
                  <a:lnTo>
                    <a:pt x="369035" y="159938"/>
                  </a:lnTo>
                  <a:lnTo>
                    <a:pt x="361651" y="170736"/>
                  </a:lnTo>
                  <a:lnTo>
                    <a:pt x="353221" y="181441"/>
                  </a:lnTo>
                  <a:lnTo>
                    <a:pt x="344096" y="190914"/>
                  </a:lnTo>
                  <a:lnTo>
                    <a:pt x="334506" y="199568"/>
                  </a:lnTo>
                  <a:lnTo>
                    <a:pt x="324607" y="207673"/>
                  </a:lnTo>
                  <a:lnTo>
                    <a:pt x="312165" y="215415"/>
                  </a:lnTo>
                  <a:lnTo>
                    <a:pt x="298027" y="222913"/>
                  </a:lnTo>
                  <a:lnTo>
                    <a:pt x="282759" y="230249"/>
                  </a:lnTo>
                  <a:lnTo>
                    <a:pt x="266737" y="237476"/>
                  </a:lnTo>
                  <a:lnTo>
                    <a:pt x="233353" y="251740"/>
                  </a:lnTo>
                  <a:lnTo>
                    <a:pt x="216270" y="256479"/>
                  </a:lnTo>
                  <a:lnTo>
                    <a:pt x="199038" y="259638"/>
                  </a:lnTo>
                  <a:lnTo>
                    <a:pt x="181708" y="261744"/>
                  </a:lnTo>
                  <a:lnTo>
                    <a:pt x="164311" y="261979"/>
                  </a:lnTo>
                  <a:lnTo>
                    <a:pt x="146869" y="260968"/>
                  </a:lnTo>
                  <a:lnTo>
                    <a:pt x="129399" y="259124"/>
                  </a:lnTo>
                  <a:lnTo>
                    <a:pt x="111909" y="256727"/>
                  </a:lnTo>
                  <a:lnTo>
                    <a:pt x="76894" y="250947"/>
                  </a:lnTo>
                  <a:lnTo>
                    <a:pt x="61713" y="246601"/>
                  </a:lnTo>
                  <a:lnTo>
                    <a:pt x="48087" y="241366"/>
                  </a:lnTo>
                  <a:lnTo>
                    <a:pt x="35497" y="235539"/>
                  </a:lnTo>
                  <a:lnTo>
                    <a:pt x="24766" y="229317"/>
                  </a:lnTo>
                  <a:lnTo>
                    <a:pt x="15276" y="222832"/>
                  </a:lnTo>
                  <a:lnTo>
                    <a:pt x="6611" y="216171"/>
                  </a:lnTo>
                  <a:lnTo>
                    <a:pt x="2003" y="208225"/>
                  </a:lnTo>
                  <a:lnTo>
                    <a:pt x="100" y="199422"/>
                  </a:lnTo>
                  <a:lnTo>
                    <a:pt x="0" y="190047"/>
                  </a:lnTo>
                  <a:lnTo>
                    <a:pt x="3439" y="182628"/>
                  </a:lnTo>
                  <a:lnTo>
                    <a:pt x="9238" y="176514"/>
                  </a:lnTo>
                  <a:lnTo>
                    <a:pt x="16610" y="171269"/>
                  </a:lnTo>
                  <a:lnTo>
                    <a:pt x="25030" y="168942"/>
                  </a:lnTo>
                  <a:lnTo>
                    <a:pt x="34149" y="168558"/>
                  </a:lnTo>
                  <a:lnTo>
                    <a:pt x="43734" y="169471"/>
                  </a:lnTo>
                  <a:lnTo>
                    <a:pt x="55968" y="172417"/>
                  </a:lnTo>
                  <a:lnTo>
                    <a:pt x="69967" y="176718"/>
                  </a:lnTo>
                  <a:lnTo>
                    <a:pt x="85142" y="181923"/>
                  </a:lnTo>
                  <a:lnTo>
                    <a:pt x="97596" y="187730"/>
                  </a:lnTo>
                  <a:lnTo>
                    <a:pt x="108237" y="193938"/>
                  </a:lnTo>
                  <a:lnTo>
                    <a:pt x="117667" y="200415"/>
                  </a:lnTo>
                  <a:lnTo>
                    <a:pt x="126291" y="207070"/>
                  </a:lnTo>
                  <a:lnTo>
                    <a:pt x="134378" y="213843"/>
                  </a:lnTo>
                  <a:lnTo>
                    <a:pt x="142107" y="220697"/>
                  </a:lnTo>
                  <a:lnTo>
                    <a:pt x="156926" y="234544"/>
                  </a:lnTo>
                  <a:lnTo>
                    <a:pt x="185485" y="262478"/>
                  </a:lnTo>
                  <a:lnTo>
                    <a:pt x="192538" y="270649"/>
                  </a:lnTo>
                  <a:lnTo>
                    <a:pt x="199578" y="279602"/>
                  </a:lnTo>
                  <a:lnTo>
                    <a:pt x="206608" y="289077"/>
                  </a:lnTo>
                  <a:lnTo>
                    <a:pt x="220653" y="308953"/>
                  </a:lnTo>
                  <a:lnTo>
                    <a:pt x="227670" y="319161"/>
                  </a:lnTo>
                  <a:lnTo>
                    <a:pt x="233516" y="329473"/>
                  </a:lnTo>
                  <a:lnTo>
                    <a:pt x="238583" y="339854"/>
                  </a:lnTo>
                  <a:lnTo>
                    <a:pt x="252222" y="39216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 name="Group 46"/>
          <p:cNvGrpSpPr/>
          <p:nvPr/>
        </p:nvGrpSpPr>
        <p:grpSpPr>
          <a:xfrm>
            <a:off x="3912546" y="5906288"/>
            <a:ext cx="862444" cy="631058"/>
            <a:chOff x="3912546" y="5906288"/>
            <a:chExt cx="862444" cy="631058"/>
          </a:xfrm>
        </p:grpSpPr>
        <p:sp>
          <p:nvSpPr>
            <p:cNvPr id="44" name="Freeform 43"/>
            <p:cNvSpPr/>
            <p:nvPr/>
          </p:nvSpPr>
          <p:spPr>
            <a:xfrm>
              <a:off x="3912546" y="6116640"/>
              <a:ext cx="84142" cy="420706"/>
            </a:xfrm>
            <a:custGeom>
              <a:avLst/>
              <a:gdLst/>
              <a:ahLst/>
              <a:cxnLst/>
              <a:rect l="0" t="0" r="0" b="0"/>
              <a:pathLst>
                <a:path w="84142" h="420706">
                  <a:moveTo>
                    <a:pt x="0" y="0"/>
                  </a:moveTo>
                  <a:lnTo>
                    <a:pt x="14639" y="43917"/>
                  </a:lnTo>
                  <a:lnTo>
                    <a:pt x="16771" y="54988"/>
                  </a:lnTo>
                  <a:lnTo>
                    <a:pt x="18193" y="67043"/>
                  </a:lnTo>
                  <a:lnTo>
                    <a:pt x="19140" y="79754"/>
                  </a:lnTo>
                  <a:lnTo>
                    <a:pt x="20941" y="91734"/>
                  </a:lnTo>
                  <a:lnTo>
                    <a:pt x="23310" y="103226"/>
                  </a:lnTo>
                  <a:lnTo>
                    <a:pt x="26058" y="114394"/>
                  </a:lnTo>
                  <a:lnTo>
                    <a:pt x="29058" y="125345"/>
                  </a:lnTo>
                  <a:lnTo>
                    <a:pt x="35508" y="146862"/>
                  </a:lnTo>
                  <a:lnTo>
                    <a:pt x="37696" y="158676"/>
                  </a:lnTo>
                  <a:lnTo>
                    <a:pt x="39154" y="171227"/>
                  </a:lnTo>
                  <a:lnTo>
                    <a:pt x="40126" y="184269"/>
                  </a:lnTo>
                  <a:lnTo>
                    <a:pt x="41943" y="196470"/>
                  </a:lnTo>
                  <a:lnTo>
                    <a:pt x="44323" y="208109"/>
                  </a:lnTo>
                  <a:lnTo>
                    <a:pt x="47078" y="219374"/>
                  </a:lnTo>
                  <a:lnTo>
                    <a:pt x="48915" y="231559"/>
                  </a:lnTo>
                  <a:lnTo>
                    <a:pt x="50139" y="244357"/>
                  </a:lnTo>
                  <a:lnTo>
                    <a:pt x="50955" y="257563"/>
                  </a:lnTo>
                  <a:lnTo>
                    <a:pt x="52668" y="271042"/>
                  </a:lnTo>
                  <a:lnTo>
                    <a:pt x="54979" y="284702"/>
                  </a:lnTo>
                  <a:lnTo>
                    <a:pt x="57688" y="298484"/>
                  </a:lnTo>
                  <a:lnTo>
                    <a:pt x="60663" y="311177"/>
                  </a:lnTo>
                  <a:lnTo>
                    <a:pt x="63814" y="323145"/>
                  </a:lnTo>
                  <a:lnTo>
                    <a:pt x="67084" y="334629"/>
                  </a:lnTo>
                  <a:lnTo>
                    <a:pt x="69264" y="346960"/>
                  </a:lnTo>
                  <a:lnTo>
                    <a:pt x="70717" y="359855"/>
                  </a:lnTo>
                  <a:lnTo>
                    <a:pt x="84141" y="42070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4522567" y="5906288"/>
              <a:ext cx="231388" cy="31554"/>
            </a:xfrm>
            <a:custGeom>
              <a:avLst/>
              <a:gdLst/>
              <a:ahLst/>
              <a:cxnLst/>
              <a:rect l="0" t="0" r="0" b="0"/>
              <a:pathLst>
                <a:path w="231388" h="31554">
                  <a:moveTo>
                    <a:pt x="0" y="31553"/>
                  </a:moveTo>
                  <a:lnTo>
                    <a:pt x="16750" y="25970"/>
                  </a:lnTo>
                  <a:lnTo>
                    <a:pt x="26359" y="23157"/>
                  </a:lnTo>
                  <a:lnTo>
                    <a:pt x="49500" y="16914"/>
                  </a:lnTo>
                  <a:lnTo>
                    <a:pt x="88809" y="6830"/>
                  </a:lnTo>
                  <a:lnTo>
                    <a:pt x="102445" y="4553"/>
                  </a:lnTo>
                  <a:lnTo>
                    <a:pt x="116210" y="3036"/>
                  </a:lnTo>
                  <a:lnTo>
                    <a:pt x="130061" y="2024"/>
                  </a:lnTo>
                  <a:lnTo>
                    <a:pt x="143970" y="1349"/>
                  </a:lnTo>
                  <a:lnTo>
                    <a:pt x="157917" y="900"/>
                  </a:lnTo>
                  <a:lnTo>
                    <a:pt x="23138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4564637" y="6011464"/>
              <a:ext cx="210353" cy="1"/>
            </a:xfrm>
            <a:custGeom>
              <a:avLst/>
              <a:gdLst/>
              <a:ahLst/>
              <a:cxnLst/>
              <a:rect l="0" t="0" r="0" b="0"/>
              <a:pathLst>
                <a:path w="210353" h="1">
                  <a:moveTo>
                    <a:pt x="0" y="0"/>
                  </a:moveTo>
                  <a:lnTo>
                    <a:pt x="210352"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 name="Group 50"/>
          <p:cNvGrpSpPr/>
          <p:nvPr/>
        </p:nvGrpSpPr>
        <p:grpSpPr>
          <a:xfrm>
            <a:off x="4922235" y="5496102"/>
            <a:ext cx="957103" cy="631019"/>
            <a:chOff x="4922235" y="5496102"/>
            <a:chExt cx="957103" cy="631019"/>
          </a:xfrm>
        </p:grpSpPr>
        <p:sp>
          <p:nvSpPr>
            <p:cNvPr id="48" name="Freeform 47"/>
            <p:cNvSpPr/>
            <p:nvPr/>
          </p:nvSpPr>
          <p:spPr>
            <a:xfrm>
              <a:off x="5174658" y="5496102"/>
              <a:ext cx="241906" cy="294494"/>
            </a:xfrm>
            <a:custGeom>
              <a:avLst/>
              <a:gdLst/>
              <a:ahLst/>
              <a:cxnLst/>
              <a:rect l="0" t="0" r="0" b="0"/>
              <a:pathLst>
                <a:path w="241906" h="294494">
                  <a:moveTo>
                    <a:pt x="0" y="0"/>
                  </a:moveTo>
                  <a:lnTo>
                    <a:pt x="22334" y="0"/>
                  </a:lnTo>
                  <a:lnTo>
                    <a:pt x="28913" y="4675"/>
                  </a:lnTo>
                  <a:lnTo>
                    <a:pt x="33298" y="12465"/>
                  </a:lnTo>
                  <a:lnTo>
                    <a:pt x="36223" y="22334"/>
                  </a:lnTo>
                  <a:lnTo>
                    <a:pt x="37003" y="34756"/>
                  </a:lnTo>
                  <a:lnTo>
                    <a:pt x="36355" y="48880"/>
                  </a:lnTo>
                  <a:lnTo>
                    <a:pt x="34754" y="64140"/>
                  </a:lnTo>
                  <a:lnTo>
                    <a:pt x="32519" y="80156"/>
                  </a:lnTo>
                  <a:lnTo>
                    <a:pt x="26918" y="113533"/>
                  </a:lnTo>
                  <a:lnTo>
                    <a:pt x="23789" y="129445"/>
                  </a:lnTo>
                  <a:lnTo>
                    <a:pt x="17195" y="159591"/>
                  </a:lnTo>
                  <a:lnTo>
                    <a:pt x="13800" y="173005"/>
                  </a:lnTo>
                  <a:lnTo>
                    <a:pt x="10369" y="185454"/>
                  </a:lnTo>
                  <a:lnTo>
                    <a:pt x="6913" y="197259"/>
                  </a:lnTo>
                  <a:lnTo>
                    <a:pt x="6946" y="207467"/>
                  </a:lnTo>
                  <a:lnTo>
                    <a:pt x="9305" y="216609"/>
                  </a:lnTo>
                  <a:lnTo>
                    <a:pt x="13215" y="225041"/>
                  </a:lnTo>
                  <a:lnTo>
                    <a:pt x="19328" y="229494"/>
                  </a:lnTo>
                  <a:lnTo>
                    <a:pt x="26908" y="231293"/>
                  </a:lnTo>
                  <a:lnTo>
                    <a:pt x="35468" y="231325"/>
                  </a:lnTo>
                  <a:lnTo>
                    <a:pt x="44681" y="232514"/>
                  </a:lnTo>
                  <a:lnTo>
                    <a:pt x="54328" y="234476"/>
                  </a:lnTo>
                  <a:lnTo>
                    <a:pt x="64266" y="236952"/>
                  </a:lnTo>
                  <a:lnTo>
                    <a:pt x="74396" y="239771"/>
                  </a:lnTo>
                  <a:lnTo>
                    <a:pt x="95002" y="246021"/>
                  </a:lnTo>
                  <a:lnTo>
                    <a:pt x="126313" y="256109"/>
                  </a:lnTo>
                  <a:lnTo>
                    <a:pt x="137965" y="260723"/>
                  </a:lnTo>
                  <a:lnTo>
                    <a:pt x="150408" y="266137"/>
                  </a:lnTo>
                  <a:lnTo>
                    <a:pt x="163378" y="272083"/>
                  </a:lnTo>
                  <a:lnTo>
                    <a:pt x="175530" y="277216"/>
                  </a:lnTo>
                  <a:lnTo>
                    <a:pt x="187137" y="281806"/>
                  </a:lnTo>
                  <a:lnTo>
                    <a:pt x="241905" y="29449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5385621" y="5559207"/>
              <a:ext cx="41460" cy="515364"/>
            </a:xfrm>
            <a:custGeom>
              <a:avLst/>
              <a:gdLst/>
              <a:ahLst/>
              <a:cxnLst/>
              <a:rect l="0" t="0" r="0" b="0"/>
              <a:pathLst>
                <a:path w="41460" h="515364">
                  <a:moveTo>
                    <a:pt x="41459" y="0"/>
                  </a:moveTo>
                  <a:lnTo>
                    <a:pt x="41459" y="27918"/>
                  </a:lnTo>
                  <a:lnTo>
                    <a:pt x="40290" y="41985"/>
                  </a:lnTo>
                  <a:lnTo>
                    <a:pt x="38343" y="57205"/>
                  </a:lnTo>
                  <a:lnTo>
                    <a:pt x="35875" y="73196"/>
                  </a:lnTo>
                  <a:lnTo>
                    <a:pt x="30018" y="106544"/>
                  </a:lnTo>
                  <a:lnTo>
                    <a:pt x="20150" y="161286"/>
                  </a:lnTo>
                  <a:lnTo>
                    <a:pt x="13291" y="200232"/>
                  </a:lnTo>
                  <a:lnTo>
                    <a:pt x="6347" y="237018"/>
                  </a:lnTo>
                  <a:lnTo>
                    <a:pt x="4027" y="256176"/>
                  </a:lnTo>
                  <a:lnTo>
                    <a:pt x="2481" y="275960"/>
                  </a:lnTo>
                  <a:lnTo>
                    <a:pt x="1450" y="296161"/>
                  </a:lnTo>
                  <a:lnTo>
                    <a:pt x="306" y="334189"/>
                  </a:lnTo>
                  <a:lnTo>
                    <a:pt x="0" y="352510"/>
                  </a:lnTo>
                  <a:lnTo>
                    <a:pt x="965" y="370567"/>
                  </a:lnTo>
                  <a:lnTo>
                    <a:pt x="2777" y="388448"/>
                  </a:lnTo>
                  <a:lnTo>
                    <a:pt x="5153" y="406212"/>
                  </a:lnTo>
                  <a:lnTo>
                    <a:pt x="7906" y="423897"/>
                  </a:lnTo>
                  <a:lnTo>
                    <a:pt x="10910" y="441531"/>
                  </a:lnTo>
                  <a:lnTo>
                    <a:pt x="30942" y="51536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4922235" y="6095605"/>
              <a:ext cx="957103" cy="31516"/>
            </a:xfrm>
            <a:custGeom>
              <a:avLst/>
              <a:gdLst/>
              <a:ahLst/>
              <a:cxnLst/>
              <a:rect l="0" t="0" r="0" b="0"/>
              <a:pathLst>
                <a:path w="957103" h="31516">
                  <a:moveTo>
                    <a:pt x="0" y="0"/>
                  </a:moveTo>
                  <a:lnTo>
                    <a:pt x="16751" y="5584"/>
                  </a:lnTo>
                  <a:lnTo>
                    <a:pt x="27528" y="7228"/>
                  </a:lnTo>
                  <a:lnTo>
                    <a:pt x="40556" y="8324"/>
                  </a:lnTo>
                  <a:lnTo>
                    <a:pt x="55084" y="9056"/>
                  </a:lnTo>
                  <a:lnTo>
                    <a:pt x="71782" y="10711"/>
                  </a:lnTo>
                  <a:lnTo>
                    <a:pt x="89925" y="12984"/>
                  </a:lnTo>
                  <a:lnTo>
                    <a:pt x="109032" y="15668"/>
                  </a:lnTo>
                  <a:lnTo>
                    <a:pt x="126445" y="17457"/>
                  </a:lnTo>
                  <a:lnTo>
                    <a:pt x="142728" y="18650"/>
                  </a:lnTo>
                  <a:lnTo>
                    <a:pt x="158258" y="19445"/>
                  </a:lnTo>
                  <a:lnTo>
                    <a:pt x="197327" y="20329"/>
                  </a:lnTo>
                  <a:lnTo>
                    <a:pt x="592020" y="21035"/>
                  </a:lnTo>
                  <a:lnTo>
                    <a:pt x="606201" y="22204"/>
                  </a:lnTo>
                  <a:lnTo>
                    <a:pt x="620329" y="24152"/>
                  </a:lnTo>
                  <a:lnTo>
                    <a:pt x="634423" y="26619"/>
                  </a:lnTo>
                  <a:lnTo>
                    <a:pt x="648493" y="28264"/>
                  </a:lnTo>
                  <a:lnTo>
                    <a:pt x="662547" y="29360"/>
                  </a:lnTo>
                  <a:lnTo>
                    <a:pt x="676591" y="30091"/>
                  </a:lnTo>
                  <a:lnTo>
                    <a:pt x="714010" y="30903"/>
                  </a:lnTo>
                  <a:lnTo>
                    <a:pt x="856791" y="31515"/>
                  </a:lnTo>
                  <a:lnTo>
                    <a:pt x="873867" y="30359"/>
                  </a:lnTo>
                  <a:lnTo>
                    <a:pt x="957102" y="2103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 name="Group 53"/>
          <p:cNvGrpSpPr/>
          <p:nvPr/>
        </p:nvGrpSpPr>
        <p:grpSpPr>
          <a:xfrm>
            <a:off x="5069482" y="6253369"/>
            <a:ext cx="694162" cy="631057"/>
            <a:chOff x="5069482" y="6253369"/>
            <a:chExt cx="694162" cy="631057"/>
          </a:xfrm>
        </p:grpSpPr>
        <p:sp>
          <p:nvSpPr>
            <p:cNvPr id="52" name="Freeform 51"/>
            <p:cNvSpPr/>
            <p:nvPr/>
          </p:nvSpPr>
          <p:spPr>
            <a:xfrm>
              <a:off x="5069482" y="6348028"/>
              <a:ext cx="452258" cy="305011"/>
            </a:xfrm>
            <a:custGeom>
              <a:avLst/>
              <a:gdLst/>
              <a:ahLst/>
              <a:cxnLst/>
              <a:rect l="0" t="0" r="0" b="0"/>
              <a:pathLst>
                <a:path w="452258" h="305011">
                  <a:moveTo>
                    <a:pt x="452257" y="0"/>
                  </a:moveTo>
                  <a:lnTo>
                    <a:pt x="441090" y="11166"/>
                  </a:lnTo>
                  <a:lnTo>
                    <a:pt x="434295" y="16793"/>
                  </a:lnTo>
                  <a:lnTo>
                    <a:pt x="426258" y="22881"/>
                  </a:lnTo>
                  <a:lnTo>
                    <a:pt x="417395" y="29277"/>
                  </a:lnTo>
                  <a:lnTo>
                    <a:pt x="407980" y="34710"/>
                  </a:lnTo>
                  <a:lnTo>
                    <a:pt x="398198" y="39500"/>
                  </a:lnTo>
                  <a:lnTo>
                    <a:pt x="388171" y="43863"/>
                  </a:lnTo>
                  <a:lnTo>
                    <a:pt x="379148" y="49108"/>
                  </a:lnTo>
                  <a:lnTo>
                    <a:pt x="370796" y="54943"/>
                  </a:lnTo>
                  <a:lnTo>
                    <a:pt x="362891" y="61169"/>
                  </a:lnTo>
                  <a:lnTo>
                    <a:pt x="354115" y="67658"/>
                  </a:lnTo>
                  <a:lnTo>
                    <a:pt x="311724" y="97982"/>
                  </a:lnTo>
                  <a:lnTo>
                    <a:pt x="286959" y="116002"/>
                  </a:lnTo>
                  <a:lnTo>
                    <a:pt x="264266" y="131801"/>
                  </a:lnTo>
                  <a:lnTo>
                    <a:pt x="252138" y="139286"/>
                  </a:lnTo>
                  <a:lnTo>
                    <a:pt x="239378" y="146614"/>
                  </a:lnTo>
                  <a:lnTo>
                    <a:pt x="212735" y="160988"/>
                  </a:lnTo>
                  <a:lnTo>
                    <a:pt x="185311" y="175168"/>
                  </a:lnTo>
                  <a:lnTo>
                    <a:pt x="173792" y="182222"/>
                  </a:lnTo>
                  <a:lnTo>
                    <a:pt x="163775" y="189261"/>
                  </a:lnTo>
                  <a:lnTo>
                    <a:pt x="154759" y="196291"/>
                  </a:lnTo>
                  <a:lnTo>
                    <a:pt x="144075" y="203315"/>
                  </a:lnTo>
                  <a:lnTo>
                    <a:pt x="132277" y="210335"/>
                  </a:lnTo>
                  <a:lnTo>
                    <a:pt x="119738" y="217352"/>
                  </a:lnTo>
                  <a:lnTo>
                    <a:pt x="107872" y="224368"/>
                  </a:lnTo>
                  <a:lnTo>
                    <a:pt x="85339" y="238395"/>
                  </a:lnTo>
                  <a:lnTo>
                    <a:pt x="52943" y="259433"/>
                  </a:lnTo>
                  <a:lnTo>
                    <a:pt x="43476" y="266445"/>
                  </a:lnTo>
                  <a:lnTo>
                    <a:pt x="34827" y="273456"/>
                  </a:lnTo>
                  <a:lnTo>
                    <a:pt x="0" y="30501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5069482" y="6253369"/>
              <a:ext cx="694162" cy="631057"/>
            </a:xfrm>
            <a:custGeom>
              <a:avLst/>
              <a:gdLst/>
              <a:ahLst/>
              <a:cxnLst/>
              <a:rect l="0" t="0" r="0" b="0"/>
              <a:pathLst>
                <a:path w="694162" h="631057">
                  <a:moveTo>
                    <a:pt x="0" y="0"/>
                  </a:moveTo>
                  <a:lnTo>
                    <a:pt x="16750" y="11167"/>
                  </a:lnTo>
                  <a:lnTo>
                    <a:pt x="34323" y="25998"/>
                  </a:lnTo>
                  <a:lnTo>
                    <a:pt x="52651" y="44276"/>
                  </a:lnTo>
                  <a:lnTo>
                    <a:pt x="60810" y="54059"/>
                  </a:lnTo>
                  <a:lnTo>
                    <a:pt x="68587" y="64086"/>
                  </a:lnTo>
                  <a:lnTo>
                    <a:pt x="78446" y="75445"/>
                  </a:lnTo>
                  <a:lnTo>
                    <a:pt x="89693" y="87693"/>
                  </a:lnTo>
                  <a:lnTo>
                    <a:pt x="121624" y="121031"/>
                  </a:lnTo>
                  <a:lnTo>
                    <a:pt x="175025" y="174990"/>
                  </a:lnTo>
                  <a:lnTo>
                    <a:pt x="192314" y="189182"/>
                  </a:lnTo>
                  <a:lnTo>
                    <a:pt x="210515" y="203281"/>
                  </a:lnTo>
                  <a:lnTo>
                    <a:pt x="226396" y="217337"/>
                  </a:lnTo>
                  <a:lnTo>
                    <a:pt x="244361" y="231376"/>
                  </a:lnTo>
                  <a:lnTo>
                    <a:pt x="264031" y="246574"/>
                  </a:lnTo>
                  <a:lnTo>
                    <a:pt x="284460" y="265016"/>
                  </a:lnTo>
                  <a:lnTo>
                    <a:pt x="305226" y="281781"/>
                  </a:lnTo>
                  <a:lnTo>
                    <a:pt x="326141" y="298192"/>
                  </a:lnTo>
                  <a:lnTo>
                    <a:pt x="347123" y="317172"/>
                  </a:lnTo>
                  <a:lnTo>
                    <a:pt x="365018" y="334178"/>
                  </a:lnTo>
                  <a:lnTo>
                    <a:pt x="381931" y="349527"/>
                  </a:lnTo>
                  <a:lnTo>
                    <a:pt x="401134" y="364140"/>
                  </a:lnTo>
                  <a:lnTo>
                    <a:pt x="421356" y="381540"/>
                  </a:lnTo>
                  <a:lnTo>
                    <a:pt x="440860" y="399793"/>
                  </a:lnTo>
                  <a:lnTo>
                    <a:pt x="457320" y="415695"/>
                  </a:lnTo>
                  <a:lnTo>
                    <a:pt x="475542" y="430554"/>
                  </a:lnTo>
                  <a:lnTo>
                    <a:pt x="495327" y="444948"/>
                  </a:lnTo>
                  <a:lnTo>
                    <a:pt x="515807" y="459136"/>
                  </a:lnTo>
                  <a:lnTo>
                    <a:pt x="533479" y="473233"/>
                  </a:lnTo>
                  <a:lnTo>
                    <a:pt x="549123" y="488458"/>
                  </a:lnTo>
                  <a:lnTo>
                    <a:pt x="563867" y="506911"/>
                  </a:lnTo>
                  <a:lnTo>
                    <a:pt x="573409" y="516740"/>
                  </a:lnTo>
                  <a:lnTo>
                    <a:pt x="584444" y="526798"/>
                  </a:lnTo>
                  <a:lnTo>
                    <a:pt x="596476" y="537010"/>
                  </a:lnTo>
                  <a:lnTo>
                    <a:pt x="616076" y="554589"/>
                  </a:lnTo>
                  <a:lnTo>
                    <a:pt x="633747" y="570192"/>
                  </a:lnTo>
                  <a:lnTo>
                    <a:pt x="653287" y="584918"/>
                  </a:lnTo>
                  <a:lnTo>
                    <a:pt x="670542" y="602370"/>
                  </a:lnTo>
                  <a:lnTo>
                    <a:pt x="694161" y="63105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9" name="Group 68"/>
          <p:cNvGrpSpPr/>
          <p:nvPr/>
        </p:nvGrpSpPr>
        <p:grpSpPr>
          <a:xfrm>
            <a:off x="3250487" y="5827407"/>
            <a:ext cx="1924172" cy="2050932"/>
            <a:chOff x="3250487" y="5827407"/>
            <a:chExt cx="1924172" cy="2050932"/>
          </a:xfrm>
        </p:grpSpPr>
        <p:sp>
          <p:nvSpPr>
            <p:cNvPr id="55" name="Freeform 54"/>
            <p:cNvSpPr/>
            <p:nvPr/>
          </p:nvSpPr>
          <p:spPr>
            <a:xfrm>
              <a:off x="3975652" y="5827407"/>
              <a:ext cx="1199007" cy="799338"/>
            </a:xfrm>
            <a:custGeom>
              <a:avLst/>
              <a:gdLst/>
              <a:ahLst/>
              <a:cxnLst/>
              <a:rect l="0" t="0" r="0" b="0"/>
              <a:pathLst>
                <a:path w="1199007" h="799338">
                  <a:moveTo>
                    <a:pt x="0" y="0"/>
                  </a:moveTo>
                  <a:lnTo>
                    <a:pt x="11167" y="11167"/>
                  </a:lnTo>
                  <a:lnTo>
                    <a:pt x="40445" y="29278"/>
                  </a:lnTo>
                  <a:lnTo>
                    <a:pt x="65499" y="45733"/>
                  </a:lnTo>
                  <a:lnTo>
                    <a:pt x="102769" y="68475"/>
                  </a:lnTo>
                  <a:lnTo>
                    <a:pt x="123972" y="79515"/>
                  </a:lnTo>
                  <a:lnTo>
                    <a:pt x="169602" y="112501"/>
                  </a:lnTo>
                  <a:lnTo>
                    <a:pt x="200226" y="127732"/>
                  </a:lnTo>
                  <a:lnTo>
                    <a:pt x="231503" y="145229"/>
                  </a:lnTo>
                  <a:lnTo>
                    <a:pt x="262974" y="165217"/>
                  </a:lnTo>
                  <a:lnTo>
                    <a:pt x="294503" y="185941"/>
                  </a:lnTo>
                  <a:lnTo>
                    <a:pt x="318649" y="203008"/>
                  </a:lnTo>
                  <a:lnTo>
                    <a:pt x="343793" y="221111"/>
                  </a:lnTo>
                  <a:lnTo>
                    <a:pt x="378828" y="244443"/>
                  </a:lnTo>
                  <a:lnTo>
                    <a:pt x="404819" y="259004"/>
                  </a:lnTo>
                  <a:lnTo>
                    <a:pt x="445732" y="280341"/>
                  </a:lnTo>
                  <a:lnTo>
                    <a:pt x="473508" y="297552"/>
                  </a:lnTo>
                  <a:lnTo>
                    <a:pt x="501435" y="316887"/>
                  </a:lnTo>
                  <a:lnTo>
                    <a:pt x="529428" y="337167"/>
                  </a:lnTo>
                  <a:lnTo>
                    <a:pt x="560568" y="354750"/>
                  </a:lnTo>
                  <a:lnTo>
                    <a:pt x="592716" y="371524"/>
                  </a:lnTo>
                  <a:lnTo>
                    <a:pt x="622586" y="390666"/>
                  </a:lnTo>
                  <a:lnTo>
                    <a:pt x="651443" y="410859"/>
                  </a:lnTo>
                  <a:lnTo>
                    <a:pt x="679850" y="430352"/>
                  </a:lnTo>
                  <a:lnTo>
                    <a:pt x="708057" y="446806"/>
                  </a:lnTo>
                  <a:lnTo>
                    <a:pt x="736175" y="465026"/>
                  </a:lnTo>
                  <a:lnTo>
                    <a:pt x="764253" y="484810"/>
                  </a:lnTo>
                  <a:lnTo>
                    <a:pt x="792314" y="505289"/>
                  </a:lnTo>
                  <a:lnTo>
                    <a:pt x="820367" y="522960"/>
                  </a:lnTo>
                  <a:lnTo>
                    <a:pt x="848417" y="539774"/>
                  </a:lnTo>
                  <a:lnTo>
                    <a:pt x="876465" y="558933"/>
                  </a:lnTo>
                  <a:lnTo>
                    <a:pt x="901397" y="579134"/>
                  </a:lnTo>
                  <a:lnTo>
                    <a:pt x="925332" y="598630"/>
                  </a:lnTo>
                  <a:lnTo>
                    <a:pt x="951551" y="615086"/>
                  </a:lnTo>
                  <a:lnTo>
                    <a:pt x="975670" y="633307"/>
                  </a:lnTo>
                  <a:lnTo>
                    <a:pt x="999244" y="651923"/>
                  </a:lnTo>
                  <a:lnTo>
                    <a:pt x="1025303" y="667987"/>
                  </a:lnTo>
                  <a:lnTo>
                    <a:pt x="1049350" y="686034"/>
                  </a:lnTo>
                  <a:lnTo>
                    <a:pt x="1071724" y="704572"/>
                  </a:lnTo>
                  <a:lnTo>
                    <a:pt x="1104030" y="728149"/>
                  </a:lnTo>
                  <a:lnTo>
                    <a:pt x="1135806" y="748769"/>
                  </a:lnTo>
                  <a:lnTo>
                    <a:pt x="1156894" y="758554"/>
                  </a:lnTo>
                  <a:lnTo>
                    <a:pt x="1174836" y="773031"/>
                  </a:lnTo>
                  <a:lnTo>
                    <a:pt x="1199006" y="79933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4186004" y="5985171"/>
              <a:ext cx="946585" cy="389151"/>
            </a:xfrm>
            <a:custGeom>
              <a:avLst/>
              <a:gdLst/>
              <a:ahLst/>
              <a:cxnLst/>
              <a:rect l="0" t="0" r="0" b="0"/>
              <a:pathLst>
                <a:path w="946585" h="389151">
                  <a:moveTo>
                    <a:pt x="946584" y="0"/>
                  </a:moveTo>
                  <a:lnTo>
                    <a:pt x="918666" y="11167"/>
                  </a:lnTo>
                  <a:lnTo>
                    <a:pt x="886262" y="22882"/>
                  </a:lnTo>
                  <a:lnTo>
                    <a:pt x="867805" y="29278"/>
                  </a:lnTo>
                  <a:lnTo>
                    <a:pt x="850825" y="35879"/>
                  </a:lnTo>
                  <a:lnTo>
                    <a:pt x="834832" y="42617"/>
                  </a:lnTo>
                  <a:lnTo>
                    <a:pt x="819494" y="49446"/>
                  </a:lnTo>
                  <a:lnTo>
                    <a:pt x="789988" y="63267"/>
                  </a:lnTo>
                  <a:lnTo>
                    <a:pt x="775574" y="70225"/>
                  </a:lnTo>
                  <a:lnTo>
                    <a:pt x="760123" y="77200"/>
                  </a:lnTo>
                  <a:lnTo>
                    <a:pt x="727373" y="91184"/>
                  </a:lnTo>
                  <a:lnTo>
                    <a:pt x="607575" y="140236"/>
                  </a:lnTo>
                  <a:lnTo>
                    <a:pt x="561123" y="161270"/>
                  </a:lnTo>
                  <a:lnTo>
                    <a:pt x="510872" y="182305"/>
                  </a:lnTo>
                  <a:lnTo>
                    <a:pt x="424080" y="217363"/>
                  </a:lnTo>
                  <a:lnTo>
                    <a:pt x="407762" y="224375"/>
                  </a:lnTo>
                  <a:lnTo>
                    <a:pt x="361295" y="245410"/>
                  </a:lnTo>
                  <a:lnTo>
                    <a:pt x="328078" y="259434"/>
                  </a:lnTo>
                  <a:lnTo>
                    <a:pt x="312208" y="265277"/>
                  </a:lnTo>
                  <a:lnTo>
                    <a:pt x="296954" y="270340"/>
                  </a:lnTo>
                  <a:lnTo>
                    <a:pt x="267540" y="280252"/>
                  </a:lnTo>
                  <a:lnTo>
                    <a:pt x="253151" y="286168"/>
                  </a:lnTo>
                  <a:lnTo>
                    <a:pt x="238885" y="292449"/>
                  </a:lnTo>
                  <a:lnTo>
                    <a:pt x="210568" y="305660"/>
                  </a:lnTo>
                  <a:lnTo>
                    <a:pt x="196472" y="312455"/>
                  </a:lnTo>
                  <a:lnTo>
                    <a:pt x="171461" y="323121"/>
                  </a:lnTo>
                  <a:lnTo>
                    <a:pt x="148660" y="332926"/>
                  </a:lnTo>
                  <a:lnTo>
                    <a:pt x="89261" y="365054"/>
                  </a:lnTo>
                  <a:lnTo>
                    <a:pt x="62265" y="375714"/>
                  </a:lnTo>
                  <a:lnTo>
                    <a:pt x="0" y="38915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3250487" y="6764935"/>
              <a:ext cx="346532" cy="419242"/>
            </a:xfrm>
            <a:custGeom>
              <a:avLst/>
              <a:gdLst/>
              <a:ahLst/>
              <a:cxnLst/>
              <a:rect l="0" t="0" r="0" b="0"/>
              <a:pathLst>
                <a:path w="346532" h="419242">
                  <a:moveTo>
                    <a:pt x="9968" y="9056"/>
                  </a:moveTo>
                  <a:lnTo>
                    <a:pt x="32302" y="3472"/>
                  </a:lnTo>
                  <a:lnTo>
                    <a:pt x="43555" y="1827"/>
                  </a:lnTo>
                  <a:lnTo>
                    <a:pt x="55732" y="731"/>
                  </a:lnTo>
                  <a:lnTo>
                    <a:pt x="68524" y="0"/>
                  </a:lnTo>
                  <a:lnTo>
                    <a:pt x="81727" y="681"/>
                  </a:lnTo>
                  <a:lnTo>
                    <a:pt x="95203" y="2304"/>
                  </a:lnTo>
                  <a:lnTo>
                    <a:pt x="108862" y="4554"/>
                  </a:lnTo>
                  <a:lnTo>
                    <a:pt x="121473" y="8392"/>
                  </a:lnTo>
                  <a:lnTo>
                    <a:pt x="133387" y="13288"/>
                  </a:lnTo>
                  <a:lnTo>
                    <a:pt x="183282" y="37938"/>
                  </a:lnTo>
                  <a:lnTo>
                    <a:pt x="194459" y="44671"/>
                  </a:lnTo>
                  <a:lnTo>
                    <a:pt x="204248" y="51497"/>
                  </a:lnTo>
                  <a:lnTo>
                    <a:pt x="213111" y="58385"/>
                  </a:lnTo>
                  <a:lnTo>
                    <a:pt x="223695" y="67651"/>
                  </a:lnTo>
                  <a:lnTo>
                    <a:pt x="235425" y="78503"/>
                  </a:lnTo>
                  <a:lnTo>
                    <a:pt x="247919" y="90413"/>
                  </a:lnTo>
                  <a:lnTo>
                    <a:pt x="259754" y="103027"/>
                  </a:lnTo>
                  <a:lnTo>
                    <a:pt x="271151" y="116110"/>
                  </a:lnTo>
                  <a:lnTo>
                    <a:pt x="282254" y="129507"/>
                  </a:lnTo>
                  <a:lnTo>
                    <a:pt x="290825" y="144282"/>
                  </a:lnTo>
                  <a:lnTo>
                    <a:pt x="297707" y="159975"/>
                  </a:lnTo>
                  <a:lnTo>
                    <a:pt x="303464" y="176280"/>
                  </a:lnTo>
                  <a:lnTo>
                    <a:pt x="306134" y="192993"/>
                  </a:lnTo>
                  <a:lnTo>
                    <a:pt x="306745" y="209978"/>
                  </a:lnTo>
                  <a:lnTo>
                    <a:pt x="305983" y="227145"/>
                  </a:lnTo>
                  <a:lnTo>
                    <a:pt x="304307" y="242095"/>
                  </a:lnTo>
                  <a:lnTo>
                    <a:pt x="302021" y="255568"/>
                  </a:lnTo>
                  <a:lnTo>
                    <a:pt x="299328" y="268055"/>
                  </a:lnTo>
                  <a:lnTo>
                    <a:pt x="294028" y="281055"/>
                  </a:lnTo>
                  <a:lnTo>
                    <a:pt x="286988" y="294396"/>
                  </a:lnTo>
                  <a:lnTo>
                    <a:pt x="278789" y="307965"/>
                  </a:lnTo>
                  <a:lnTo>
                    <a:pt x="268648" y="319347"/>
                  </a:lnTo>
                  <a:lnTo>
                    <a:pt x="257213" y="329273"/>
                  </a:lnTo>
                  <a:lnTo>
                    <a:pt x="244915" y="338227"/>
                  </a:lnTo>
                  <a:lnTo>
                    <a:pt x="233211" y="345365"/>
                  </a:lnTo>
                  <a:lnTo>
                    <a:pt x="221902" y="351293"/>
                  </a:lnTo>
                  <a:lnTo>
                    <a:pt x="210857" y="356414"/>
                  </a:lnTo>
                  <a:lnTo>
                    <a:pt x="197651" y="360995"/>
                  </a:lnTo>
                  <a:lnTo>
                    <a:pt x="183004" y="365218"/>
                  </a:lnTo>
                  <a:lnTo>
                    <a:pt x="167395" y="369203"/>
                  </a:lnTo>
                  <a:lnTo>
                    <a:pt x="153484" y="370690"/>
                  </a:lnTo>
                  <a:lnTo>
                    <a:pt x="140704" y="370513"/>
                  </a:lnTo>
                  <a:lnTo>
                    <a:pt x="128678" y="369227"/>
                  </a:lnTo>
                  <a:lnTo>
                    <a:pt x="114818" y="367200"/>
                  </a:lnTo>
                  <a:lnTo>
                    <a:pt x="83836" y="361833"/>
                  </a:lnTo>
                  <a:lnTo>
                    <a:pt x="68562" y="356428"/>
                  </a:lnTo>
                  <a:lnTo>
                    <a:pt x="53705" y="349319"/>
                  </a:lnTo>
                  <a:lnTo>
                    <a:pt x="39126" y="341074"/>
                  </a:lnTo>
                  <a:lnTo>
                    <a:pt x="27069" y="333240"/>
                  </a:lnTo>
                  <a:lnTo>
                    <a:pt x="16694" y="325680"/>
                  </a:lnTo>
                  <a:lnTo>
                    <a:pt x="7441" y="318303"/>
                  </a:lnTo>
                  <a:lnTo>
                    <a:pt x="2440" y="307541"/>
                  </a:lnTo>
                  <a:lnTo>
                    <a:pt x="275" y="294524"/>
                  </a:lnTo>
                  <a:lnTo>
                    <a:pt x="0" y="280003"/>
                  </a:lnTo>
                  <a:lnTo>
                    <a:pt x="2154" y="267985"/>
                  </a:lnTo>
                  <a:lnTo>
                    <a:pt x="5927" y="257635"/>
                  </a:lnTo>
                  <a:lnTo>
                    <a:pt x="10780" y="248398"/>
                  </a:lnTo>
                  <a:lnTo>
                    <a:pt x="18690" y="241072"/>
                  </a:lnTo>
                  <a:lnTo>
                    <a:pt x="28638" y="235019"/>
                  </a:lnTo>
                  <a:lnTo>
                    <a:pt x="39944" y="229815"/>
                  </a:lnTo>
                  <a:lnTo>
                    <a:pt x="52155" y="226346"/>
                  </a:lnTo>
                  <a:lnTo>
                    <a:pt x="64971" y="224032"/>
                  </a:lnTo>
                  <a:lnTo>
                    <a:pt x="78190" y="222491"/>
                  </a:lnTo>
                  <a:lnTo>
                    <a:pt x="92845" y="222632"/>
                  </a:lnTo>
                  <a:lnTo>
                    <a:pt x="108459" y="223894"/>
                  </a:lnTo>
                  <a:lnTo>
                    <a:pt x="124711" y="225904"/>
                  </a:lnTo>
                  <a:lnTo>
                    <a:pt x="140220" y="228413"/>
                  </a:lnTo>
                  <a:lnTo>
                    <a:pt x="155234" y="231255"/>
                  </a:lnTo>
                  <a:lnTo>
                    <a:pt x="169917" y="234317"/>
                  </a:lnTo>
                  <a:lnTo>
                    <a:pt x="182044" y="238696"/>
                  </a:lnTo>
                  <a:lnTo>
                    <a:pt x="192466" y="243953"/>
                  </a:lnTo>
                  <a:lnTo>
                    <a:pt x="201750" y="249794"/>
                  </a:lnTo>
                  <a:lnTo>
                    <a:pt x="211446" y="257195"/>
                  </a:lnTo>
                  <a:lnTo>
                    <a:pt x="221416" y="265634"/>
                  </a:lnTo>
                  <a:lnTo>
                    <a:pt x="231568" y="274766"/>
                  </a:lnTo>
                  <a:lnTo>
                    <a:pt x="241842" y="285529"/>
                  </a:lnTo>
                  <a:lnTo>
                    <a:pt x="252197" y="297378"/>
                  </a:lnTo>
                  <a:lnTo>
                    <a:pt x="262607" y="309953"/>
                  </a:lnTo>
                  <a:lnTo>
                    <a:pt x="283522" y="336389"/>
                  </a:lnTo>
                  <a:lnTo>
                    <a:pt x="294007" y="349984"/>
                  </a:lnTo>
                  <a:lnTo>
                    <a:pt x="303335" y="361383"/>
                  </a:lnTo>
                  <a:lnTo>
                    <a:pt x="311890" y="371320"/>
                  </a:lnTo>
                  <a:lnTo>
                    <a:pt x="346531" y="41924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3744265" y="7026412"/>
              <a:ext cx="283976" cy="241906"/>
            </a:xfrm>
            <a:custGeom>
              <a:avLst/>
              <a:gdLst/>
              <a:ahLst/>
              <a:cxnLst/>
              <a:rect l="0" t="0" r="0" b="0"/>
              <a:pathLst>
                <a:path w="283976" h="241906">
                  <a:moveTo>
                    <a:pt x="0" y="0"/>
                  </a:moveTo>
                  <a:lnTo>
                    <a:pt x="29278" y="43918"/>
                  </a:lnTo>
                  <a:lnTo>
                    <a:pt x="37048" y="53820"/>
                  </a:lnTo>
                  <a:lnTo>
                    <a:pt x="45734" y="63928"/>
                  </a:lnTo>
                  <a:lnTo>
                    <a:pt x="63565" y="83338"/>
                  </a:lnTo>
                  <a:lnTo>
                    <a:pt x="86744" y="107406"/>
                  </a:lnTo>
                  <a:lnTo>
                    <a:pt x="143705" y="164726"/>
                  </a:lnTo>
                  <a:lnTo>
                    <a:pt x="151897" y="170586"/>
                  </a:lnTo>
                  <a:lnTo>
                    <a:pt x="160864" y="175662"/>
                  </a:lnTo>
                  <a:lnTo>
                    <a:pt x="170348" y="180214"/>
                  </a:lnTo>
                  <a:lnTo>
                    <a:pt x="179008" y="185586"/>
                  </a:lnTo>
                  <a:lnTo>
                    <a:pt x="187119" y="191504"/>
                  </a:lnTo>
                  <a:lnTo>
                    <a:pt x="194863" y="197787"/>
                  </a:lnTo>
                  <a:lnTo>
                    <a:pt x="204700" y="204313"/>
                  </a:lnTo>
                  <a:lnTo>
                    <a:pt x="215933" y="211001"/>
                  </a:lnTo>
                  <a:lnTo>
                    <a:pt x="228096" y="217796"/>
                  </a:lnTo>
                  <a:lnTo>
                    <a:pt x="239710" y="223495"/>
                  </a:lnTo>
                  <a:lnTo>
                    <a:pt x="250959" y="228464"/>
                  </a:lnTo>
                  <a:lnTo>
                    <a:pt x="283975" y="24190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3765300" y="7036930"/>
              <a:ext cx="178800" cy="231388"/>
            </a:xfrm>
            <a:custGeom>
              <a:avLst/>
              <a:gdLst/>
              <a:ahLst/>
              <a:cxnLst/>
              <a:rect l="0" t="0" r="0" b="0"/>
              <a:pathLst>
                <a:path w="178800" h="231388">
                  <a:moveTo>
                    <a:pt x="178799" y="0"/>
                  </a:moveTo>
                  <a:lnTo>
                    <a:pt x="167632" y="16750"/>
                  </a:lnTo>
                  <a:lnTo>
                    <a:pt x="162006" y="26359"/>
                  </a:lnTo>
                  <a:lnTo>
                    <a:pt x="155917" y="37438"/>
                  </a:lnTo>
                  <a:lnTo>
                    <a:pt x="136181" y="75367"/>
                  </a:lnTo>
                  <a:lnTo>
                    <a:pt x="129352" y="88809"/>
                  </a:lnTo>
                  <a:lnTo>
                    <a:pt x="121293" y="101276"/>
                  </a:lnTo>
                  <a:lnTo>
                    <a:pt x="112415" y="113094"/>
                  </a:lnTo>
                  <a:lnTo>
                    <a:pt x="102990" y="124478"/>
                  </a:lnTo>
                  <a:lnTo>
                    <a:pt x="93201" y="135574"/>
                  </a:lnTo>
                  <a:lnTo>
                    <a:pt x="72975" y="157251"/>
                  </a:lnTo>
                  <a:lnTo>
                    <a:pt x="24066" y="207168"/>
                  </a:lnTo>
                  <a:lnTo>
                    <a:pt x="0" y="23138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4154451" y="7068483"/>
              <a:ext cx="157765" cy="21037"/>
            </a:xfrm>
            <a:custGeom>
              <a:avLst/>
              <a:gdLst/>
              <a:ahLst/>
              <a:cxnLst/>
              <a:rect l="0" t="0" r="0" b="0"/>
              <a:pathLst>
                <a:path w="157765" h="21037">
                  <a:moveTo>
                    <a:pt x="0" y="0"/>
                  </a:moveTo>
                  <a:lnTo>
                    <a:pt x="58556" y="0"/>
                  </a:lnTo>
                  <a:lnTo>
                    <a:pt x="70590" y="1168"/>
                  </a:lnTo>
                  <a:lnTo>
                    <a:pt x="82119" y="3116"/>
                  </a:lnTo>
                  <a:lnTo>
                    <a:pt x="105446" y="8397"/>
                  </a:lnTo>
                  <a:lnTo>
                    <a:pt x="157764" y="2103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4322733" y="7089519"/>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4259627" y="7152623"/>
              <a:ext cx="168282" cy="31554"/>
            </a:xfrm>
            <a:custGeom>
              <a:avLst/>
              <a:gdLst/>
              <a:ahLst/>
              <a:cxnLst/>
              <a:rect l="0" t="0" r="0" b="0"/>
              <a:pathLst>
                <a:path w="168282" h="31554">
                  <a:moveTo>
                    <a:pt x="0" y="0"/>
                  </a:moveTo>
                  <a:lnTo>
                    <a:pt x="16750" y="5584"/>
                  </a:lnTo>
                  <a:lnTo>
                    <a:pt x="26359" y="8398"/>
                  </a:lnTo>
                  <a:lnTo>
                    <a:pt x="49501" y="14640"/>
                  </a:lnTo>
                  <a:lnTo>
                    <a:pt x="88809" y="24724"/>
                  </a:lnTo>
                  <a:lnTo>
                    <a:pt x="102445" y="27000"/>
                  </a:lnTo>
                  <a:lnTo>
                    <a:pt x="116210" y="28518"/>
                  </a:lnTo>
                  <a:lnTo>
                    <a:pt x="168281" y="3155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4733955" y="6921237"/>
              <a:ext cx="314493" cy="199835"/>
            </a:xfrm>
            <a:custGeom>
              <a:avLst/>
              <a:gdLst/>
              <a:ahLst/>
              <a:cxnLst/>
              <a:rect l="0" t="0" r="0" b="0"/>
              <a:pathLst>
                <a:path w="314493" h="199835">
                  <a:moveTo>
                    <a:pt x="72587" y="0"/>
                  </a:moveTo>
                  <a:lnTo>
                    <a:pt x="67004" y="22333"/>
                  </a:lnTo>
                  <a:lnTo>
                    <a:pt x="64190" y="32418"/>
                  </a:lnTo>
                  <a:lnTo>
                    <a:pt x="57948" y="52972"/>
                  </a:lnTo>
                  <a:lnTo>
                    <a:pt x="53479" y="63361"/>
                  </a:lnTo>
                  <a:lnTo>
                    <a:pt x="48162" y="73793"/>
                  </a:lnTo>
                  <a:lnTo>
                    <a:pt x="42280" y="84254"/>
                  </a:lnTo>
                  <a:lnTo>
                    <a:pt x="36022" y="94733"/>
                  </a:lnTo>
                  <a:lnTo>
                    <a:pt x="22835" y="115727"/>
                  </a:lnTo>
                  <a:lnTo>
                    <a:pt x="2271" y="147256"/>
                  </a:lnTo>
                  <a:lnTo>
                    <a:pt x="0" y="151928"/>
                  </a:lnTo>
                  <a:lnTo>
                    <a:pt x="824" y="152704"/>
                  </a:lnTo>
                  <a:lnTo>
                    <a:pt x="9139" y="147334"/>
                  </a:lnTo>
                  <a:lnTo>
                    <a:pt x="24521" y="137157"/>
                  </a:lnTo>
                  <a:lnTo>
                    <a:pt x="34700" y="134677"/>
                  </a:lnTo>
                  <a:lnTo>
                    <a:pt x="46160" y="134192"/>
                  </a:lnTo>
                  <a:lnTo>
                    <a:pt x="58475" y="135037"/>
                  </a:lnTo>
                  <a:lnTo>
                    <a:pt x="70191" y="136770"/>
                  </a:lnTo>
                  <a:lnTo>
                    <a:pt x="81507" y="139093"/>
                  </a:lnTo>
                  <a:lnTo>
                    <a:pt x="92557" y="141810"/>
                  </a:lnTo>
                  <a:lnTo>
                    <a:pt x="103430" y="144791"/>
                  </a:lnTo>
                  <a:lnTo>
                    <a:pt x="124860" y="151218"/>
                  </a:lnTo>
                  <a:lnTo>
                    <a:pt x="136651" y="155738"/>
                  </a:lnTo>
                  <a:lnTo>
                    <a:pt x="149186" y="161088"/>
                  </a:lnTo>
                  <a:lnTo>
                    <a:pt x="162218" y="166992"/>
                  </a:lnTo>
                  <a:lnTo>
                    <a:pt x="176748" y="172096"/>
                  </a:lnTo>
                  <a:lnTo>
                    <a:pt x="192279" y="176667"/>
                  </a:lnTo>
                  <a:lnTo>
                    <a:pt x="238937" y="188685"/>
                  </a:lnTo>
                  <a:lnTo>
                    <a:pt x="314492" y="19983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5038544" y="6942272"/>
              <a:ext cx="62492" cy="504846"/>
            </a:xfrm>
            <a:custGeom>
              <a:avLst/>
              <a:gdLst/>
              <a:ahLst/>
              <a:cxnLst/>
              <a:rect l="0" t="0" r="0" b="0"/>
              <a:pathLst>
                <a:path w="62492" h="504846">
                  <a:moveTo>
                    <a:pt x="62491" y="0"/>
                  </a:moveTo>
                  <a:lnTo>
                    <a:pt x="62491" y="22333"/>
                  </a:lnTo>
                  <a:lnTo>
                    <a:pt x="61322" y="33587"/>
                  </a:lnTo>
                  <a:lnTo>
                    <a:pt x="59374" y="45763"/>
                  </a:lnTo>
                  <a:lnTo>
                    <a:pt x="56907" y="58556"/>
                  </a:lnTo>
                  <a:lnTo>
                    <a:pt x="51050" y="85234"/>
                  </a:lnTo>
                  <a:lnTo>
                    <a:pt x="47852" y="98893"/>
                  </a:lnTo>
                  <a:lnTo>
                    <a:pt x="44551" y="111505"/>
                  </a:lnTo>
                  <a:lnTo>
                    <a:pt x="41182" y="123419"/>
                  </a:lnTo>
                  <a:lnTo>
                    <a:pt x="37767" y="134867"/>
                  </a:lnTo>
                  <a:lnTo>
                    <a:pt x="34322" y="148343"/>
                  </a:lnTo>
                  <a:lnTo>
                    <a:pt x="27378" y="178896"/>
                  </a:lnTo>
                  <a:lnTo>
                    <a:pt x="23890" y="192887"/>
                  </a:lnTo>
                  <a:lnTo>
                    <a:pt x="20396" y="205721"/>
                  </a:lnTo>
                  <a:lnTo>
                    <a:pt x="16898" y="217782"/>
                  </a:lnTo>
                  <a:lnTo>
                    <a:pt x="13398" y="232835"/>
                  </a:lnTo>
                  <a:lnTo>
                    <a:pt x="9896" y="249881"/>
                  </a:lnTo>
                  <a:lnTo>
                    <a:pt x="6392" y="268258"/>
                  </a:lnTo>
                  <a:lnTo>
                    <a:pt x="4057" y="286352"/>
                  </a:lnTo>
                  <a:lnTo>
                    <a:pt x="2499" y="304258"/>
                  </a:lnTo>
                  <a:lnTo>
                    <a:pt x="1461" y="322038"/>
                  </a:lnTo>
                  <a:lnTo>
                    <a:pt x="308" y="357375"/>
                  </a:lnTo>
                  <a:lnTo>
                    <a:pt x="0" y="374979"/>
                  </a:lnTo>
                  <a:lnTo>
                    <a:pt x="964" y="392557"/>
                  </a:lnTo>
                  <a:lnTo>
                    <a:pt x="2775" y="410120"/>
                  </a:lnTo>
                  <a:lnTo>
                    <a:pt x="5151" y="427671"/>
                  </a:lnTo>
                  <a:lnTo>
                    <a:pt x="7904" y="444047"/>
                  </a:lnTo>
                  <a:lnTo>
                    <a:pt x="10907" y="459638"/>
                  </a:lnTo>
                  <a:lnTo>
                    <a:pt x="20420" y="50484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3313043" y="7247283"/>
              <a:ext cx="799339" cy="63105"/>
            </a:xfrm>
            <a:custGeom>
              <a:avLst/>
              <a:gdLst/>
              <a:ahLst/>
              <a:cxnLst/>
              <a:rect l="0" t="0" r="0" b="0"/>
              <a:pathLst>
                <a:path w="799339" h="63105">
                  <a:moveTo>
                    <a:pt x="0" y="0"/>
                  </a:moveTo>
                  <a:lnTo>
                    <a:pt x="22334" y="0"/>
                  </a:lnTo>
                  <a:lnTo>
                    <a:pt x="33587" y="1169"/>
                  </a:lnTo>
                  <a:lnTo>
                    <a:pt x="45764" y="3117"/>
                  </a:lnTo>
                  <a:lnTo>
                    <a:pt x="104477" y="14638"/>
                  </a:lnTo>
                  <a:lnTo>
                    <a:pt x="122240" y="16770"/>
                  </a:lnTo>
                  <a:lnTo>
                    <a:pt x="141093" y="18192"/>
                  </a:lnTo>
                  <a:lnTo>
                    <a:pt x="160674" y="19139"/>
                  </a:lnTo>
                  <a:lnTo>
                    <a:pt x="181908" y="20940"/>
                  </a:lnTo>
                  <a:lnTo>
                    <a:pt x="227315" y="26056"/>
                  </a:lnTo>
                  <a:lnTo>
                    <a:pt x="250876" y="27888"/>
                  </a:lnTo>
                  <a:lnTo>
                    <a:pt x="274764" y="29110"/>
                  </a:lnTo>
                  <a:lnTo>
                    <a:pt x="298870" y="29923"/>
                  </a:lnTo>
                  <a:lnTo>
                    <a:pt x="320783" y="31635"/>
                  </a:lnTo>
                  <a:lnTo>
                    <a:pt x="341235" y="33945"/>
                  </a:lnTo>
                  <a:lnTo>
                    <a:pt x="360713" y="36653"/>
                  </a:lnTo>
                  <a:lnTo>
                    <a:pt x="378373" y="38459"/>
                  </a:lnTo>
                  <a:lnTo>
                    <a:pt x="394820" y="39662"/>
                  </a:lnTo>
                  <a:lnTo>
                    <a:pt x="410460" y="40465"/>
                  </a:lnTo>
                  <a:lnTo>
                    <a:pt x="426729" y="42168"/>
                  </a:lnTo>
                  <a:lnTo>
                    <a:pt x="443419" y="44473"/>
                  </a:lnTo>
                  <a:lnTo>
                    <a:pt x="460389" y="47177"/>
                  </a:lnTo>
                  <a:lnTo>
                    <a:pt x="476376" y="48980"/>
                  </a:lnTo>
                  <a:lnTo>
                    <a:pt x="491709" y="50183"/>
                  </a:lnTo>
                  <a:lnTo>
                    <a:pt x="506605" y="50984"/>
                  </a:lnTo>
                  <a:lnTo>
                    <a:pt x="538738" y="51875"/>
                  </a:lnTo>
                  <a:lnTo>
                    <a:pt x="555487" y="52112"/>
                  </a:lnTo>
                  <a:lnTo>
                    <a:pt x="571328" y="53439"/>
                  </a:lnTo>
                  <a:lnTo>
                    <a:pt x="586563" y="55492"/>
                  </a:lnTo>
                  <a:lnTo>
                    <a:pt x="601394" y="58030"/>
                  </a:lnTo>
                  <a:lnTo>
                    <a:pt x="615956" y="59721"/>
                  </a:lnTo>
                  <a:lnTo>
                    <a:pt x="630338" y="60849"/>
                  </a:lnTo>
                  <a:lnTo>
                    <a:pt x="644601" y="61601"/>
                  </a:lnTo>
                  <a:lnTo>
                    <a:pt x="672914" y="62436"/>
                  </a:lnTo>
                  <a:lnTo>
                    <a:pt x="799338" y="6310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3554948" y="7436766"/>
              <a:ext cx="275812" cy="304844"/>
            </a:xfrm>
            <a:custGeom>
              <a:avLst/>
              <a:gdLst/>
              <a:ahLst/>
              <a:cxnLst/>
              <a:rect l="0" t="0" r="0" b="0"/>
              <a:pathLst>
                <a:path w="275812" h="304844">
                  <a:moveTo>
                    <a:pt x="0" y="20868"/>
                  </a:moveTo>
                  <a:lnTo>
                    <a:pt x="16750" y="15285"/>
                  </a:lnTo>
                  <a:lnTo>
                    <a:pt x="26359" y="12472"/>
                  </a:lnTo>
                  <a:lnTo>
                    <a:pt x="49500" y="6230"/>
                  </a:lnTo>
                  <a:lnTo>
                    <a:pt x="63385" y="4097"/>
                  </a:lnTo>
                  <a:lnTo>
                    <a:pt x="78484" y="2676"/>
                  </a:lnTo>
                  <a:lnTo>
                    <a:pt x="94393" y="1728"/>
                  </a:lnTo>
                  <a:lnTo>
                    <a:pt x="124535" y="676"/>
                  </a:lnTo>
                  <a:lnTo>
                    <a:pt x="181974" y="0"/>
                  </a:lnTo>
                  <a:lnTo>
                    <a:pt x="194939" y="1113"/>
                  </a:lnTo>
                  <a:lnTo>
                    <a:pt x="207089" y="3024"/>
                  </a:lnTo>
                  <a:lnTo>
                    <a:pt x="218694" y="5466"/>
                  </a:lnTo>
                  <a:lnTo>
                    <a:pt x="229937" y="9432"/>
                  </a:lnTo>
                  <a:lnTo>
                    <a:pt x="240938" y="14412"/>
                  </a:lnTo>
                  <a:lnTo>
                    <a:pt x="251778" y="20070"/>
                  </a:lnTo>
                  <a:lnTo>
                    <a:pt x="260173" y="27348"/>
                  </a:lnTo>
                  <a:lnTo>
                    <a:pt x="266938" y="35705"/>
                  </a:lnTo>
                  <a:lnTo>
                    <a:pt x="272617" y="44783"/>
                  </a:lnTo>
                  <a:lnTo>
                    <a:pt x="275234" y="54341"/>
                  </a:lnTo>
                  <a:lnTo>
                    <a:pt x="275811" y="64218"/>
                  </a:lnTo>
                  <a:lnTo>
                    <a:pt x="275026" y="74310"/>
                  </a:lnTo>
                  <a:lnTo>
                    <a:pt x="272166" y="84543"/>
                  </a:lnTo>
                  <a:lnTo>
                    <a:pt x="267922" y="94871"/>
                  </a:lnTo>
                  <a:lnTo>
                    <a:pt x="262755" y="105262"/>
                  </a:lnTo>
                  <a:lnTo>
                    <a:pt x="256974" y="114527"/>
                  </a:lnTo>
                  <a:lnTo>
                    <a:pt x="250782" y="123040"/>
                  </a:lnTo>
                  <a:lnTo>
                    <a:pt x="244317" y="131053"/>
                  </a:lnTo>
                  <a:lnTo>
                    <a:pt x="235333" y="138732"/>
                  </a:lnTo>
                  <a:lnTo>
                    <a:pt x="224668" y="146189"/>
                  </a:lnTo>
                  <a:lnTo>
                    <a:pt x="212885" y="153498"/>
                  </a:lnTo>
                  <a:lnTo>
                    <a:pt x="200354" y="160707"/>
                  </a:lnTo>
                  <a:lnTo>
                    <a:pt x="173966" y="174950"/>
                  </a:lnTo>
                  <a:lnTo>
                    <a:pt x="161554" y="180852"/>
                  </a:lnTo>
                  <a:lnTo>
                    <a:pt x="149773" y="185955"/>
                  </a:lnTo>
                  <a:lnTo>
                    <a:pt x="138413" y="190526"/>
                  </a:lnTo>
                  <a:lnTo>
                    <a:pt x="116442" y="198721"/>
                  </a:lnTo>
                  <a:lnTo>
                    <a:pt x="73771" y="213504"/>
                  </a:lnTo>
                  <a:lnTo>
                    <a:pt x="69047" y="219410"/>
                  </a:lnTo>
                  <a:lnTo>
                    <a:pt x="68235" y="226852"/>
                  </a:lnTo>
                  <a:lnTo>
                    <a:pt x="70031" y="235319"/>
                  </a:lnTo>
                  <a:lnTo>
                    <a:pt x="74734" y="242134"/>
                  </a:lnTo>
                  <a:lnTo>
                    <a:pt x="81376" y="247845"/>
                  </a:lnTo>
                  <a:lnTo>
                    <a:pt x="89309" y="252821"/>
                  </a:lnTo>
                  <a:lnTo>
                    <a:pt x="100441" y="258475"/>
                  </a:lnTo>
                  <a:lnTo>
                    <a:pt x="113705" y="264583"/>
                  </a:lnTo>
                  <a:lnTo>
                    <a:pt x="128391" y="270991"/>
                  </a:lnTo>
                  <a:lnTo>
                    <a:pt x="141688" y="276432"/>
                  </a:lnTo>
                  <a:lnTo>
                    <a:pt x="165811" y="285594"/>
                  </a:lnTo>
                  <a:lnTo>
                    <a:pt x="220869" y="30484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4627743" y="7415564"/>
              <a:ext cx="494328" cy="31554"/>
            </a:xfrm>
            <a:custGeom>
              <a:avLst/>
              <a:gdLst/>
              <a:ahLst/>
              <a:cxnLst/>
              <a:rect l="0" t="0" r="0" b="0"/>
              <a:pathLst>
                <a:path w="494328" h="31554">
                  <a:moveTo>
                    <a:pt x="0" y="0"/>
                  </a:moveTo>
                  <a:lnTo>
                    <a:pt x="22334" y="0"/>
                  </a:lnTo>
                  <a:lnTo>
                    <a:pt x="34756" y="1169"/>
                  </a:lnTo>
                  <a:lnTo>
                    <a:pt x="48880" y="3117"/>
                  </a:lnTo>
                  <a:lnTo>
                    <a:pt x="64139" y="5583"/>
                  </a:lnTo>
                  <a:lnTo>
                    <a:pt x="80156" y="7228"/>
                  </a:lnTo>
                  <a:lnTo>
                    <a:pt x="96676" y="8324"/>
                  </a:lnTo>
                  <a:lnTo>
                    <a:pt x="113533" y="9055"/>
                  </a:lnTo>
                  <a:lnTo>
                    <a:pt x="150961" y="9868"/>
                  </a:lnTo>
                  <a:lnTo>
                    <a:pt x="232121" y="10389"/>
                  </a:lnTo>
                  <a:lnTo>
                    <a:pt x="249405" y="11601"/>
                  </a:lnTo>
                  <a:lnTo>
                    <a:pt x="264434" y="13577"/>
                  </a:lnTo>
                  <a:lnTo>
                    <a:pt x="277960" y="16063"/>
                  </a:lnTo>
                  <a:lnTo>
                    <a:pt x="293988" y="17721"/>
                  </a:lnTo>
                  <a:lnTo>
                    <a:pt x="311686" y="18825"/>
                  </a:lnTo>
                  <a:lnTo>
                    <a:pt x="350048" y="20053"/>
                  </a:lnTo>
                  <a:lnTo>
                    <a:pt x="390470" y="20599"/>
                  </a:lnTo>
                  <a:lnTo>
                    <a:pt x="407559" y="21913"/>
                  </a:lnTo>
                  <a:lnTo>
                    <a:pt x="422458" y="23957"/>
                  </a:lnTo>
                  <a:lnTo>
                    <a:pt x="494327" y="3155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4860566" y="7535715"/>
              <a:ext cx="288269" cy="342624"/>
            </a:xfrm>
            <a:custGeom>
              <a:avLst/>
              <a:gdLst/>
              <a:ahLst/>
              <a:cxnLst/>
              <a:rect l="0" t="0" r="0" b="0"/>
              <a:pathLst>
                <a:path w="288269" h="342624">
                  <a:moveTo>
                    <a:pt x="40634" y="6060"/>
                  </a:moveTo>
                  <a:lnTo>
                    <a:pt x="62968" y="476"/>
                  </a:lnTo>
                  <a:lnTo>
                    <a:pt x="75390" y="0"/>
                  </a:lnTo>
                  <a:lnTo>
                    <a:pt x="89514" y="852"/>
                  </a:lnTo>
                  <a:lnTo>
                    <a:pt x="104774" y="2588"/>
                  </a:lnTo>
                  <a:lnTo>
                    <a:pt x="119621" y="4914"/>
                  </a:lnTo>
                  <a:lnTo>
                    <a:pt x="134194" y="7633"/>
                  </a:lnTo>
                  <a:lnTo>
                    <a:pt x="148584" y="10615"/>
                  </a:lnTo>
                  <a:lnTo>
                    <a:pt x="161683" y="13771"/>
                  </a:lnTo>
                  <a:lnTo>
                    <a:pt x="173922" y="17044"/>
                  </a:lnTo>
                  <a:lnTo>
                    <a:pt x="196869" y="23797"/>
                  </a:lnTo>
                  <a:lnTo>
                    <a:pt x="218754" y="30693"/>
                  </a:lnTo>
                  <a:lnTo>
                    <a:pt x="229498" y="35337"/>
                  </a:lnTo>
                  <a:lnTo>
                    <a:pt x="240167" y="40770"/>
                  </a:lnTo>
                  <a:lnTo>
                    <a:pt x="250785" y="46729"/>
                  </a:lnTo>
                  <a:lnTo>
                    <a:pt x="260201" y="54208"/>
                  </a:lnTo>
                  <a:lnTo>
                    <a:pt x="268816" y="62700"/>
                  </a:lnTo>
                  <a:lnTo>
                    <a:pt x="276896" y="71867"/>
                  </a:lnTo>
                  <a:lnTo>
                    <a:pt x="282283" y="82652"/>
                  </a:lnTo>
                  <a:lnTo>
                    <a:pt x="285874" y="94517"/>
                  </a:lnTo>
                  <a:lnTo>
                    <a:pt x="288268" y="107102"/>
                  </a:lnTo>
                  <a:lnTo>
                    <a:pt x="286359" y="118997"/>
                  </a:lnTo>
                  <a:lnTo>
                    <a:pt x="281580" y="130434"/>
                  </a:lnTo>
                  <a:lnTo>
                    <a:pt x="274887" y="141564"/>
                  </a:lnTo>
                  <a:lnTo>
                    <a:pt x="266921" y="152490"/>
                  </a:lnTo>
                  <a:lnTo>
                    <a:pt x="258103" y="163279"/>
                  </a:lnTo>
                  <a:lnTo>
                    <a:pt x="248719" y="173978"/>
                  </a:lnTo>
                  <a:lnTo>
                    <a:pt x="236620" y="182280"/>
                  </a:lnTo>
                  <a:lnTo>
                    <a:pt x="222711" y="188983"/>
                  </a:lnTo>
                  <a:lnTo>
                    <a:pt x="207595" y="194620"/>
                  </a:lnTo>
                  <a:lnTo>
                    <a:pt x="191675" y="199546"/>
                  </a:lnTo>
                  <a:lnTo>
                    <a:pt x="175218" y="204000"/>
                  </a:lnTo>
                  <a:lnTo>
                    <a:pt x="158404" y="208137"/>
                  </a:lnTo>
                  <a:lnTo>
                    <a:pt x="141351" y="210895"/>
                  </a:lnTo>
                  <a:lnTo>
                    <a:pt x="124140" y="212734"/>
                  </a:lnTo>
                  <a:lnTo>
                    <a:pt x="106822" y="213960"/>
                  </a:lnTo>
                  <a:lnTo>
                    <a:pt x="90603" y="213608"/>
                  </a:lnTo>
                  <a:lnTo>
                    <a:pt x="75115" y="212205"/>
                  </a:lnTo>
                  <a:lnTo>
                    <a:pt x="60116" y="210102"/>
                  </a:lnTo>
                  <a:lnTo>
                    <a:pt x="46610" y="206362"/>
                  </a:lnTo>
                  <a:lnTo>
                    <a:pt x="34101" y="201532"/>
                  </a:lnTo>
                  <a:lnTo>
                    <a:pt x="22255" y="195974"/>
                  </a:lnTo>
                  <a:lnTo>
                    <a:pt x="13189" y="188763"/>
                  </a:lnTo>
                  <a:lnTo>
                    <a:pt x="5977" y="180450"/>
                  </a:lnTo>
                  <a:lnTo>
                    <a:pt x="0" y="171402"/>
                  </a:lnTo>
                  <a:lnTo>
                    <a:pt x="1859" y="166539"/>
                  </a:lnTo>
                  <a:lnTo>
                    <a:pt x="8941" y="164465"/>
                  </a:lnTo>
                  <a:lnTo>
                    <a:pt x="19505" y="164251"/>
                  </a:lnTo>
                  <a:lnTo>
                    <a:pt x="30054" y="166446"/>
                  </a:lnTo>
                  <a:lnTo>
                    <a:pt x="40593" y="170247"/>
                  </a:lnTo>
                  <a:lnTo>
                    <a:pt x="51124" y="175118"/>
                  </a:lnTo>
                  <a:lnTo>
                    <a:pt x="62820" y="181871"/>
                  </a:lnTo>
                  <a:lnTo>
                    <a:pt x="75291" y="189878"/>
                  </a:lnTo>
                  <a:lnTo>
                    <a:pt x="88280" y="198722"/>
                  </a:lnTo>
                  <a:lnTo>
                    <a:pt x="100445" y="208125"/>
                  </a:lnTo>
                  <a:lnTo>
                    <a:pt x="112061" y="217899"/>
                  </a:lnTo>
                  <a:lnTo>
                    <a:pt x="123311" y="227921"/>
                  </a:lnTo>
                  <a:lnTo>
                    <a:pt x="142043" y="245289"/>
                  </a:lnTo>
                  <a:lnTo>
                    <a:pt x="165729" y="268207"/>
                  </a:lnTo>
                  <a:lnTo>
                    <a:pt x="173113" y="275483"/>
                  </a:lnTo>
                  <a:lnTo>
                    <a:pt x="181542" y="285008"/>
                  </a:lnTo>
                  <a:lnTo>
                    <a:pt x="190666" y="296033"/>
                  </a:lnTo>
                  <a:lnTo>
                    <a:pt x="219434" y="34262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5" name="Group 74"/>
          <p:cNvGrpSpPr/>
          <p:nvPr/>
        </p:nvGrpSpPr>
        <p:grpSpPr>
          <a:xfrm>
            <a:off x="3996687" y="8256971"/>
            <a:ext cx="1154049" cy="504847"/>
            <a:chOff x="3996687" y="8256971"/>
            <a:chExt cx="1154049" cy="504847"/>
          </a:xfrm>
        </p:grpSpPr>
        <p:sp>
          <p:nvSpPr>
            <p:cNvPr id="70" name="Freeform 69"/>
            <p:cNvSpPr/>
            <p:nvPr/>
          </p:nvSpPr>
          <p:spPr>
            <a:xfrm>
              <a:off x="4049275" y="8320078"/>
              <a:ext cx="220871" cy="368116"/>
            </a:xfrm>
            <a:custGeom>
              <a:avLst/>
              <a:gdLst/>
              <a:ahLst/>
              <a:cxnLst/>
              <a:rect l="0" t="0" r="0" b="0"/>
              <a:pathLst>
                <a:path w="220871" h="368116">
                  <a:moveTo>
                    <a:pt x="0" y="0"/>
                  </a:moveTo>
                  <a:lnTo>
                    <a:pt x="0" y="22333"/>
                  </a:lnTo>
                  <a:lnTo>
                    <a:pt x="1168" y="33587"/>
                  </a:lnTo>
                  <a:lnTo>
                    <a:pt x="3116" y="45764"/>
                  </a:lnTo>
                  <a:lnTo>
                    <a:pt x="5583" y="58556"/>
                  </a:lnTo>
                  <a:lnTo>
                    <a:pt x="9565" y="72927"/>
                  </a:lnTo>
                  <a:lnTo>
                    <a:pt x="14557" y="88351"/>
                  </a:lnTo>
                  <a:lnTo>
                    <a:pt x="20222" y="104476"/>
                  </a:lnTo>
                  <a:lnTo>
                    <a:pt x="27505" y="121070"/>
                  </a:lnTo>
                  <a:lnTo>
                    <a:pt x="35866" y="137976"/>
                  </a:lnTo>
                  <a:lnTo>
                    <a:pt x="44946" y="155089"/>
                  </a:lnTo>
                  <a:lnTo>
                    <a:pt x="54505" y="171173"/>
                  </a:lnTo>
                  <a:lnTo>
                    <a:pt x="64383" y="186569"/>
                  </a:lnTo>
                  <a:lnTo>
                    <a:pt x="99845" y="239284"/>
                  </a:lnTo>
                  <a:lnTo>
                    <a:pt x="117998" y="268007"/>
                  </a:lnTo>
                  <a:lnTo>
                    <a:pt x="127748" y="283847"/>
                  </a:lnTo>
                  <a:lnTo>
                    <a:pt x="136585" y="296744"/>
                  </a:lnTo>
                  <a:lnTo>
                    <a:pt x="144813" y="307679"/>
                  </a:lnTo>
                  <a:lnTo>
                    <a:pt x="152636" y="317307"/>
                  </a:lnTo>
                  <a:lnTo>
                    <a:pt x="162526" y="326063"/>
                  </a:lnTo>
                  <a:lnTo>
                    <a:pt x="220870" y="36811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3996687" y="8256971"/>
              <a:ext cx="252423" cy="357600"/>
            </a:xfrm>
            <a:custGeom>
              <a:avLst/>
              <a:gdLst/>
              <a:ahLst/>
              <a:cxnLst/>
              <a:rect l="0" t="0" r="0" b="0"/>
              <a:pathLst>
                <a:path w="252423" h="357600">
                  <a:moveTo>
                    <a:pt x="252422" y="0"/>
                  </a:moveTo>
                  <a:lnTo>
                    <a:pt x="223144" y="43918"/>
                  </a:lnTo>
                  <a:lnTo>
                    <a:pt x="216543" y="52651"/>
                  </a:lnTo>
                  <a:lnTo>
                    <a:pt x="209805" y="60811"/>
                  </a:lnTo>
                  <a:lnTo>
                    <a:pt x="202976" y="68587"/>
                  </a:lnTo>
                  <a:lnTo>
                    <a:pt x="194917" y="79615"/>
                  </a:lnTo>
                  <a:lnTo>
                    <a:pt x="186039" y="92810"/>
                  </a:lnTo>
                  <a:lnTo>
                    <a:pt x="166825" y="123053"/>
                  </a:lnTo>
                  <a:lnTo>
                    <a:pt x="146599" y="155972"/>
                  </a:lnTo>
                  <a:lnTo>
                    <a:pt x="136297" y="171761"/>
                  </a:lnTo>
                  <a:lnTo>
                    <a:pt x="125924" y="186963"/>
                  </a:lnTo>
                  <a:lnTo>
                    <a:pt x="105048" y="216318"/>
                  </a:lnTo>
                  <a:lnTo>
                    <a:pt x="0" y="35759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4364803" y="8383182"/>
              <a:ext cx="168282" cy="10519"/>
            </a:xfrm>
            <a:custGeom>
              <a:avLst/>
              <a:gdLst/>
              <a:ahLst/>
              <a:cxnLst/>
              <a:rect l="0" t="0" r="0" b="0"/>
              <a:pathLst>
                <a:path w="168282" h="10519">
                  <a:moveTo>
                    <a:pt x="0" y="0"/>
                  </a:moveTo>
                  <a:lnTo>
                    <a:pt x="58556" y="0"/>
                  </a:lnTo>
                  <a:lnTo>
                    <a:pt x="70590" y="1169"/>
                  </a:lnTo>
                  <a:lnTo>
                    <a:pt x="82119" y="3117"/>
                  </a:lnTo>
                  <a:lnTo>
                    <a:pt x="93310" y="5584"/>
                  </a:lnTo>
                  <a:lnTo>
                    <a:pt x="105446" y="7229"/>
                  </a:lnTo>
                  <a:lnTo>
                    <a:pt x="118211" y="8325"/>
                  </a:lnTo>
                  <a:lnTo>
                    <a:pt x="168281" y="1051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4396356" y="8488359"/>
              <a:ext cx="147247" cy="21036"/>
            </a:xfrm>
            <a:custGeom>
              <a:avLst/>
              <a:gdLst/>
              <a:ahLst/>
              <a:cxnLst/>
              <a:rect l="0" t="0" r="0" b="0"/>
              <a:pathLst>
                <a:path w="147247" h="21036">
                  <a:moveTo>
                    <a:pt x="0" y="0"/>
                  </a:moveTo>
                  <a:lnTo>
                    <a:pt x="27917" y="0"/>
                  </a:lnTo>
                  <a:lnTo>
                    <a:pt x="39646" y="1169"/>
                  </a:lnTo>
                  <a:lnTo>
                    <a:pt x="50972" y="3117"/>
                  </a:lnTo>
                  <a:lnTo>
                    <a:pt x="74073" y="8397"/>
                  </a:lnTo>
                  <a:lnTo>
                    <a:pt x="86778" y="11441"/>
                  </a:lnTo>
                  <a:lnTo>
                    <a:pt x="147246" y="2103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4838095" y="8282465"/>
              <a:ext cx="312641" cy="479353"/>
            </a:xfrm>
            <a:custGeom>
              <a:avLst/>
              <a:gdLst/>
              <a:ahLst/>
              <a:cxnLst/>
              <a:rect l="0" t="0" r="0" b="0"/>
              <a:pathLst>
                <a:path w="312641" h="479353">
                  <a:moveTo>
                    <a:pt x="0" y="6060"/>
                  </a:moveTo>
                  <a:lnTo>
                    <a:pt x="16750" y="476"/>
                  </a:lnTo>
                  <a:lnTo>
                    <a:pt x="26359" y="0"/>
                  </a:lnTo>
                  <a:lnTo>
                    <a:pt x="37439" y="851"/>
                  </a:lnTo>
                  <a:lnTo>
                    <a:pt x="49500" y="2587"/>
                  </a:lnTo>
                  <a:lnTo>
                    <a:pt x="61047" y="4913"/>
                  </a:lnTo>
                  <a:lnTo>
                    <a:pt x="72251" y="7632"/>
                  </a:lnTo>
                  <a:lnTo>
                    <a:pt x="107886" y="17043"/>
                  </a:lnTo>
                  <a:lnTo>
                    <a:pt x="121006" y="20394"/>
                  </a:lnTo>
                  <a:lnTo>
                    <a:pt x="133258" y="24965"/>
                  </a:lnTo>
                  <a:lnTo>
                    <a:pt x="144933" y="30349"/>
                  </a:lnTo>
                  <a:lnTo>
                    <a:pt x="181230" y="49094"/>
                  </a:lnTo>
                  <a:lnTo>
                    <a:pt x="194443" y="55784"/>
                  </a:lnTo>
                  <a:lnTo>
                    <a:pt x="206758" y="63751"/>
                  </a:lnTo>
                  <a:lnTo>
                    <a:pt x="218473" y="72567"/>
                  </a:lnTo>
                  <a:lnTo>
                    <a:pt x="229790" y="81950"/>
                  </a:lnTo>
                  <a:lnTo>
                    <a:pt x="240839" y="92881"/>
                  </a:lnTo>
                  <a:lnTo>
                    <a:pt x="251712" y="104842"/>
                  </a:lnTo>
                  <a:lnTo>
                    <a:pt x="262466" y="117491"/>
                  </a:lnTo>
                  <a:lnTo>
                    <a:pt x="271973" y="130598"/>
                  </a:lnTo>
                  <a:lnTo>
                    <a:pt x="280648" y="144010"/>
                  </a:lnTo>
                  <a:lnTo>
                    <a:pt x="288769" y="157626"/>
                  </a:lnTo>
                  <a:lnTo>
                    <a:pt x="295351" y="171378"/>
                  </a:lnTo>
                  <a:lnTo>
                    <a:pt x="300908" y="185221"/>
                  </a:lnTo>
                  <a:lnTo>
                    <a:pt x="305782" y="199124"/>
                  </a:lnTo>
                  <a:lnTo>
                    <a:pt x="309030" y="213066"/>
                  </a:lnTo>
                  <a:lnTo>
                    <a:pt x="311196" y="227037"/>
                  </a:lnTo>
                  <a:lnTo>
                    <a:pt x="312640" y="241024"/>
                  </a:lnTo>
                  <a:lnTo>
                    <a:pt x="312434" y="255023"/>
                  </a:lnTo>
                  <a:lnTo>
                    <a:pt x="311128" y="269031"/>
                  </a:lnTo>
                  <a:lnTo>
                    <a:pt x="309089" y="283044"/>
                  </a:lnTo>
                  <a:lnTo>
                    <a:pt x="304224" y="295892"/>
                  </a:lnTo>
                  <a:lnTo>
                    <a:pt x="297474" y="307963"/>
                  </a:lnTo>
                  <a:lnTo>
                    <a:pt x="289468" y="319516"/>
                  </a:lnTo>
                  <a:lnTo>
                    <a:pt x="279457" y="330724"/>
                  </a:lnTo>
                  <a:lnTo>
                    <a:pt x="268108" y="341702"/>
                  </a:lnTo>
                  <a:lnTo>
                    <a:pt x="255868" y="352526"/>
                  </a:lnTo>
                  <a:lnTo>
                    <a:pt x="243033" y="360911"/>
                  </a:lnTo>
                  <a:lnTo>
                    <a:pt x="229802" y="367670"/>
                  </a:lnTo>
                  <a:lnTo>
                    <a:pt x="216307" y="373344"/>
                  </a:lnTo>
                  <a:lnTo>
                    <a:pt x="201467" y="377128"/>
                  </a:lnTo>
                  <a:lnTo>
                    <a:pt x="185730" y="379649"/>
                  </a:lnTo>
                  <a:lnTo>
                    <a:pt x="169397" y="381330"/>
                  </a:lnTo>
                  <a:lnTo>
                    <a:pt x="153833" y="382451"/>
                  </a:lnTo>
                  <a:lnTo>
                    <a:pt x="138782" y="383199"/>
                  </a:lnTo>
                  <a:lnTo>
                    <a:pt x="124074" y="383697"/>
                  </a:lnTo>
                  <a:lnTo>
                    <a:pt x="109594" y="381692"/>
                  </a:lnTo>
                  <a:lnTo>
                    <a:pt x="95267" y="378018"/>
                  </a:lnTo>
                  <a:lnTo>
                    <a:pt x="81040" y="373231"/>
                  </a:lnTo>
                  <a:lnTo>
                    <a:pt x="69219" y="367703"/>
                  </a:lnTo>
                  <a:lnTo>
                    <a:pt x="59001" y="361680"/>
                  </a:lnTo>
                  <a:lnTo>
                    <a:pt x="49851" y="355327"/>
                  </a:lnTo>
                  <a:lnTo>
                    <a:pt x="42583" y="347586"/>
                  </a:lnTo>
                  <a:lnTo>
                    <a:pt x="36569" y="338920"/>
                  </a:lnTo>
                  <a:lnTo>
                    <a:pt x="31391" y="329636"/>
                  </a:lnTo>
                  <a:lnTo>
                    <a:pt x="30276" y="319942"/>
                  </a:lnTo>
                  <a:lnTo>
                    <a:pt x="31870" y="309973"/>
                  </a:lnTo>
                  <a:lnTo>
                    <a:pt x="35271" y="299821"/>
                  </a:lnTo>
                  <a:lnTo>
                    <a:pt x="41043" y="291884"/>
                  </a:lnTo>
                  <a:lnTo>
                    <a:pt x="48397" y="285425"/>
                  </a:lnTo>
                  <a:lnTo>
                    <a:pt x="56806" y="279950"/>
                  </a:lnTo>
                  <a:lnTo>
                    <a:pt x="65917" y="278637"/>
                  </a:lnTo>
                  <a:lnTo>
                    <a:pt x="75498" y="280099"/>
                  </a:lnTo>
                  <a:lnTo>
                    <a:pt x="85390" y="283411"/>
                  </a:lnTo>
                  <a:lnTo>
                    <a:pt x="96660" y="287956"/>
                  </a:lnTo>
                  <a:lnTo>
                    <a:pt x="108848" y="293323"/>
                  </a:lnTo>
                  <a:lnTo>
                    <a:pt x="121647" y="299239"/>
                  </a:lnTo>
                  <a:lnTo>
                    <a:pt x="133686" y="307857"/>
                  </a:lnTo>
                  <a:lnTo>
                    <a:pt x="145218" y="318277"/>
                  </a:lnTo>
                  <a:lnTo>
                    <a:pt x="156412" y="329898"/>
                  </a:lnTo>
                  <a:lnTo>
                    <a:pt x="166211" y="341152"/>
                  </a:lnTo>
                  <a:lnTo>
                    <a:pt x="175082" y="352159"/>
                  </a:lnTo>
                  <a:lnTo>
                    <a:pt x="183332" y="363004"/>
                  </a:lnTo>
                  <a:lnTo>
                    <a:pt x="191170" y="372571"/>
                  </a:lnTo>
                  <a:lnTo>
                    <a:pt x="198733" y="381286"/>
                  </a:lnTo>
                  <a:lnTo>
                    <a:pt x="206112" y="389434"/>
                  </a:lnTo>
                  <a:lnTo>
                    <a:pt x="213368" y="399539"/>
                  </a:lnTo>
                  <a:lnTo>
                    <a:pt x="220543" y="410951"/>
                  </a:lnTo>
                  <a:lnTo>
                    <a:pt x="227664" y="423233"/>
                  </a:lnTo>
                  <a:lnTo>
                    <a:pt x="233579" y="434928"/>
                  </a:lnTo>
                  <a:lnTo>
                    <a:pt x="238692" y="446230"/>
                  </a:lnTo>
                  <a:lnTo>
                    <a:pt x="252422" y="47935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6" name="Freeform 75"/>
          <p:cNvSpPr/>
          <p:nvPr/>
        </p:nvSpPr>
        <p:spPr>
          <a:xfrm>
            <a:off x="2513706" y="1936605"/>
            <a:ext cx="1703851" cy="347082"/>
          </a:xfrm>
          <a:custGeom>
            <a:avLst/>
            <a:gdLst/>
            <a:ahLst/>
            <a:cxnLst/>
            <a:rect l="0" t="0" r="0" b="0"/>
            <a:pathLst>
              <a:path w="1703851" h="347082">
                <a:moveTo>
                  <a:pt x="0" y="0"/>
                </a:moveTo>
                <a:lnTo>
                  <a:pt x="32418" y="1169"/>
                </a:lnTo>
                <a:lnTo>
                  <a:pt x="76910" y="8325"/>
                </a:lnTo>
                <a:lnTo>
                  <a:pt x="116667" y="12984"/>
                </a:lnTo>
                <a:lnTo>
                  <a:pt x="158052" y="21766"/>
                </a:lnTo>
                <a:lnTo>
                  <a:pt x="196803" y="31769"/>
                </a:lnTo>
                <a:lnTo>
                  <a:pt x="239838" y="42134"/>
                </a:lnTo>
                <a:lnTo>
                  <a:pt x="296996" y="52607"/>
                </a:lnTo>
                <a:lnTo>
                  <a:pt x="348991" y="63111"/>
                </a:lnTo>
                <a:lnTo>
                  <a:pt x="389717" y="70508"/>
                </a:lnTo>
                <a:lnTo>
                  <a:pt x="428272" y="75817"/>
                </a:lnTo>
                <a:lnTo>
                  <a:pt x="465017" y="81674"/>
                </a:lnTo>
                <a:lnTo>
                  <a:pt x="502393" y="86526"/>
                </a:lnTo>
                <a:lnTo>
                  <a:pt x="634701" y="119241"/>
                </a:lnTo>
                <a:lnTo>
                  <a:pt x="676673" y="124146"/>
                </a:lnTo>
                <a:lnTo>
                  <a:pt x="718715" y="131183"/>
                </a:lnTo>
                <a:lnTo>
                  <a:pt x="760776" y="140669"/>
                </a:lnTo>
                <a:lnTo>
                  <a:pt x="802844" y="145297"/>
                </a:lnTo>
                <a:lnTo>
                  <a:pt x="844913" y="152252"/>
                </a:lnTo>
                <a:lnTo>
                  <a:pt x="881401" y="161714"/>
                </a:lnTo>
                <a:lnTo>
                  <a:pt x="947233" y="170533"/>
                </a:lnTo>
                <a:lnTo>
                  <a:pt x="988846" y="179466"/>
                </a:lnTo>
                <a:lnTo>
                  <a:pt x="1044786" y="192954"/>
                </a:lnTo>
                <a:lnTo>
                  <a:pt x="1147069" y="220874"/>
                </a:lnTo>
                <a:lnTo>
                  <a:pt x="1202640" y="234894"/>
                </a:lnTo>
                <a:lnTo>
                  <a:pt x="1244620" y="239827"/>
                </a:lnTo>
                <a:lnTo>
                  <a:pt x="1293455" y="249891"/>
                </a:lnTo>
                <a:lnTo>
                  <a:pt x="1335543" y="259723"/>
                </a:lnTo>
                <a:lnTo>
                  <a:pt x="1371877" y="266574"/>
                </a:lnTo>
                <a:lnTo>
                  <a:pt x="1434373" y="273266"/>
                </a:lnTo>
                <a:lnTo>
                  <a:pt x="1470526" y="281451"/>
                </a:lnTo>
                <a:lnTo>
                  <a:pt x="1503442" y="291278"/>
                </a:lnTo>
                <a:lnTo>
                  <a:pt x="1537736" y="301590"/>
                </a:lnTo>
                <a:lnTo>
                  <a:pt x="1583865" y="312048"/>
                </a:lnTo>
                <a:lnTo>
                  <a:pt x="1632202" y="322547"/>
                </a:lnTo>
                <a:lnTo>
                  <a:pt x="1645567" y="326051"/>
                </a:lnTo>
                <a:lnTo>
                  <a:pt x="1703850" y="34708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9202898" y="1884017"/>
            <a:ext cx="399670" cy="252423"/>
          </a:xfrm>
          <a:custGeom>
            <a:avLst/>
            <a:gdLst/>
            <a:ahLst/>
            <a:cxnLst/>
            <a:rect l="0" t="0" r="0" b="0"/>
            <a:pathLst>
              <a:path w="399670" h="252423">
                <a:moveTo>
                  <a:pt x="0" y="0"/>
                </a:moveTo>
                <a:lnTo>
                  <a:pt x="11167" y="11167"/>
                </a:lnTo>
                <a:lnTo>
                  <a:pt x="19131" y="16793"/>
                </a:lnTo>
                <a:lnTo>
                  <a:pt x="29115" y="22882"/>
                </a:lnTo>
                <a:lnTo>
                  <a:pt x="40445" y="29278"/>
                </a:lnTo>
                <a:lnTo>
                  <a:pt x="50336" y="37048"/>
                </a:lnTo>
                <a:lnTo>
                  <a:pt x="59267" y="45734"/>
                </a:lnTo>
                <a:lnTo>
                  <a:pt x="67558" y="55030"/>
                </a:lnTo>
                <a:lnTo>
                  <a:pt x="83004" y="71592"/>
                </a:lnTo>
                <a:lnTo>
                  <a:pt x="90395" y="79281"/>
                </a:lnTo>
                <a:lnTo>
                  <a:pt x="99996" y="87913"/>
                </a:lnTo>
                <a:lnTo>
                  <a:pt x="111072" y="97173"/>
                </a:lnTo>
                <a:lnTo>
                  <a:pt x="135843" y="116811"/>
                </a:lnTo>
                <a:lnTo>
                  <a:pt x="162435" y="137225"/>
                </a:lnTo>
                <a:lnTo>
                  <a:pt x="177238" y="147577"/>
                </a:lnTo>
                <a:lnTo>
                  <a:pt x="192950" y="157985"/>
                </a:lnTo>
                <a:lnTo>
                  <a:pt x="209269" y="168429"/>
                </a:lnTo>
                <a:lnTo>
                  <a:pt x="225990" y="177729"/>
                </a:lnTo>
                <a:lnTo>
                  <a:pt x="242982" y="186266"/>
                </a:lnTo>
                <a:lnTo>
                  <a:pt x="260152" y="194295"/>
                </a:lnTo>
                <a:lnTo>
                  <a:pt x="276273" y="200816"/>
                </a:lnTo>
                <a:lnTo>
                  <a:pt x="291696" y="206332"/>
                </a:lnTo>
                <a:lnTo>
                  <a:pt x="306651" y="211177"/>
                </a:lnTo>
                <a:lnTo>
                  <a:pt x="321297" y="216746"/>
                </a:lnTo>
                <a:lnTo>
                  <a:pt x="335735" y="222795"/>
                </a:lnTo>
                <a:lnTo>
                  <a:pt x="399669" y="25242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462774" y="2441450"/>
            <a:ext cx="1567123" cy="188400"/>
          </a:xfrm>
          <a:custGeom>
            <a:avLst/>
            <a:gdLst/>
            <a:ahLst/>
            <a:cxnLst/>
            <a:rect l="0" t="0" r="0" b="0"/>
            <a:pathLst>
              <a:path w="1567123" h="188400">
                <a:moveTo>
                  <a:pt x="0" y="0"/>
                </a:moveTo>
                <a:lnTo>
                  <a:pt x="74170" y="24723"/>
                </a:lnTo>
                <a:lnTo>
                  <a:pt x="86843" y="28168"/>
                </a:lnTo>
                <a:lnTo>
                  <a:pt x="101134" y="31633"/>
                </a:lnTo>
                <a:lnTo>
                  <a:pt x="116505" y="35112"/>
                </a:lnTo>
                <a:lnTo>
                  <a:pt x="130258" y="38600"/>
                </a:lnTo>
                <a:lnTo>
                  <a:pt x="142932" y="42094"/>
                </a:lnTo>
                <a:lnTo>
                  <a:pt x="166364" y="49092"/>
                </a:lnTo>
                <a:lnTo>
                  <a:pt x="188464" y="56098"/>
                </a:lnTo>
                <a:lnTo>
                  <a:pt x="200435" y="59602"/>
                </a:lnTo>
                <a:lnTo>
                  <a:pt x="226200" y="66612"/>
                </a:lnTo>
                <a:lnTo>
                  <a:pt x="308676" y="87646"/>
                </a:lnTo>
                <a:lnTo>
                  <a:pt x="356217" y="92581"/>
                </a:lnTo>
                <a:lnTo>
                  <a:pt x="390096" y="93735"/>
                </a:lnTo>
                <a:lnTo>
                  <a:pt x="424629" y="95416"/>
                </a:lnTo>
                <a:lnTo>
                  <a:pt x="459455" y="100059"/>
                </a:lnTo>
                <a:lnTo>
                  <a:pt x="497526" y="102902"/>
                </a:lnTo>
                <a:lnTo>
                  <a:pt x="536651" y="104165"/>
                </a:lnTo>
                <a:lnTo>
                  <a:pt x="612494" y="104976"/>
                </a:lnTo>
                <a:lnTo>
                  <a:pt x="653190" y="106255"/>
                </a:lnTo>
                <a:lnTo>
                  <a:pt x="694650" y="110719"/>
                </a:lnTo>
                <a:lnTo>
                  <a:pt x="736449" y="113483"/>
                </a:lnTo>
                <a:lnTo>
                  <a:pt x="778399" y="115879"/>
                </a:lnTo>
                <a:lnTo>
                  <a:pt x="820415" y="120840"/>
                </a:lnTo>
                <a:lnTo>
                  <a:pt x="865578" y="123824"/>
                </a:lnTo>
                <a:lnTo>
                  <a:pt x="911750" y="125150"/>
                </a:lnTo>
                <a:lnTo>
                  <a:pt x="955643" y="125739"/>
                </a:lnTo>
                <a:lnTo>
                  <a:pt x="998524" y="129118"/>
                </a:lnTo>
                <a:lnTo>
                  <a:pt x="1040954" y="133346"/>
                </a:lnTo>
                <a:lnTo>
                  <a:pt x="1083184" y="135225"/>
                </a:lnTo>
                <a:lnTo>
                  <a:pt x="1125326" y="139176"/>
                </a:lnTo>
                <a:lnTo>
                  <a:pt x="1167428" y="143660"/>
                </a:lnTo>
                <a:lnTo>
                  <a:pt x="1209512" y="145652"/>
                </a:lnTo>
                <a:lnTo>
                  <a:pt x="1248473" y="149654"/>
                </a:lnTo>
                <a:lnTo>
                  <a:pt x="1284097" y="155328"/>
                </a:lnTo>
                <a:lnTo>
                  <a:pt x="1300141" y="158477"/>
                </a:lnTo>
                <a:lnTo>
                  <a:pt x="1365061" y="171928"/>
                </a:lnTo>
                <a:lnTo>
                  <a:pt x="1422332" y="182347"/>
                </a:lnTo>
                <a:lnTo>
                  <a:pt x="1456805" y="186219"/>
                </a:lnTo>
                <a:lnTo>
                  <a:pt x="1502493" y="188399"/>
                </a:lnTo>
                <a:lnTo>
                  <a:pt x="1567122" y="17879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1841656" y="1727223"/>
            <a:ext cx="519898" cy="564097"/>
          </a:xfrm>
          <a:custGeom>
            <a:avLst/>
            <a:gdLst/>
            <a:ahLst/>
            <a:cxnLst/>
            <a:rect l="0" t="0" r="0" b="0"/>
            <a:pathLst>
              <a:path w="519898" h="564097">
                <a:moveTo>
                  <a:pt x="167205" y="535428"/>
                </a:moveTo>
                <a:lnTo>
                  <a:pt x="225761" y="535428"/>
                </a:lnTo>
                <a:lnTo>
                  <a:pt x="237795" y="534259"/>
                </a:lnTo>
                <a:lnTo>
                  <a:pt x="249324" y="532311"/>
                </a:lnTo>
                <a:lnTo>
                  <a:pt x="272651" y="527031"/>
                </a:lnTo>
                <a:lnTo>
                  <a:pt x="298600" y="520788"/>
                </a:lnTo>
                <a:lnTo>
                  <a:pt x="310896" y="517488"/>
                </a:lnTo>
                <a:lnTo>
                  <a:pt x="333906" y="510704"/>
                </a:lnTo>
                <a:lnTo>
                  <a:pt x="344950" y="506090"/>
                </a:lnTo>
                <a:lnTo>
                  <a:pt x="355819" y="500677"/>
                </a:lnTo>
                <a:lnTo>
                  <a:pt x="366571" y="494731"/>
                </a:lnTo>
                <a:lnTo>
                  <a:pt x="390983" y="481892"/>
                </a:lnTo>
                <a:lnTo>
                  <a:pt x="404037" y="475196"/>
                </a:lnTo>
                <a:lnTo>
                  <a:pt x="415076" y="468395"/>
                </a:lnTo>
                <a:lnTo>
                  <a:pt x="424774" y="461524"/>
                </a:lnTo>
                <a:lnTo>
                  <a:pt x="433576" y="454605"/>
                </a:lnTo>
                <a:lnTo>
                  <a:pt x="449589" y="440686"/>
                </a:lnTo>
                <a:lnTo>
                  <a:pt x="464496" y="425540"/>
                </a:lnTo>
                <a:lnTo>
                  <a:pt x="471744" y="416593"/>
                </a:lnTo>
                <a:lnTo>
                  <a:pt x="478913" y="407122"/>
                </a:lnTo>
                <a:lnTo>
                  <a:pt x="484860" y="396134"/>
                </a:lnTo>
                <a:lnTo>
                  <a:pt x="489994" y="384134"/>
                </a:lnTo>
                <a:lnTo>
                  <a:pt x="494586" y="371460"/>
                </a:lnTo>
                <a:lnTo>
                  <a:pt x="498815" y="355998"/>
                </a:lnTo>
                <a:lnTo>
                  <a:pt x="502803" y="338679"/>
                </a:lnTo>
                <a:lnTo>
                  <a:pt x="506631" y="320121"/>
                </a:lnTo>
                <a:lnTo>
                  <a:pt x="509182" y="303074"/>
                </a:lnTo>
                <a:lnTo>
                  <a:pt x="510883" y="287036"/>
                </a:lnTo>
                <a:lnTo>
                  <a:pt x="512017" y="271669"/>
                </a:lnTo>
                <a:lnTo>
                  <a:pt x="513942" y="256750"/>
                </a:lnTo>
                <a:lnTo>
                  <a:pt x="516394" y="242129"/>
                </a:lnTo>
                <a:lnTo>
                  <a:pt x="519197" y="227707"/>
                </a:lnTo>
                <a:lnTo>
                  <a:pt x="519897" y="213419"/>
                </a:lnTo>
                <a:lnTo>
                  <a:pt x="519195" y="199218"/>
                </a:lnTo>
                <a:lnTo>
                  <a:pt x="517559" y="185077"/>
                </a:lnTo>
                <a:lnTo>
                  <a:pt x="515299" y="170975"/>
                </a:lnTo>
                <a:lnTo>
                  <a:pt x="512624" y="156899"/>
                </a:lnTo>
                <a:lnTo>
                  <a:pt x="509672" y="142840"/>
                </a:lnTo>
                <a:lnTo>
                  <a:pt x="507704" y="127625"/>
                </a:lnTo>
                <a:lnTo>
                  <a:pt x="506392" y="111638"/>
                </a:lnTo>
                <a:lnTo>
                  <a:pt x="505517" y="95137"/>
                </a:lnTo>
                <a:lnTo>
                  <a:pt x="502597" y="81799"/>
                </a:lnTo>
                <a:lnTo>
                  <a:pt x="498313" y="70570"/>
                </a:lnTo>
                <a:lnTo>
                  <a:pt x="493120" y="60747"/>
                </a:lnTo>
                <a:lnTo>
                  <a:pt x="487320" y="50692"/>
                </a:lnTo>
                <a:lnTo>
                  <a:pt x="481116" y="40483"/>
                </a:lnTo>
                <a:lnTo>
                  <a:pt x="474643" y="30171"/>
                </a:lnTo>
                <a:lnTo>
                  <a:pt x="466822" y="22128"/>
                </a:lnTo>
                <a:lnTo>
                  <a:pt x="458102" y="15597"/>
                </a:lnTo>
                <a:lnTo>
                  <a:pt x="448783" y="10075"/>
                </a:lnTo>
                <a:lnTo>
                  <a:pt x="436727" y="6393"/>
                </a:lnTo>
                <a:lnTo>
                  <a:pt x="422847" y="3939"/>
                </a:lnTo>
                <a:lnTo>
                  <a:pt x="407750" y="2303"/>
                </a:lnTo>
                <a:lnTo>
                  <a:pt x="393011" y="1212"/>
                </a:lnTo>
                <a:lnTo>
                  <a:pt x="378511" y="485"/>
                </a:lnTo>
                <a:lnTo>
                  <a:pt x="364169" y="0"/>
                </a:lnTo>
                <a:lnTo>
                  <a:pt x="351102" y="845"/>
                </a:lnTo>
                <a:lnTo>
                  <a:pt x="338885" y="2577"/>
                </a:lnTo>
                <a:lnTo>
                  <a:pt x="327235" y="4901"/>
                </a:lnTo>
                <a:lnTo>
                  <a:pt x="313625" y="8787"/>
                </a:lnTo>
                <a:lnTo>
                  <a:pt x="298708" y="13715"/>
                </a:lnTo>
                <a:lnTo>
                  <a:pt x="266552" y="25423"/>
                </a:lnTo>
                <a:lnTo>
                  <a:pt x="232784" y="38418"/>
                </a:lnTo>
                <a:lnTo>
                  <a:pt x="219105" y="45155"/>
                </a:lnTo>
                <a:lnTo>
                  <a:pt x="207648" y="51984"/>
                </a:lnTo>
                <a:lnTo>
                  <a:pt x="156473" y="86725"/>
                </a:lnTo>
                <a:lnTo>
                  <a:pt x="135557" y="100722"/>
                </a:lnTo>
                <a:lnTo>
                  <a:pt x="126239" y="107726"/>
                </a:lnTo>
                <a:lnTo>
                  <a:pt x="117691" y="114733"/>
                </a:lnTo>
                <a:lnTo>
                  <a:pt x="101960" y="129920"/>
                </a:lnTo>
                <a:lnTo>
                  <a:pt x="94492" y="138878"/>
                </a:lnTo>
                <a:lnTo>
                  <a:pt x="87177" y="148356"/>
                </a:lnTo>
                <a:lnTo>
                  <a:pt x="78794" y="160517"/>
                </a:lnTo>
                <a:lnTo>
                  <a:pt x="69700" y="174469"/>
                </a:lnTo>
                <a:lnTo>
                  <a:pt x="60131" y="189612"/>
                </a:lnTo>
                <a:lnTo>
                  <a:pt x="52583" y="203214"/>
                </a:lnTo>
                <a:lnTo>
                  <a:pt x="46383" y="215787"/>
                </a:lnTo>
                <a:lnTo>
                  <a:pt x="41081" y="227676"/>
                </a:lnTo>
                <a:lnTo>
                  <a:pt x="36377" y="239107"/>
                </a:lnTo>
                <a:lnTo>
                  <a:pt x="32073" y="250234"/>
                </a:lnTo>
                <a:lnTo>
                  <a:pt x="23005" y="274283"/>
                </a:lnTo>
                <a:lnTo>
                  <a:pt x="11184" y="304449"/>
                </a:lnTo>
                <a:lnTo>
                  <a:pt x="7097" y="320673"/>
                </a:lnTo>
                <a:lnTo>
                  <a:pt x="4373" y="337333"/>
                </a:lnTo>
                <a:lnTo>
                  <a:pt x="2556" y="354282"/>
                </a:lnTo>
                <a:lnTo>
                  <a:pt x="1345" y="371425"/>
                </a:lnTo>
                <a:lnTo>
                  <a:pt x="538" y="388696"/>
                </a:lnTo>
                <a:lnTo>
                  <a:pt x="0" y="406054"/>
                </a:lnTo>
                <a:lnTo>
                  <a:pt x="809" y="421131"/>
                </a:lnTo>
                <a:lnTo>
                  <a:pt x="2518" y="434689"/>
                </a:lnTo>
                <a:lnTo>
                  <a:pt x="4826" y="447233"/>
                </a:lnTo>
                <a:lnTo>
                  <a:pt x="9870" y="459102"/>
                </a:lnTo>
                <a:lnTo>
                  <a:pt x="16739" y="470520"/>
                </a:lnTo>
                <a:lnTo>
                  <a:pt x="24824" y="481638"/>
                </a:lnTo>
                <a:lnTo>
                  <a:pt x="33720" y="492556"/>
                </a:lnTo>
                <a:lnTo>
                  <a:pt x="43156" y="503341"/>
                </a:lnTo>
                <a:lnTo>
                  <a:pt x="52953" y="514036"/>
                </a:lnTo>
                <a:lnTo>
                  <a:pt x="64158" y="523504"/>
                </a:lnTo>
                <a:lnTo>
                  <a:pt x="76303" y="532153"/>
                </a:lnTo>
                <a:lnTo>
                  <a:pt x="89074" y="540256"/>
                </a:lnTo>
                <a:lnTo>
                  <a:pt x="102263" y="546827"/>
                </a:lnTo>
                <a:lnTo>
                  <a:pt x="115730" y="552376"/>
                </a:lnTo>
                <a:lnTo>
                  <a:pt x="129382" y="557244"/>
                </a:lnTo>
                <a:lnTo>
                  <a:pt x="144327" y="560490"/>
                </a:lnTo>
                <a:lnTo>
                  <a:pt x="160134" y="562653"/>
                </a:lnTo>
                <a:lnTo>
                  <a:pt x="176514" y="564096"/>
                </a:lnTo>
                <a:lnTo>
                  <a:pt x="190940" y="563888"/>
                </a:lnTo>
                <a:lnTo>
                  <a:pt x="204064" y="562582"/>
                </a:lnTo>
                <a:lnTo>
                  <a:pt x="240828" y="55646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6784034" y="1687628"/>
            <a:ext cx="481521" cy="636862"/>
          </a:xfrm>
          <a:custGeom>
            <a:avLst/>
            <a:gdLst/>
            <a:ahLst/>
            <a:cxnLst/>
            <a:rect l="0" t="0" r="0" b="0"/>
            <a:pathLst>
              <a:path w="481521" h="636862">
                <a:moveTo>
                  <a:pt x="157581" y="575023"/>
                </a:moveTo>
                <a:lnTo>
                  <a:pt x="216137" y="575023"/>
                </a:lnTo>
                <a:lnTo>
                  <a:pt x="229339" y="573854"/>
                </a:lnTo>
                <a:lnTo>
                  <a:pt x="242815" y="571906"/>
                </a:lnTo>
                <a:lnTo>
                  <a:pt x="256474" y="569439"/>
                </a:lnTo>
                <a:lnTo>
                  <a:pt x="269085" y="566626"/>
                </a:lnTo>
                <a:lnTo>
                  <a:pt x="280999" y="563581"/>
                </a:lnTo>
                <a:lnTo>
                  <a:pt x="304755" y="557083"/>
                </a:lnTo>
                <a:lnTo>
                  <a:pt x="330894" y="550299"/>
                </a:lnTo>
                <a:lnTo>
                  <a:pt x="343241" y="544517"/>
                </a:lnTo>
                <a:lnTo>
                  <a:pt x="354977" y="537156"/>
                </a:lnTo>
                <a:lnTo>
                  <a:pt x="366307" y="528743"/>
                </a:lnTo>
                <a:lnTo>
                  <a:pt x="376198" y="518460"/>
                </a:lnTo>
                <a:lnTo>
                  <a:pt x="385129" y="506930"/>
                </a:lnTo>
                <a:lnTo>
                  <a:pt x="393420" y="494569"/>
                </a:lnTo>
                <a:lnTo>
                  <a:pt x="411982" y="465252"/>
                </a:lnTo>
                <a:lnTo>
                  <a:pt x="421840" y="449254"/>
                </a:lnTo>
                <a:lnTo>
                  <a:pt x="429580" y="435083"/>
                </a:lnTo>
                <a:lnTo>
                  <a:pt x="435909" y="422130"/>
                </a:lnTo>
                <a:lnTo>
                  <a:pt x="441297" y="409989"/>
                </a:lnTo>
                <a:lnTo>
                  <a:pt x="446058" y="398388"/>
                </a:lnTo>
                <a:lnTo>
                  <a:pt x="450401" y="387149"/>
                </a:lnTo>
                <a:lnTo>
                  <a:pt x="458342" y="365312"/>
                </a:lnTo>
                <a:lnTo>
                  <a:pt x="476517" y="312167"/>
                </a:lnTo>
                <a:lnTo>
                  <a:pt x="478887" y="298115"/>
                </a:lnTo>
                <a:lnTo>
                  <a:pt x="480466" y="281736"/>
                </a:lnTo>
                <a:lnTo>
                  <a:pt x="481520" y="263805"/>
                </a:lnTo>
                <a:lnTo>
                  <a:pt x="481053" y="244838"/>
                </a:lnTo>
                <a:lnTo>
                  <a:pt x="479574" y="225183"/>
                </a:lnTo>
                <a:lnTo>
                  <a:pt x="477419" y="205067"/>
                </a:lnTo>
                <a:lnTo>
                  <a:pt x="471908" y="164019"/>
                </a:lnTo>
                <a:lnTo>
                  <a:pt x="468802" y="143256"/>
                </a:lnTo>
                <a:lnTo>
                  <a:pt x="464394" y="127077"/>
                </a:lnTo>
                <a:lnTo>
                  <a:pt x="459119" y="113954"/>
                </a:lnTo>
                <a:lnTo>
                  <a:pt x="453265" y="102867"/>
                </a:lnTo>
                <a:lnTo>
                  <a:pt x="445856" y="90802"/>
                </a:lnTo>
                <a:lnTo>
                  <a:pt x="437411" y="78084"/>
                </a:lnTo>
                <a:lnTo>
                  <a:pt x="428275" y="64931"/>
                </a:lnTo>
                <a:lnTo>
                  <a:pt x="418679" y="52657"/>
                </a:lnTo>
                <a:lnTo>
                  <a:pt x="408775" y="40968"/>
                </a:lnTo>
                <a:lnTo>
                  <a:pt x="398666" y="29669"/>
                </a:lnTo>
                <a:lnTo>
                  <a:pt x="388421" y="20968"/>
                </a:lnTo>
                <a:lnTo>
                  <a:pt x="378086" y="13999"/>
                </a:lnTo>
                <a:lnTo>
                  <a:pt x="367689" y="8184"/>
                </a:lnTo>
                <a:lnTo>
                  <a:pt x="354916" y="4308"/>
                </a:lnTo>
                <a:lnTo>
                  <a:pt x="340557" y="1723"/>
                </a:lnTo>
                <a:lnTo>
                  <a:pt x="325141" y="0"/>
                </a:lnTo>
                <a:lnTo>
                  <a:pt x="307852" y="20"/>
                </a:lnTo>
                <a:lnTo>
                  <a:pt x="289314" y="1202"/>
                </a:lnTo>
                <a:lnTo>
                  <a:pt x="269944" y="3159"/>
                </a:lnTo>
                <a:lnTo>
                  <a:pt x="253525" y="5632"/>
                </a:lnTo>
                <a:lnTo>
                  <a:pt x="239072" y="8449"/>
                </a:lnTo>
                <a:lnTo>
                  <a:pt x="225932" y="11496"/>
                </a:lnTo>
                <a:lnTo>
                  <a:pt x="211328" y="17033"/>
                </a:lnTo>
                <a:lnTo>
                  <a:pt x="195750" y="24231"/>
                </a:lnTo>
                <a:lnTo>
                  <a:pt x="179521" y="32535"/>
                </a:lnTo>
                <a:lnTo>
                  <a:pt x="165196" y="40408"/>
                </a:lnTo>
                <a:lnTo>
                  <a:pt x="152140" y="47994"/>
                </a:lnTo>
                <a:lnTo>
                  <a:pt x="139930" y="55389"/>
                </a:lnTo>
                <a:lnTo>
                  <a:pt x="129453" y="62656"/>
                </a:lnTo>
                <a:lnTo>
                  <a:pt x="120130" y="69837"/>
                </a:lnTo>
                <a:lnTo>
                  <a:pt x="111579" y="76963"/>
                </a:lnTo>
                <a:lnTo>
                  <a:pt x="103540" y="84050"/>
                </a:lnTo>
                <a:lnTo>
                  <a:pt x="88376" y="98157"/>
                </a:lnTo>
                <a:lnTo>
                  <a:pt x="76961" y="115335"/>
                </a:lnTo>
                <a:lnTo>
                  <a:pt x="66824" y="134655"/>
                </a:lnTo>
                <a:lnTo>
                  <a:pt x="60849" y="144715"/>
                </a:lnTo>
                <a:lnTo>
                  <a:pt x="54529" y="154928"/>
                </a:lnTo>
                <a:lnTo>
                  <a:pt x="49146" y="165243"/>
                </a:lnTo>
                <a:lnTo>
                  <a:pt x="44389" y="175625"/>
                </a:lnTo>
                <a:lnTo>
                  <a:pt x="40050" y="186052"/>
                </a:lnTo>
                <a:lnTo>
                  <a:pt x="35987" y="197678"/>
                </a:lnTo>
                <a:lnTo>
                  <a:pt x="32111" y="210103"/>
                </a:lnTo>
                <a:lnTo>
                  <a:pt x="24687" y="235206"/>
                </a:lnTo>
                <a:lnTo>
                  <a:pt x="17492" y="258048"/>
                </a:lnTo>
                <a:lnTo>
                  <a:pt x="13938" y="270217"/>
                </a:lnTo>
                <a:lnTo>
                  <a:pt x="6872" y="296202"/>
                </a:lnTo>
                <a:lnTo>
                  <a:pt x="4520" y="312013"/>
                </a:lnTo>
                <a:lnTo>
                  <a:pt x="2953" y="329566"/>
                </a:lnTo>
                <a:lnTo>
                  <a:pt x="1907" y="348279"/>
                </a:lnTo>
                <a:lnTo>
                  <a:pt x="745" y="381537"/>
                </a:lnTo>
                <a:lnTo>
                  <a:pt x="92" y="429657"/>
                </a:lnTo>
                <a:lnTo>
                  <a:pt x="0" y="446559"/>
                </a:lnTo>
                <a:lnTo>
                  <a:pt x="1108" y="461334"/>
                </a:lnTo>
                <a:lnTo>
                  <a:pt x="3015" y="474689"/>
                </a:lnTo>
                <a:lnTo>
                  <a:pt x="5454" y="487098"/>
                </a:lnTo>
                <a:lnTo>
                  <a:pt x="9418" y="500046"/>
                </a:lnTo>
                <a:lnTo>
                  <a:pt x="14399" y="513351"/>
                </a:lnTo>
                <a:lnTo>
                  <a:pt x="20056" y="526897"/>
                </a:lnTo>
                <a:lnTo>
                  <a:pt x="26164" y="538264"/>
                </a:lnTo>
                <a:lnTo>
                  <a:pt x="39184" y="557127"/>
                </a:lnTo>
                <a:lnTo>
                  <a:pt x="47097" y="566598"/>
                </a:lnTo>
                <a:lnTo>
                  <a:pt x="55878" y="576418"/>
                </a:lnTo>
                <a:lnTo>
                  <a:pt x="65237" y="586470"/>
                </a:lnTo>
                <a:lnTo>
                  <a:pt x="76152" y="595509"/>
                </a:lnTo>
                <a:lnTo>
                  <a:pt x="88103" y="603873"/>
                </a:lnTo>
                <a:lnTo>
                  <a:pt x="100744" y="611785"/>
                </a:lnTo>
                <a:lnTo>
                  <a:pt x="112678" y="618229"/>
                </a:lnTo>
                <a:lnTo>
                  <a:pt x="124140" y="623693"/>
                </a:lnTo>
                <a:lnTo>
                  <a:pt x="135287" y="628505"/>
                </a:lnTo>
                <a:lnTo>
                  <a:pt x="147393" y="631712"/>
                </a:lnTo>
                <a:lnTo>
                  <a:pt x="160138" y="633851"/>
                </a:lnTo>
                <a:lnTo>
                  <a:pt x="173309" y="635277"/>
                </a:lnTo>
                <a:lnTo>
                  <a:pt x="186764" y="636227"/>
                </a:lnTo>
                <a:lnTo>
                  <a:pt x="200409" y="636861"/>
                </a:lnTo>
                <a:lnTo>
                  <a:pt x="262756" y="62761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2664902" y="2262834"/>
            <a:ext cx="903920" cy="536215"/>
          </a:xfrm>
          <a:custGeom>
            <a:avLst/>
            <a:gdLst/>
            <a:ahLst/>
            <a:cxnLst/>
            <a:rect l="0" t="0" r="0" b="0"/>
            <a:pathLst>
              <a:path w="903920" h="536215">
                <a:moveTo>
                  <a:pt x="195884" y="494144"/>
                </a:moveTo>
                <a:lnTo>
                  <a:pt x="222243" y="502540"/>
                </a:lnTo>
                <a:lnTo>
                  <a:pt x="256932" y="512083"/>
                </a:lnTo>
                <a:lnTo>
                  <a:pt x="279110" y="518867"/>
                </a:lnTo>
                <a:lnTo>
                  <a:pt x="294607" y="521143"/>
                </a:lnTo>
                <a:lnTo>
                  <a:pt x="313119" y="522661"/>
                </a:lnTo>
                <a:lnTo>
                  <a:pt x="351996" y="524347"/>
                </a:lnTo>
                <a:lnTo>
                  <a:pt x="400163" y="525297"/>
                </a:lnTo>
                <a:lnTo>
                  <a:pt x="429636" y="525519"/>
                </a:lnTo>
                <a:lnTo>
                  <a:pt x="447546" y="524409"/>
                </a:lnTo>
                <a:lnTo>
                  <a:pt x="467666" y="522501"/>
                </a:lnTo>
                <a:lnTo>
                  <a:pt x="489260" y="520060"/>
                </a:lnTo>
                <a:lnTo>
                  <a:pt x="508330" y="518433"/>
                </a:lnTo>
                <a:lnTo>
                  <a:pt x="525718" y="517349"/>
                </a:lnTo>
                <a:lnTo>
                  <a:pt x="541985" y="516625"/>
                </a:lnTo>
                <a:lnTo>
                  <a:pt x="557504" y="514974"/>
                </a:lnTo>
                <a:lnTo>
                  <a:pt x="572524" y="512705"/>
                </a:lnTo>
                <a:lnTo>
                  <a:pt x="587212" y="510024"/>
                </a:lnTo>
                <a:lnTo>
                  <a:pt x="605184" y="505899"/>
                </a:lnTo>
                <a:lnTo>
                  <a:pt x="646968" y="495083"/>
                </a:lnTo>
                <a:lnTo>
                  <a:pt x="680341" y="485602"/>
                </a:lnTo>
                <a:lnTo>
                  <a:pt x="708028" y="477492"/>
                </a:lnTo>
                <a:lnTo>
                  <a:pt x="735915" y="469993"/>
                </a:lnTo>
                <a:lnTo>
                  <a:pt x="757659" y="459648"/>
                </a:lnTo>
                <a:lnTo>
                  <a:pt x="776282" y="448428"/>
                </a:lnTo>
                <a:lnTo>
                  <a:pt x="796245" y="439546"/>
                </a:lnTo>
                <a:lnTo>
                  <a:pt x="813687" y="428587"/>
                </a:lnTo>
                <a:lnTo>
                  <a:pt x="829230" y="415925"/>
                </a:lnTo>
                <a:lnTo>
                  <a:pt x="843929" y="402507"/>
                </a:lnTo>
                <a:lnTo>
                  <a:pt x="865344" y="381812"/>
                </a:lnTo>
                <a:lnTo>
                  <a:pt x="872409" y="371343"/>
                </a:lnTo>
                <a:lnTo>
                  <a:pt x="879457" y="358520"/>
                </a:lnTo>
                <a:lnTo>
                  <a:pt x="886492" y="344128"/>
                </a:lnTo>
                <a:lnTo>
                  <a:pt x="892351" y="329859"/>
                </a:lnTo>
                <a:lnTo>
                  <a:pt x="897426" y="315672"/>
                </a:lnTo>
                <a:lnTo>
                  <a:pt x="901977" y="301539"/>
                </a:lnTo>
                <a:lnTo>
                  <a:pt x="903844" y="286274"/>
                </a:lnTo>
                <a:lnTo>
                  <a:pt x="903919" y="270255"/>
                </a:lnTo>
                <a:lnTo>
                  <a:pt x="902800" y="253732"/>
                </a:lnTo>
                <a:lnTo>
                  <a:pt x="899718" y="236873"/>
                </a:lnTo>
                <a:lnTo>
                  <a:pt x="895325" y="219791"/>
                </a:lnTo>
                <a:lnTo>
                  <a:pt x="890059" y="202560"/>
                </a:lnTo>
                <a:lnTo>
                  <a:pt x="883043" y="186398"/>
                </a:lnTo>
                <a:lnTo>
                  <a:pt x="874860" y="170949"/>
                </a:lnTo>
                <a:lnTo>
                  <a:pt x="865898" y="155975"/>
                </a:lnTo>
                <a:lnTo>
                  <a:pt x="857587" y="143656"/>
                </a:lnTo>
                <a:lnTo>
                  <a:pt x="849709" y="133105"/>
                </a:lnTo>
                <a:lnTo>
                  <a:pt x="842119" y="123734"/>
                </a:lnTo>
                <a:lnTo>
                  <a:pt x="827454" y="107090"/>
                </a:lnTo>
                <a:lnTo>
                  <a:pt x="811976" y="91901"/>
                </a:lnTo>
                <a:lnTo>
                  <a:pt x="793411" y="77360"/>
                </a:lnTo>
                <a:lnTo>
                  <a:pt x="773474" y="63106"/>
                </a:lnTo>
                <a:lnTo>
                  <a:pt x="752927" y="50149"/>
                </a:lnTo>
                <a:lnTo>
                  <a:pt x="732108" y="40495"/>
                </a:lnTo>
                <a:lnTo>
                  <a:pt x="711169" y="32309"/>
                </a:lnTo>
                <a:lnTo>
                  <a:pt x="690177" y="24775"/>
                </a:lnTo>
                <a:lnTo>
                  <a:pt x="669161" y="17532"/>
                </a:lnTo>
                <a:lnTo>
                  <a:pt x="645018" y="10417"/>
                </a:lnTo>
                <a:lnTo>
                  <a:pt x="618706" y="4528"/>
                </a:lnTo>
                <a:lnTo>
                  <a:pt x="591430" y="1910"/>
                </a:lnTo>
                <a:lnTo>
                  <a:pt x="574107" y="1212"/>
                </a:lnTo>
                <a:lnTo>
                  <a:pt x="514147" y="230"/>
                </a:lnTo>
                <a:lnTo>
                  <a:pt x="480685" y="0"/>
                </a:lnTo>
                <a:lnTo>
                  <a:pt x="464049" y="1108"/>
                </a:lnTo>
                <a:lnTo>
                  <a:pt x="447116" y="3015"/>
                </a:lnTo>
                <a:lnTo>
                  <a:pt x="429983" y="5454"/>
                </a:lnTo>
                <a:lnTo>
                  <a:pt x="413887" y="8250"/>
                </a:lnTo>
                <a:lnTo>
                  <a:pt x="398482" y="11282"/>
                </a:lnTo>
                <a:lnTo>
                  <a:pt x="383538" y="14472"/>
                </a:lnTo>
                <a:lnTo>
                  <a:pt x="368900" y="18936"/>
                </a:lnTo>
                <a:lnTo>
                  <a:pt x="354467" y="24249"/>
                </a:lnTo>
                <a:lnTo>
                  <a:pt x="340171" y="30128"/>
                </a:lnTo>
                <a:lnTo>
                  <a:pt x="324797" y="35216"/>
                </a:lnTo>
                <a:lnTo>
                  <a:pt x="308704" y="39777"/>
                </a:lnTo>
                <a:lnTo>
                  <a:pt x="292133" y="43986"/>
                </a:lnTo>
                <a:lnTo>
                  <a:pt x="276411" y="49129"/>
                </a:lnTo>
                <a:lnTo>
                  <a:pt x="261255" y="54896"/>
                </a:lnTo>
                <a:lnTo>
                  <a:pt x="233118" y="67535"/>
                </a:lnTo>
                <a:lnTo>
                  <a:pt x="170014" y="101632"/>
                </a:lnTo>
                <a:lnTo>
                  <a:pt x="145822" y="115575"/>
                </a:lnTo>
                <a:lnTo>
                  <a:pt x="123384" y="129562"/>
                </a:lnTo>
                <a:lnTo>
                  <a:pt x="101725" y="143570"/>
                </a:lnTo>
                <a:lnTo>
                  <a:pt x="92209" y="151746"/>
                </a:lnTo>
                <a:lnTo>
                  <a:pt x="83529" y="160702"/>
                </a:lnTo>
                <a:lnTo>
                  <a:pt x="75404" y="170179"/>
                </a:lnTo>
                <a:lnTo>
                  <a:pt x="67651" y="180003"/>
                </a:lnTo>
                <a:lnTo>
                  <a:pt x="60145" y="190058"/>
                </a:lnTo>
                <a:lnTo>
                  <a:pt x="52803" y="200267"/>
                </a:lnTo>
                <a:lnTo>
                  <a:pt x="45572" y="209411"/>
                </a:lnTo>
                <a:lnTo>
                  <a:pt x="31304" y="225803"/>
                </a:lnTo>
                <a:lnTo>
                  <a:pt x="24227" y="234615"/>
                </a:lnTo>
                <a:lnTo>
                  <a:pt x="17172" y="243995"/>
                </a:lnTo>
                <a:lnTo>
                  <a:pt x="10131" y="253755"/>
                </a:lnTo>
                <a:lnTo>
                  <a:pt x="5438" y="266104"/>
                </a:lnTo>
                <a:lnTo>
                  <a:pt x="2308" y="280180"/>
                </a:lnTo>
                <a:lnTo>
                  <a:pt x="222" y="295408"/>
                </a:lnTo>
                <a:lnTo>
                  <a:pt x="0" y="311402"/>
                </a:lnTo>
                <a:lnTo>
                  <a:pt x="1021" y="327908"/>
                </a:lnTo>
                <a:lnTo>
                  <a:pt x="2870" y="344756"/>
                </a:lnTo>
                <a:lnTo>
                  <a:pt x="6439" y="360662"/>
                </a:lnTo>
                <a:lnTo>
                  <a:pt x="11157" y="375940"/>
                </a:lnTo>
                <a:lnTo>
                  <a:pt x="16639" y="390800"/>
                </a:lnTo>
                <a:lnTo>
                  <a:pt x="22631" y="403044"/>
                </a:lnTo>
                <a:lnTo>
                  <a:pt x="28962" y="413544"/>
                </a:lnTo>
                <a:lnTo>
                  <a:pt x="35521" y="422881"/>
                </a:lnTo>
                <a:lnTo>
                  <a:pt x="49041" y="439489"/>
                </a:lnTo>
                <a:lnTo>
                  <a:pt x="65178" y="455829"/>
                </a:lnTo>
                <a:lnTo>
                  <a:pt x="76025" y="465095"/>
                </a:lnTo>
                <a:lnTo>
                  <a:pt x="87931" y="474777"/>
                </a:lnTo>
                <a:lnTo>
                  <a:pt x="99375" y="485907"/>
                </a:lnTo>
                <a:lnTo>
                  <a:pt x="110509" y="498002"/>
                </a:lnTo>
                <a:lnTo>
                  <a:pt x="153814" y="53621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65100" y="0"/>
            <a:ext cx="2819400" cy="923330"/>
          </a:xfrm>
          <a:prstGeom prst="rect">
            <a:avLst/>
          </a:prstGeom>
          <a:noFill/>
        </p:spPr>
        <p:txBody>
          <a:bodyPr vert="horz" rtlCol="0">
            <a:spAutoFit/>
          </a:bodyPr>
          <a:lstStyle/>
          <a:p>
            <a:r>
              <a:rPr lang="en-US" sz="2700" smtClean="0">
                <a:solidFill>
                  <a:srgbClr val="0000FF"/>
                </a:solidFill>
                <a:latin typeface="Comic Sans MS - 36"/>
              </a:rPr>
              <a:t>Proportion</a:t>
            </a:r>
          </a:p>
          <a:p>
            <a:r>
              <a:rPr lang="en-US" sz="2700" smtClean="0">
                <a:solidFill>
                  <a:srgbClr val="0000FF"/>
                </a:solidFill>
                <a:latin typeface="Comic Sans MS - 36"/>
              </a:rPr>
              <a:t>Example 5</a:t>
            </a:r>
            <a:endParaRPr lang="en-US" sz="2700">
              <a:solidFill>
                <a:srgbClr val="0000FF"/>
              </a:solidFill>
              <a:latin typeface="Comic Sans MS - 36"/>
            </a:endParaRPr>
          </a:p>
        </p:txBody>
      </p:sp>
      <p:sp>
        <p:nvSpPr>
          <p:cNvPr id="3" name="TextBox 2"/>
          <p:cNvSpPr txBox="1"/>
          <p:nvPr/>
        </p:nvSpPr>
        <p:spPr>
          <a:xfrm>
            <a:off x="203200" y="1384300"/>
            <a:ext cx="9753600" cy="738664"/>
          </a:xfrm>
          <a:prstGeom prst="rect">
            <a:avLst/>
          </a:prstGeom>
          <a:noFill/>
        </p:spPr>
        <p:txBody>
          <a:bodyPr vert="horz" rtlCol="0">
            <a:spAutoFit/>
          </a:bodyPr>
          <a:lstStyle/>
          <a:p>
            <a:r>
              <a:rPr lang="en-US" sz="2100" smtClean="0">
                <a:solidFill>
                  <a:srgbClr val="0000FF"/>
                </a:solidFill>
                <a:latin typeface="Comic Sans MS - 28"/>
              </a:rPr>
              <a:t>A recipe for tomato salsa calls for 30 tomatoes to make 12 pints of salsa. How many tomatoes are needed to make 4 pints of salsa?</a:t>
            </a:r>
            <a:endParaRPr lang="en-US" sz="2100">
              <a:solidFill>
                <a:srgbClr val="0000FF"/>
              </a:solidFill>
              <a:latin typeface="Comic Sans MS - 28"/>
            </a:endParaRPr>
          </a:p>
        </p:txBody>
      </p:sp>
      <p:grpSp>
        <p:nvGrpSpPr>
          <p:cNvPr id="20" name="Group 19"/>
          <p:cNvGrpSpPr/>
          <p:nvPr/>
        </p:nvGrpSpPr>
        <p:grpSpPr>
          <a:xfrm>
            <a:off x="1062277" y="3182651"/>
            <a:ext cx="1840581" cy="1409359"/>
            <a:chOff x="1062277" y="3182651"/>
            <a:chExt cx="1840581" cy="1409359"/>
          </a:xfrm>
        </p:grpSpPr>
        <p:sp>
          <p:nvSpPr>
            <p:cNvPr id="4" name="Freeform 3"/>
            <p:cNvSpPr/>
            <p:nvPr/>
          </p:nvSpPr>
          <p:spPr>
            <a:xfrm>
              <a:off x="1199006" y="3182651"/>
              <a:ext cx="42009" cy="473293"/>
            </a:xfrm>
            <a:custGeom>
              <a:avLst/>
              <a:gdLst/>
              <a:ahLst/>
              <a:cxnLst/>
              <a:rect l="0" t="0" r="0" b="0"/>
              <a:pathLst>
                <a:path w="42009" h="473293">
                  <a:moveTo>
                    <a:pt x="0" y="0"/>
                  </a:moveTo>
                  <a:lnTo>
                    <a:pt x="5583" y="16750"/>
                  </a:lnTo>
                  <a:lnTo>
                    <a:pt x="7228" y="27528"/>
                  </a:lnTo>
                  <a:lnTo>
                    <a:pt x="8324" y="40556"/>
                  </a:lnTo>
                  <a:lnTo>
                    <a:pt x="9055" y="55084"/>
                  </a:lnTo>
                  <a:lnTo>
                    <a:pt x="10711" y="69444"/>
                  </a:lnTo>
                  <a:lnTo>
                    <a:pt x="12984" y="83692"/>
                  </a:lnTo>
                  <a:lnTo>
                    <a:pt x="15668" y="97865"/>
                  </a:lnTo>
                  <a:lnTo>
                    <a:pt x="17457" y="111988"/>
                  </a:lnTo>
                  <a:lnTo>
                    <a:pt x="18650" y="126078"/>
                  </a:lnTo>
                  <a:lnTo>
                    <a:pt x="19445" y="140146"/>
                  </a:lnTo>
                  <a:lnTo>
                    <a:pt x="21143" y="155368"/>
                  </a:lnTo>
                  <a:lnTo>
                    <a:pt x="23444" y="171359"/>
                  </a:lnTo>
                  <a:lnTo>
                    <a:pt x="26147" y="187862"/>
                  </a:lnTo>
                  <a:lnTo>
                    <a:pt x="27949" y="203539"/>
                  </a:lnTo>
                  <a:lnTo>
                    <a:pt x="29150" y="218665"/>
                  </a:lnTo>
                  <a:lnTo>
                    <a:pt x="29951" y="233423"/>
                  </a:lnTo>
                  <a:lnTo>
                    <a:pt x="31653" y="246768"/>
                  </a:lnTo>
                  <a:lnTo>
                    <a:pt x="33957" y="259171"/>
                  </a:lnTo>
                  <a:lnTo>
                    <a:pt x="36661" y="270945"/>
                  </a:lnTo>
                  <a:lnTo>
                    <a:pt x="38464" y="283469"/>
                  </a:lnTo>
                  <a:lnTo>
                    <a:pt x="39666" y="296492"/>
                  </a:lnTo>
                  <a:lnTo>
                    <a:pt x="40468" y="309849"/>
                  </a:lnTo>
                  <a:lnTo>
                    <a:pt x="41358" y="337155"/>
                  </a:lnTo>
                  <a:lnTo>
                    <a:pt x="41976" y="406758"/>
                  </a:lnTo>
                  <a:lnTo>
                    <a:pt x="42008" y="420756"/>
                  </a:lnTo>
                  <a:lnTo>
                    <a:pt x="31552" y="47329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062277" y="3393003"/>
              <a:ext cx="220871" cy="31554"/>
            </a:xfrm>
            <a:custGeom>
              <a:avLst/>
              <a:gdLst/>
              <a:ahLst/>
              <a:cxnLst/>
              <a:rect l="0" t="0" r="0" b="0"/>
              <a:pathLst>
                <a:path w="220871" h="31554">
                  <a:moveTo>
                    <a:pt x="0" y="31553"/>
                  </a:moveTo>
                  <a:lnTo>
                    <a:pt x="22334" y="25970"/>
                  </a:lnTo>
                  <a:lnTo>
                    <a:pt x="48880" y="20112"/>
                  </a:lnTo>
                  <a:lnTo>
                    <a:pt x="113533" y="6829"/>
                  </a:lnTo>
                  <a:lnTo>
                    <a:pt x="129445" y="4553"/>
                  </a:lnTo>
                  <a:lnTo>
                    <a:pt x="144728" y="3035"/>
                  </a:lnTo>
                  <a:lnTo>
                    <a:pt x="22087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1289328" y="3414038"/>
              <a:ext cx="179973" cy="238944"/>
            </a:xfrm>
            <a:custGeom>
              <a:avLst/>
              <a:gdLst/>
              <a:ahLst/>
              <a:cxnLst/>
              <a:rect l="0" t="0" r="0" b="0"/>
              <a:pathLst>
                <a:path w="179973" h="238944">
                  <a:moveTo>
                    <a:pt x="56924" y="0"/>
                  </a:moveTo>
                  <a:lnTo>
                    <a:pt x="45757" y="11167"/>
                  </a:lnTo>
                  <a:lnTo>
                    <a:pt x="40131" y="17962"/>
                  </a:lnTo>
                  <a:lnTo>
                    <a:pt x="34042" y="25998"/>
                  </a:lnTo>
                  <a:lnTo>
                    <a:pt x="27646" y="34862"/>
                  </a:lnTo>
                  <a:lnTo>
                    <a:pt x="22213" y="44276"/>
                  </a:lnTo>
                  <a:lnTo>
                    <a:pt x="17423" y="54059"/>
                  </a:lnTo>
                  <a:lnTo>
                    <a:pt x="13061" y="64086"/>
                  </a:lnTo>
                  <a:lnTo>
                    <a:pt x="8984" y="75446"/>
                  </a:lnTo>
                  <a:lnTo>
                    <a:pt x="5097" y="87693"/>
                  </a:lnTo>
                  <a:lnTo>
                    <a:pt x="1338" y="100532"/>
                  </a:lnTo>
                  <a:lnTo>
                    <a:pt x="0" y="114935"/>
                  </a:lnTo>
                  <a:lnTo>
                    <a:pt x="277" y="130380"/>
                  </a:lnTo>
                  <a:lnTo>
                    <a:pt x="1630" y="146520"/>
                  </a:lnTo>
                  <a:lnTo>
                    <a:pt x="4869" y="160786"/>
                  </a:lnTo>
                  <a:lnTo>
                    <a:pt x="9366" y="173802"/>
                  </a:lnTo>
                  <a:lnTo>
                    <a:pt x="14701" y="185986"/>
                  </a:lnTo>
                  <a:lnTo>
                    <a:pt x="21764" y="196445"/>
                  </a:lnTo>
                  <a:lnTo>
                    <a:pt x="29978" y="205755"/>
                  </a:lnTo>
                  <a:lnTo>
                    <a:pt x="38960" y="214299"/>
                  </a:lnTo>
                  <a:lnTo>
                    <a:pt x="49623" y="221164"/>
                  </a:lnTo>
                  <a:lnTo>
                    <a:pt x="61405" y="226909"/>
                  </a:lnTo>
                  <a:lnTo>
                    <a:pt x="73935" y="231908"/>
                  </a:lnTo>
                  <a:lnTo>
                    <a:pt x="88131" y="235240"/>
                  </a:lnTo>
                  <a:lnTo>
                    <a:pt x="103439" y="237462"/>
                  </a:lnTo>
                  <a:lnTo>
                    <a:pt x="119487" y="238943"/>
                  </a:lnTo>
                  <a:lnTo>
                    <a:pt x="132523" y="237593"/>
                  </a:lnTo>
                  <a:lnTo>
                    <a:pt x="143550" y="234356"/>
                  </a:lnTo>
                  <a:lnTo>
                    <a:pt x="153239" y="229860"/>
                  </a:lnTo>
                  <a:lnTo>
                    <a:pt x="160867" y="223358"/>
                  </a:lnTo>
                  <a:lnTo>
                    <a:pt x="167121" y="215517"/>
                  </a:lnTo>
                  <a:lnTo>
                    <a:pt x="172459" y="206784"/>
                  </a:lnTo>
                  <a:lnTo>
                    <a:pt x="176018" y="196287"/>
                  </a:lnTo>
                  <a:lnTo>
                    <a:pt x="178391" y="184615"/>
                  </a:lnTo>
                  <a:lnTo>
                    <a:pt x="179972" y="172158"/>
                  </a:lnTo>
                  <a:lnTo>
                    <a:pt x="179858" y="159180"/>
                  </a:lnTo>
                  <a:lnTo>
                    <a:pt x="178613" y="145853"/>
                  </a:lnTo>
                  <a:lnTo>
                    <a:pt x="176615" y="132294"/>
                  </a:lnTo>
                  <a:lnTo>
                    <a:pt x="172945" y="118580"/>
                  </a:lnTo>
                  <a:lnTo>
                    <a:pt x="168162" y="104763"/>
                  </a:lnTo>
                  <a:lnTo>
                    <a:pt x="162635" y="90878"/>
                  </a:lnTo>
                  <a:lnTo>
                    <a:pt x="156614" y="78115"/>
                  </a:lnTo>
                  <a:lnTo>
                    <a:pt x="150262" y="66100"/>
                  </a:lnTo>
                  <a:lnTo>
                    <a:pt x="143691" y="54584"/>
                  </a:lnTo>
                  <a:lnTo>
                    <a:pt x="135804" y="44570"/>
                  </a:lnTo>
                  <a:lnTo>
                    <a:pt x="127040" y="35556"/>
                  </a:lnTo>
                  <a:lnTo>
                    <a:pt x="117691" y="27210"/>
                  </a:lnTo>
                  <a:lnTo>
                    <a:pt x="107953" y="20477"/>
                  </a:lnTo>
                  <a:lnTo>
                    <a:pt x="97955" y="14820"/>
                  </a:lnTo>
                  <a:lnTo>
                    <a:pt x="87784" y="9880"/>
                  </a:lnTo>
                  <a:lnTo>
                    <a:pt x="77497" y="7756"/>
                  </a:lnTo>
                  <a:lnTo>
                    <a:pt x="67134" y="7508"/>
                  </a:lnTo>
                  <a:lnTo>
                    <a:pt x="35889" y="1051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1514534" y="3423063"/>
              <a:ext cx="305011" cy="232881"/>
            </a:xfrm>
            <a:custGeom>
              <a:avLst/>
              <a:gdLst/>
              <a:ahLst/>
              <a:cxnLst/>
              <a:rect l="0" t="0" r="0" b="0"/>
              <a:pathLst>
                <a:path w="305011" h="232881">
                  <a:moveTo>
                    <a:pt x="0" y="12011"/>
                  </a:moveTo>
                  <a:lnTo>
                    <a:pt x="11167" y="28761"/>
                  </a:lnTo>
                  <a:lnTo>
                    <a:pt x="15625" y="38369"/>
                  </a:lnTo>
                  <a:lnTo>
                    <a:pt x="19765" y="49450"/>
                  </a:lnTo>
                  <a:lnTo>
                    <a:pt x="23694" y="61511"/>
                  </a:lnTo>
                  <a:lnTo>
                    <a:pt x="26314" y="75395"/>
                  </a:lnTo>
                  <a:lnTo>
                    <a:pt x="28060" y="90494"/>
                  </a:lnTo>
                  <a:lnTo>
                    <a:pt x="29224" y="106403"/>
                  </a:lnTo>
                  <a:lnTo>
                    <a:pt x="32338" y="121684"/>
                  </a:lnTo>
                  <a:lnTo>
                    <a:pt x="36750" y="136545"/>
                  </a:lnTo>
                  <a:lnTo>
                    <a:pt x="42030" y="151128"/>
                  </a:lnTo>
                  <a:lnTo>
                    <a:pt x="45549" y="165524"/>
                  </a:lnTo>
                  <a:lnTo>
                    <a:pt x="47895" y="179795"/>
                  </a:lnTo>
                  <a:lnTo>
                    <a:pt x="49459" y="193984"/>
                  </a:lnTo>
                  <a:lnTo>
                    <a:pt x="49334" y="197601"/>
                  </a:lnTo>
                  <a:lnTo>
                    <a:pt x="48081" y="194168"/>
                  </a:lnTo>
                  <a:lnTo>
                    <a:pt x="37674" y="152259"/>
                  </a:lnTo>
                  <a:lnTo>
                    <a:pt x="35633" y="139400"/>
                  </a:lnTo>
                  <a:lnTo>
                    <a:pt x="34273" y="126152"/>
                  </a:lnTo>
                  <a:lnTo>
                    <a:pt x="33366" y="112646"/>
                  </a:lnTo>
                  <a:lnTo>
                    <a:pt x="32762" y="98967"/>
                  </a:lnTo>
                  <a:lnTo>
                    <a:pt x="32090" y="71303"/>
                  </a:lnTo>
                  <a:lnTo>
                    <a:pt x="34248" y="59720"/>
                  </a:lnTo>
                  <a:lnTo>
                    <a:pt x="38024" y="49659"/>
                  </a:lnTo>
                  <a:lnTo>
                    <a:pt x="42879" y="40616"/>
                  </a:lnTo>
                  <a:lnTo>
                    <a:pt x="50789" y="35755"/>
                  </a:lnTo>
                  <a:lnTo>
                    <a:pt x="60738" y="33683"/>
                  </a:lnTo>
                  <a:lnTo>
                    <a:pt x="72045" y="33471"/>
                  </a:lnTo>
                  <a:lnTo>
                    <a:pt x="80751" y="36835"/>
                  </a:lnTo>
                  <a:lnTo>
                    <a:pt x="87724" y="42584"/>
                  </a:lnTo>
                  <a:lnTo>
                    <a:pt x="93541" y="49922"/>
                  </a:lnTo>
                  <a:lnTo>
                    <a:pt x="98588" y="59489"/>
                  </a:lnTo>
                  <a:lnTo>
                    <a:pt x="103121" y="70541"/>
                  </a:lnTo>
                  <a:lnTo>
                    <a:pt x="118793" y="116283"/>
                  </a:lnTo>
                  <a:lnTo>
                    <a:pt x="123603" y="128270"/>
                  </a:lnTo>
                  <a:lnTo>
                    <a:pt x="129147" y="140936"/>
                  </a:lnTo>
                  <a:lnTo>
                    <a:pt x="135180" y="154055"/>
                  </a:lnTo>
                  <a:lnTo>
                    <a:pt x="138033" y="166307"/>
                  </a:lnTo>
                  <a:lnTo>
                    <a:pt x="138767" y="177980"/>
                  </a:lnTo>
                  <a:lnTo>
                    <a:pt x="138087" y="189268"/>
                  </a:lnTo>
                  <a:lnTo>
                    <a:pt x="135297" y="190951"/>
                  </a:lnTo>
                  <a:lnTo>
                    <a:pt x="131100" y="186229"/>
                  </a:lnTo>
                  <a:lnTo>
                    <a:pt x="125964" y="177238"/>
                  </a:lnTo>
                  <a:lnTo>
                    <a:pt x="122541" y="165402"/>
                  </a:lnTo>
                  <a:lnTo>
                    <a:pt x="120258" y="151667"/>
                  </a:lnTo>
                  <a:lnTo>
                    <a:pt x="118737" y="136668"/>
                  </a:lnTo>
                  <a:lnTo>
                    <a:pt x="118891" y="120825"/>
                  </a:lnTo>
                  <a:lnTo>
                    <a:pt x="120162" y="104420"/>
                  </a:lnTo>
                  <a:lnTo>
                    <a:pt x="122178" y="87640"/>
                  </a:lnTo>
                  <a:lnTo>
                    <a:pt x="124691" y="72948"/>
                  </a:lnTo>
                  <a:lnTo>
                    <a:pt x="127535" y="59647"/>
                  </a:lnTo>
                  <a:lnTo>
                    <a:pt x="130599" y="47274"/>
                  </a:lnTo>
                  <a:lnTo>
                    <a:pt x="134980" y="36688"/>
                  </a:lnTo>
                  <a:lnTo>
                    <a:pt x="140237" y="27294"/>
                  </a:lnTo>
                  <a:lnTo>
                    <a:pt x="146079" y="18693"/>
                  </a:lnTo>
                  <a:lnTo>
                    <a:pt x="154648" y="11791"/>
                  </a:lnTo>
                  <a:lnTo>
                    <a:pt x="165036" y="6021"/>
                  </a:lnTo>
                  <a:lnTo>
                    <a:pt x="176635" y="1006"/>
                  </a:lnTo>
                  <a:lnTo>
                    <a:pt x="189043" y="0"/>
                  </a:lnTo>
                  <a:lnTo>
                    <a:pt x="201989" y="1666"/>
                  </a:lnTo>
                  <a:lnTo>
                    <a:pt x="215294" y="5114"/>
                  </a:lnTo>
                  <a:lnTo>
                    <a:pt x="227670" y="12087"/>
                  </a:lnTo>
                  <a:lnTo>
                    <a:pt x="239426" y="21411"/>
                  </a:lnTo>
                  <a:lnTo>
                    <a:pt x="250770" y="32301"/>
                  </a:lnTo>
                  <a:lnTo>
                    <a:pt x="259501" y="44235"/>
                  </a:lnTo>
                  <a:lnTo>
                    <a:pt x="266491" y="56866"/>
                  </a:lnTo>
                  <a:lnTo>
                    <a:pt x="272319" y="69961"/>
                  </a:lnTo>
                  <a:lnTo>
                    <a:pt x="276204" y="83365"/>
                  </a:lnTo>
                  <a:lnTo>
                    <a:pt x="278794" y="96976"/>
                  </a:lnTo>
                  <a:lnTo>
                    <a:pt x="280521" y="110725"/>
                  </a:lnTo>
                  <a:lnTo>
                    <a:pt x="282841" y="124565"/>
                  </a:lnTo>
                  <a:lnTo>
                    <a:pt x="285556" y="138466"/>
                  </a:lnTo>
                  <a:lnTo>
                    <a:pt x="288535" y="152408"/>
                  </a:lnTo>
                  <a:lnTo>
                    <a:pt x="290521" y="166377"/>
                  </a:lnTo>
                  <a:lnTo>
                    <a:pt x="291845" y="180365"/>
                  </a:lnTo>
                  <a:lnTo>
                    <a:pt x="305010" y="23288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1869048" y="3467540"/>
              <a:ext cx="244990" cy="230474"/>
            </a:xfrm>
            <a:custGeom>
              <a:avLst/>
              <a:gdLst/>
              <a:ahLst/>
              <a:cxnLst/>
              <a:rect l="0" t="0" r="0" b="0"/>
              <a:pathLst>
                <a:path w="244990" h="230474">
                  <a:moveTo>
                    <a:pt x="97742" y="30639"/>
                  </a:moveTo>
                  <a:lnTo>
                    <a:pt x="92159" y="8305"/>
                  </a:lnTo>
                  <a:lnTo>
                    <a:pt x="87008" y="2895"/>
                  </a:lnTo>
                  <a:lnTo>
                    <a:pt x="80069" y="457"/>
                  </a:lnTo>
                  <a:lnTo>
                    <a:pt x="71937" y="0"/>
                  </a:lnTo>
                  <a:lnTo>
                    <a:pt x="64178" y="2033"/>
                  </a:lnTo>
                  <a:lnTo>
                    <a:pt x="56668" y="5725"/>
                  </a:lnTo>
                  <a:lnTo>
                    <a:pt x="49324" y="10524"/>
                  </a:lnTo>
                  <a:lnTo>
                    <a:pt x="42091" y="17229"/>
                  </a:lnTo>
                  <a:lnTo>
                    <a:pt x="34932" y="25205"/>
                  </a:lnTo>
                  <a:lnTo>
                    <a:pt x="27822" y="34028"/>
                  </a:lnTo>
                  <a:lnTo>
                    <a:pt x="21913" y="43416"/>
                  </a:lnTo>
                  <a:lnTo>
                    <a:pt x="16806" y="53180"/>
                  </a:lnTo>
                  <a:lnTo>
                    <a:pt x="12232" y="63196"/>
                  </a:lnTo>
                  <a:lnTo>
                    <a:pt x="8014" y="73379"/>
                  </a:lnTo>
                  <a:lnTo>
                    <a:pt x="4033" y="83673"/>
                  </a:lnTo>
                  <a:lnTo>
                    <a:pt x="211" y="94042"/>
                  </a:lnTo>
                  <a:lnTo>
                    <a:pt x="0" y="103292"/>
                  </a:lnTo>
                  <a:lnTo>
                    <a:pt x="2197" y="111796"/>
                  </a:lnTo>
                  <a:lnTo>
                    <a:pt x="5998" y="119802"/>
                  </a:lnTo>
                  <a:lnTo>
                    <a:pt x="9702" y="128646"/>
                  </a:lnTo>
                  <a:lnTo>
                    <a:pt x="13339" y="138047"/>
                  </a:lnTo>
                  <a:lnTo>
                    <a:pt x="16932" y="147821"/>
                  </a:lnTo>
                  <a:lnTo>
                    <a:pt x="22834" y="155505"/>
                  </a:lnTo>
                  <a:lnTo>
                    <a:pt x="30274" y="161796"/>
                  </a:lnTo>
                  <a:lnTo>
                    <a:pt x="38740" y="167160"/>
                  </a:lnTo>
                  <a:lnTo>
                    <a:pt x="47890" y="168398"/>
                  </a:lnTo>
                  <a:lnTo>
                    <a:pt x="57496" y="166886"/>
                  </a:lnTo>
                  <a:lnTo>
                    <a:pt x="67405" y="163541"/>
                  </a:lnTo>
                  <a:lnTo>
                    <a:pt x="76349" y="157804"/>
                  </a:lnTo>
                  <a:lnTo>
                    <a:pt x="84649" y="150475"/>
                  </a:lnTo>
                  <a:lnTo>
                    <a:pt x="92519" y="142082"/>
                  </a:lnTo>
                  <a:lnTo>
                    <a:pt x="97766" y="131813"/>
                  </a:lnTo>
                  <a:lnTo>
                    <a:pt x="101264" y="120292"/>
                  </a:lnTo>
                  <a:lnTo>
                    <a:pt x="103596" y="107937"/>
                  </a:lnTo>
                  <a:lnTo>
                    <a:pt x="105151" y="95026"/>
                  </a:lnTo>
                  <a:lnTo>
                    <a:pt x="106187" y="81744"/>
                  </a:lnTo>
                  <a:lnTo>
                    <a:pt x="106878" y="68215"/>
                  </a:lnTo>
                  <a:lnTo>
                    <a:pt x="107339" y="63870"/>
                  </a:lnTo>
                  <a:lnTo>
                    <a:pt x="107646" y="65648"/>
                  </a:lnTo>
                  <a:lnTo>
                    <a:pt x="107851" y="71507"/>
                  </a:lnTo>
                  <a:lnTo>
                    <a:pt x="111493" y="80089"/>
                  </a:lnTo>
                  <a:lnTo>
                    <a:pt x="117427" y="90484"/>
                  </a:lnTo>
                  <a:lnTo>
                    <a:pt x="124889" y="102089"/>
                  </a:lnTo>
                  <a:lnTo>
                    <a:pt x="131032" y="113330"/>
                  </a:lnTo>
                  <a:lnTo>
                    <a:pt x="136296" y="124331"/>
                  </a:lnTo>
                  <a:lnTo>
                    <a:pt x="140974" y="135171"/>
                  </a:lnTo>
                  <a:lnTo>
                    <a:pt x="147599" y="145903"/>
                  </a:lnTo>
                  <a:lnTo>
                    <a:pt x="155521" y="156564"/>
                  </a:lnTo>
                  <a:lnTo>
                    <a:pt x="164309" y="167177"/>
                  </a:lnTo>
                  <a:lnTo>
                    <a:pt x="172504" y="177758"/>
                  </a:lnTo>
                  <a:lnTo>
                    <a:pt x="180305" y="188318"/>
                  </a:lnTo>
                  <a:lnTo>
                    <a:pt x="187843" y="198864"/>
                  </a:lnTo>
                  <a:lnTo>
                    <a:pt x="196374" y="207063"/>
                  </a:lnTo>
                  <a:lnTo>
                    <a:pt x="205567" y="213698"/>
                  </a:lnTo>
                  <a:lnTo>
                    <a:pt x="244989" y="23047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145590" y="3287827"/>
              <a:ext cx="94659" cy="473293"/>
            </a:xfrm>
            <a:custGeom>
              <a:avLst/>
              <a:gdLst/>
              <a:ahLst/>
              <a:cxnLst/>
              <a:rect l="0" t="0" r="0" b="0"/>
              <a:pathLst>
                <a:path w="94659" h="473293">
                  <a:moveTo>
                    <a:pt x="0" y="0"/>
                  </a:moveTo>
                  <a:lnTo>
                    <a:pt x="0" y="27917"/>
                  </a:lnTo>
                  <a:lnTo>
                    <a:pt x="1168" y="40815"/>
                  </a:lnTo>
                  <a:lnTo>
                    <a:pt x="3116" y="54088"/>
                  </a:lnTo>
                  <a:lnTo>
                    <a:pt x="14639" y="120145"/>
                  </a:lnTo>
                  <a:lnTo>
                    <a:pt x="16771" y="139697"/>
                  </a:lnTo>
                  <a:lnTo>
                    <a:pt x="18192" y="159743"/>
                  </a:lnTo>
                  <a:lnTo>
                    <a:pt x="19140" y="180118"/>
                  </a:lnTo>
                  <a:lnTo>
                    <a:pt x="20940" y="197208"/>
                  </a:lnTo>
                  <a:lnTo>
                    <a:pt x="23309" y="212107"/>
                  </a:lnTo>
                  <a:lnTo>
                    <a:pt x="26057" y="225545"/>
                  </a:lnTo>
                  <a:lnTo>
                    <a:pt x="31394" y="241516"/>
                  </a:lnTo>
                  <a:lnTo>
                    <a:pt x="38459" y="259175"/>
                  </a:lnTo>
                  <a:lnTo>
                    <a:pt x="46674" y="277959"/>
                  </a:lnTo>
                  <a:lnTo>
                    <a:pt x="52151" y="297494"/>
                  </a:lnTo>
                  <a:lnTo>
                    <a:pt x="55803" y="317529"/>
                  </a:lnTo>
                  <a:lnTo>
                    <a:pt x="58237" y="337897"/>
                  </a:lnTo>
                  <a:lnTo>
                    <a:pt x="61028" y="357319"/>
                  </a:lnTo>
                  <a:lnTo>
                    <a:pt x="67246" y="394481"/>
                  </a:lnTo>
                  <a:lnTo>
                    <a:pt x="71709" y="410233"/>
                  </a:lnTo>
                  <a:lnTo>
                    <a:pt x="77021" y="424241"/>
                  </a:lnTo>
                  <a:lnTo>
                    <a:pt x="94658" y="47329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082484" y="3511620"/>
              <a:ext cx="94659" cy="18113"/>
            </a:xfrm>
            <a:custGeom>
              <a:avLst/>
              <a:gdLst/>
              <a:ahLst/>
              <a:cxnLst/>
              <a:rect l="0" t="0" r="0" b="0"/>
              <a:pathLst>
                <a:path w="94659" h="18113">
                  <a:moveTo>
                    <a:pt x="0" y="18112"/>
                  </a:moveTo>
                  <a:lnTo>
                    <a:pt x="11167" y="6945"/>
                  </a:lnTo>
                  <a:lnTo>
                    <a:pt x="19131" y="3656"/>
                  </a:lnTo>
                  <a:lnTo>
                    <a:pt x="29115" y="1463"/>
                  </a:lnTo>
                  <a:lnTo>
                    <a:pt x="40445" y="0"/>
                  </a:lnTo>
                  <a:lnTo>
                    <a:pt x="51504" y="195"/>
                  </a:lnTo>
                  <a:lnTo>
                    <a:pt x="62383" y="1493"/>
                  </a:lnTo>
                  <a:lnTo>
                    <a:pt x="94658" y="759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300412" y="3466296"/>
              <a:ext cx="525228" cy="247850"/>
            </a:xfrm>
            <a:custGeom>
              <a:avLst/>
              <a:gdLst/>
              <a:ahLst/>
              <a:cxnLst/>
              <a:rect l="0" t="0" r="0" b="0"/>
              <a:pathLst>
                <a:path w="525228" h="247850">
                  <a:moveTo>
                    <a:pt x="23977" y="21365"/>
                  </a:moveTo>
                  <a:lnTo>
                    <a:pt x="12810" y="32532"/>
                  </a:lnTo>
                  <a:lnTo>
                    <a:pt x="8352" y="41665"/>
                  </a:lnTo>
                  <a:lnTo>
                    <a:pt x="4211" y="53596"/>
                  </a:lnTo>
                  <a:lnTo>
                    <a:pt x="282" y="67394"/>
                  </a:lnTo>
                  <a:lnTo>
                    <a:pt x="0" y="80098"/>
                  </a:lnTo>
                  <a:lnTo>
                    <a:pt x="2149" y="92073"/>
                  </a:lnTo>
                  <a:lnTo>
                    <a:pt x="16809" y="136483"/>
                  </a:lnTo>
                  <a:lnTo>
                    <a:pt x="19198" y="148361"/>
                  </a:lnTo>
                  <a:lnTo>
                    <a:pt x="20791" y="160955"/>
                  </a:lnTo>
                  <a:lnTo>
                    <a:pt x="21853" y="174025"/>
                  </a:lnTo>
                  <a:lnTo>
                    <a:pt x="24898" y="186244"/>
                  </a:lnTo>
                  <a:lnTo>
                    <a:pt x="29266" y="197896"/>
                  </a:lnTo>
                  <a:lnTo>
                    <a:pt x="34514" y="209169"/>
                  </a:lnTo>
                  <a:lnTo>
                    <a:pt x="40351" y="219023"/>
                  </a:lnTo>
                  <a:lnTo>
                    <a:pt x="46579" y="227929"/>
                  </a:lnTo>
                  <a:lnTo>
                    <a:pt x="53068" y="236203"/>
                  </a:lnTo>
                  <a:lnTo>
                    <a:pt x="62069" y="241719"/>
                  </a:lnTo>
                  <a:lnTo>
                    <a:pt x="72744" y="245397"/>
                  </a:lnTo>
                  <a:lnTo>
                    <a:pt x="84535" y="247849"/>
                  </a:lnTo>
                  <a:lnTo>
                    <a:pt x="94733" y="247146"/>
                  </a:lnTo>
                  <a:lnTo>
                    <a:pt x="103869" y="244341"/>
                  </a:lnTo>
                  <a:lnTo>
                    <a:pt x="112297" y="240133"/>
                  </a:lnTo>
                  <a:lnTo>
                    <a:pt x="120253" y="233822"/>
                  </a:lnTo>
                  <a:lnTo>
                    <a:pt x="127894" y="226109"/>
                  </a:lnTo>
                  <a:lnTo>
                    <a:pt x="135325" y="217460"/>
                  </a:lnTo>
                  <a:lnTo>
                    <a:pt x="140279" y="207021"/>
                  </a:lnTo>
                  <a:lnTo>
                    <a:pt x="143582" y="195386"/>
                  </a:lnTo>
                  <a:lnTo>
                    <a:pt x="145784" y="182956"/>
                  </a:lnTo>
                  <a:lnTo>
                    <a:pt x="144915" y="169994"/>
                  </a:lnTo>
                  <a:lnTo>
                    <a:pt x="141998" y="156678"/>
                  </a:lnTo>
                  <a:lnTo>
                    <a:pt x="137716" y="143127"/>
                  </a:lnTo>
                  <a:lnTo>
                    <a:pt x="132524" y="129418"/>
                  </a:lnTo>
                  <a:lnTo>
                    <a:pt x="126726" y="115604"/>
                  </a:lnTo>
                  <a:lnTo>
                    <a:pt x="120523" y="101721"/>
                  </a:lnTo>
                  <a:lnTo>
                    <a:pt x="115220" y="87790"/>
                  </a:lnTo>
                  <a:lnTo>
                    <a:pt x="110515" y="73829"/>
                  </a:lnTo>
                  <a:lnTo>
                    <a:pt x="106210" y="59847"/>
                  </a:lnTo>
                  <a:lnTo>
                    <a:pt x="101003" y="47020"/>
                  </a:lnTo>
                  <a:lnTo>
                    <a:pt x="95194" y="34962"/>
                  </a:lnTo>
                  <a:lnTo>
                    <a:pt x="88984" y="23418"/>
                  </a:lnTo>
                  <a:lnTo>
                    <a:pt x="81338" y="14553"/>
                  </a:lnTo>
                  <a:lnTo>
                    <a:pt x="72735" y="7475"/>
                  </a:lnTo>
                  <a:lnTo>
                    <a:pt x="63494" y="1588"/>
                  </a:lnTo>
                  <a:lnTo>
                    <a:pt x="54996" y="0"/>
                  </a:lnTo>
                  <a:lnTo>
                    <a:pt x="46994" y="1279"/>
                  </a:lnTo>
                  <a:lnTo>
                    <a:pt x="39321" y="4468"/>
                  </a:lnTo>
                  <a:lnTo>
                    <a:pt x="33038" y="10101"/>
                  </a:lnTo>
                  <a:lnTo>
                    <a:pt x="27680" y="17362"/>
                  </a:lnTo>
                  <a:lnTo>
                    <a:pt x="22940" y="25708"/>
                  </a:lnTo>
                  <a:lnTo>
                    <a:pt x="22117" y="35947"/>
                  </a:lnTo>
                  <a:lnTo>
                    <a:pt x="23906" y="47447"/>
                  </a:lnTo>
                  <a:lnTo>
                    <a:pt x="27435" y="59788"/>
                  </a:lnTo>
                  <a:lnTo>
                    <a:pt x="34463" y="70353"/>
                  </a:lnTo>
                  <a:lnTo>
                    <a:pt x="43822" y="79734"/>
                  </a:lnTo>
                  <a:lnTo>
                    <a:pt x="54736" y="88325"/>
                  </a:lnTo>
                  <a:lnTo>
                    <a:pt x="66687" y="95221"/>
                  </a:lnTo>
                  <a:lnTo>
                    <a:pt x="79328" y="100986"/>
                  </a:lnTo>
                  <a:lnTo>
                    <a:pt x="92431" y="105999"/>
                  </a:lnTo>
                  <a:lnTo>
                    <a:pt x="105840" y="109340"/>
                  </a:lnTo>
                  <a:lnTo>
                    <a:pt x="119454" y="111568"/>
                  </a:lnTo>
                  <a:lnTo>
                    <a:pt x="133205" y="113053"/>
                  </a:lnTo>
                  <a:lnTo>
                    <a:pt x="147046" y="114043"/>
                  </a:lnTo>
                  <a:lnTo>
                    <a:pt x="160948" y="114704"/>
                  </a:lnTo>
                  <a:lnTo>
                    <a:pt x="174891" y="115143"/>
                  </a:lnTo>
                  <a:lnTo>
                    <a:pt x="187692" y="113100"/>
                  </a:lnTo>
                  <a:lnTo>
                    <a:pt x="199732" y="109400"/>
                  </a:lnTo>
                  <a:lnTo>
                    <a:pt x="211264" y="104596"/>
                  </a:lnTo>
                  <a:lnTo>
                    <a:pt x="221289" y="99056"/>
                  </a:lnTo>
                  <a:lnTo>
                    <a:pt x="230310" y="93026"/>
                  </a:lnTo>
                  <a:lnTo>
                    <a:pt x="238662" y="86668"/>
                  </a:lnTo>
                  <a:lnTo>
                    <a:pt x="246566" y="78924"/>
                  </a:lnTo>
                  <a:lnTo>
                    <a:pt x="254173" y="70255"/>
                  </a:lnTo>
                  <a:lnTo>
                    <a:pt x="261582" y="60970"/>
                  </a:lnTo>
                  <a:lnTo>
                    <a:pt x="266521" y="50106"/>
                  </a:lnTo>
                  <a:lnTo>
                    <a:pt x="269814" y="38189"/>
                  </a:lnTo>
                  <a:lnTo>
                    <a:pt x="272009" y="25569"/>
                  </a:lnTo>
                  <a:lnTo>
                    <a:pt x="268798" y="17156"/>
                  </a:lnTo>
                  <a:lnTo>
                    <a:pt x="261983" y="11547"/>
                  </a:lnTo>
                  <a:lnTo>
                    <a:pt x="252765" y="7808"/>
                  </a:lnTo>
                  <a:lnTo>
                    <a:pt x="244282" y="7653"/>
                  </a:lnTo>
                  <a:lnTo>
                    <a:pt x="236290" y="9887"/>
                  </a:lnTo>
                  <a:lnTo>
                    <a:pt x="228624" y="13713"/>
                  </a:lnTo>
                  <a:lnTo>
                    <a:pt x="221177" y="19770"/>
                  </a:lnTo>
                  <a:lnTo>
                    <a:pt x="213875" y="27313"/>
                  </a:lnTo>
                  <a:lnTo>
                    <a:pt x="206669" y="35848"/>
                  </a:lnTo>
                  <a:lnTo>
                    <a:pt x="200697" y="45044"/>
                  </a:lnTo>
                  <a:lnTo>
                    <a:pt x="195547" y="54681"/>
                  </a:lnTo>
                  <a:lnTo>
                    <a:pt x="190945" y="64611"/>
                  </a:lnTo>
                  <a:lnTo>
                    <a:pt x="190214" y="75906"/>
                  </a:lnTo>
                  <a:lnTo>
                    <a:pt x="192064" y="88109"/>
                  </a:lnTo>
                  <a:lnTo>
                    <a:pt x="195635" y="100920"/>
                  </a:lnTo>
                  <a:lnTo>
                    <a:pt x="199184" y="115304"/>
                  </a:lnTo>
                  <a:lnTo>
                    <a:pt x="206243" y="146867"/>
                  </a:lnTo>
                  <a:lnTo>
                    <a:pt x="210931" y="159959"/>
                  </a:lnTo>
                  <a:lnTo>
                    <a:pt x="216393" y="171023"/>
                  </a:lnTo>
                  <a:lnTo>
                    <a:pt x="222371" y="180737"/>
                  </a:lnTo>
                  <a:lnTo>
                    <a:pt x="229863" y="189550"/>
                  </a:lnTo>
                  <a:lnTo>
                    <a:pt x="238364" y="197763"/>
                  </a:lnTo>
                  <a:lnTo>
                    <a:pt x="247536" y="205575"/>
                  </a:lnTo>
                  <a:lnTo>
                    <a:pt x="258326" y="209615"/>
                  </a:lnTo>
                  <a:lnTo>
                    <a:pt x="270193" y="211139"/>
                  </a:lnTo>
                  <a:lnTo>
                    <a:pt x="282780" y="210987"/>
                  </a:lnTo>
                  <a:lnTo>
                    <a:pt x="294676" y="209717"/>
                  </a:lnTo>
                  <a:lnTo>
                    <a:pt x="306113" y="207701"/>
                  </a:lnTo>
                  <a:lnTo>
                    <a:pt x="317244" y="205189"/>
                  </a:lnTo>
                  <a:lnTo>
                    <a:pt x="328170" y="200008"/>
                  </a:lnTo>
                  <a:lnTo>
                    <a:pt x="338960" y="193049"/>
                  </a:lnTo>
                  <a:lnTo>
                    <a:pt x="349659" y="184903"/>
                  </a:lnTo>
                  <a:lnTo>
                    <a:pt x="359129" y="175967"/>
                  </a:lnTo>
                  <a:lnTo>
                    <a:pt x="367780" y="166503"/>
                  </a:lnTo>
                  <a:lnTo>
                    <a:pt x="375884" y="156689"/>
                  </a:lnTo>
                  <a:lnTo>
                    <a:pt x="380118" y="146640"/>
                  </a:lnTo>
                  <a:lnTo>
                    <a:pt x="381773" y="136434"/>
                  </a:lnTo>
                  <a:lnTo>
                    <a:pt x="381707" y="126125"/>
                  </a:lnTo>
                  <a:lnTo>
                    <a:pt x="384000" y="116915"/>
                  </a:lnTo>
                  <a:lnTo>
                    <a:pt x="387866" y="108438"/>
                  </a:lnTo>
                  <a:lnTo>
                    <a:pt x="392781" y="100449"/>
                  </a:lnTo>
                  <a:lnTo>
                    <a:pt x="410865" y="72455"/>
                  </a:lnTo>
                  <a:lnTo>
                    <a:pt x="418631" y="68280"/>
                  </a:lnTo>
                  <a:lnTo>
                    <a:pt x="427314" y="67834"/>
                  </a:lnTo>
                  <a:lnTo>
                    <a:pt x="436609" y="69874"/>
                  </a:lnTo>
                  <a:lnTo>
                    <a:pt x="445143" y="75908"/>
                  </a:lnTo>
                  <a:lnTo>
                    <a:pt x="453169" y="84605"/>
                  </a:lnTo>
                  <a:lnTo>
                    <a:pt x="460857" y="95078"/>
                  </a:lnTo>
                  <a:lnTo>
                    <a:pt x="470657" y="103229"/>
                  </a:lnTo>
                  <a:lnTo>
                    <a:pt x="481865" y="109831"/>
                  </a:lnTo>
                  <a:lnTo>
                    <a:pt x="494011" y="115401"/>
                  </a:lnTo>
                  <a:lnTo>
                    <a:pt x="503277" y="123789"/>
                  </a:lnTo>
                  <a:lnTo>
                    <a:pt x="510623" y="134056"/>
                  </a:lnTo>
                  <a:lnTo>
                    <a:pt x="516690" y="145575"/>
                  </a:lnTo>
                  <a:lnTo>
                    <a:pt x="520734" y="159097"/>
                  </a:lnTo>
                  <a:lnTo>
                    <a:pt x="523429" y="173955"/>
                  </a:lnTo>
                  <a:lnTo>
                    <a:pt x="525227" y="189703"/>
                  </a:lnTo>
                  <a:lnTo>
                    <a:pt x="524088" y="203708"/>
                  </a:lnTo>
                  <a:lnTo>
                    <a:pt x="520991" y="216550"/>
                  </a:lnTo>
                  <a:lnTo>
                    <a:pt x="516590" y="228618"/>
                  </a:lnTo>
                  <a:lnTo>
                    <a:pt x="508981" y="235494"/>
                  </a:lnTo>
                  <a:lnTo>
                    <a:pt x="499233" y="238910"/>
                  </a:lnTo>
                  <a:lnTo>
                    <a:pt x="488061" y="240018"/>
                  </a:lnTo>
                  <a:lnTo>
                    <a:pt x="475938" y="239588"/>
                  </a:lnTo>
                  <a:lnTo>
                    <a:pt x="463182" y="238133"/>
                  </a:lnTo>
                  <a:lnTo>
                    <a:pt x="423645" y="23171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125383" y="3745018"/>
              <a:ext cx="1777475" cy="79208"/>
            </a:xfrm>
            <a:custGeom>
              <a:avLst/>
              <a:gdLst/>
              <a:ahLst/>
              <a:cxnLst/>
              <a:rect l="0" t="0" r="0" b="0"/>
              <a:pathLst>
                <a:path w="1777475" h="79208">
                  <a:moveTo>
                    <a:pt x="0" y="5584"/>
                  </a:moveTo>
                  <a:lnTo>
                    <a:pt x="40815" y="4415"/>
                  </a:lnTo>
                  <a:lnTo>
                    <a:pt x="54088" y="2467"/>
                  </a:lnTo>
                  <a:lnTo>
                    <a:pt x="67611" y="0"/>
                  </a:lnTo>
                  <a:lnTo>
                    <a:pt x="120145" y="2111"/>
                  </a:lnTo>
                  <a:lnTo>
                    <a:pt x="165975" y="4041"/>
                  </a:lnTo>
                  <a:lnTo>
                    <a:pt x="265492" y="5380"/>
                  </a:lnTo>
                  <a:lnTo>
                    <a:pt x="339481" y="5557"/>
                  </a:lnTo>
                  <a:lnTo>
                    <a:pt x="356038" y="6734"/>
                  </a:lnTo>
                  <a:lnTo>
                    <a:pt x="374087" y="8688"/>
                  </a:lnTo>
                  <a:lnTo>
                    <a:pt x="393132" y="11159"/>
                  </a:lnTo>
                  <a:lnTo>
                    <a:pt x="411671" y="12806"/>
                  </a:lnTo>
                  <a:lnTo>
                    <a:pt x="465681" y="15125"/>
                  </a:lnTo>
                  <a:lnTo>
                    <a:pt x="539395" y="15908"/>
                  </a:lnTo>
                  <a:lnTo>
                    <a:pt x="579800" y="17184"/>
                  </a:lnTo>
                  <a:lnTo>
                    <a:pt x="600391" y="19160"/>
                  </a:lnTo>
                  <a:lnTo>
                    <a:pt x="621130" y="21647"/>
                  </a:lnTo>
                  <a:lnTo>
                    <a:pt x="641968" y="23304"/>
                  </a:lnTo>
                  <a:lnTo>
                    <a:pt x="683819" y="25145"/>
                  </a:lnTo>
                  <a:lnTo>
                    <a:pt x="752384" y="26182"/>
                  </a:lnTo>
                  <a:lnTo>
                    <a:pt x="1025319" y="26615"/>
                  </a:lnTo>
                  <a:lnTo>
                    <a:pt x="1048156" y="27785"/>
                  </a:lnTo>
                  <a:lnTo>
                    <a:pt x="1070392" y="29733"/>
                  </a:lnTo>
                  <a:lnTo>
                    <a:pt x="1092228" y="32201"/>
                  </a:lnTo>
                  <a:lnTo>
                    <a:pt x="1114966" y="33846"/>
                  </a:lnTo>
                  <a:lnTo>
                    <a:pt x="1162044" y="35674"/>
                  </a:lnTo>
                  <a:lnTo>
                    <a:pt x="1228956" y="36703"/>
                  </a:lnTo>
                  <a:lnTo>
                    <a:pt x="1365685" y="37098"/>
                  </a:lnTo>
                  <a:lnTo>
                    <a:pt x="1387254" y="38279"/>
                  </a:lnTo>
                  <a:lnTo>
                    <a:pt x="1408646" y="40236"/>
                  </a:lnTo>
                  <a:lnTo>
                    <a:pt x="1429918" y="42708"/>
                  </a:lnTo>
                  <a:lnTo>
                    <a:pt x="1472253" y="48572"/>
                  </a:lnTo>
                  <a:lnTo>
                    <a:pt x="1493358" y="51772"/>
                  </a:lnTo>
                  <a:lnTo>
                    <a:pt x="1514440" y="53905"/>
                  </a:lnTo>
                  <a:lnTo>
                    <a:pt x="1556562" y="56275"/>
                  </a:lnTo>
                  <a:lnTo>
                    <a:pt x="1576443" y="58076"/>
                  </a:lnTo>
                  <a:lnTo>
                    <a:pt x="1595540" y="60445"/>
                  </a:lnTo>
                  <a:lnTo>
                    <a:pt x="1614114" y="63193"/>
                  </a:lnTo>
                  <a:lnTo>
                    <a:pt x="1631171" y="65025"/>
                  </a:lnTo>
                  <a:lnTo>
                    <a:pt x="1662589" y="67061"/>
                  </a:lnTo>
                  <a:lnTo>
                    <a:pt x="1677511" y="68772"/>
                  </a:lnTo>
                  <a:lnTo>
                    <a:pt x="1692134" y="71082"/>
                  </a:lnTo>
                  <a:lnTo>
                    <a:pt x="1706557" y="73790"/>
                  </a:lnTo>
                  <a:lnTo>
                    <a:pt x="1720847" y="75596"/>
                  </a:lnTo>
                  <a:lnTo>
                    <a:pt x="1735048" y="76799"/>
                  </a:lnTo>
                  <a:lnTo>
                    <a:pt x="1777474" y="7920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1630227" y="4024059"/>
              <a:ext cx="63107" cy="567951"/>
            </a:xfrm>
            <a:custGeom>
              <a:avLst/>
              <a:gdLst/>
              <a:ahLst/>
              <a:cxnLst/>
              <a:rect l="0" t="0" r="0" b="0"/>
              <a:pathLst>
                <a:path w="63107" h="567951">
                  <a:moveTo>
                    <a:pt x="0" y="0"/>
                  </a:moveTo>
                  <a:lnTo>
                    <a:pt x="14639" y="58556"/>
                  </a:lnTo>
                  <a:lnTo>
                    <a:pt x="16771" y="74096"/>
                  </a:lnTo>
                  <a:lnTo>
                    <a:pt x="18193" y="91468"/>
                  </a:lnTo>
                  <a:lnTo>
                    <a:pt x="19140" y="110061"/>
                  </a:lnTo>
                  <a:lnTo>
                    <a:pt x="20941" y="125962"/>
                  </a:lnTo>
                  <a:lnTo>
                    <a:pt x="23310" y="140068"/>
                  </a:lnTo>
                  <a:lnTo>
                    <a:pt x="26057" y="152979"/>
                  </a:lnTo>
                  <a:lnTo>
                    <a:pt x="27889" y="168597"/>
                  </a:lnTo>
                  <a:lnTo>
                    <a:pt x="29111" y="186022"/>
                  </a:lnTo>
                  <a:lnTo>
                    <a:pt x="30467" y="221743"/>
                  </a:lnTo>
                  <a:lnTo>
                    <a:pt x="31071" y="253200"/>
                  </a:lnTo>
                  <a:lnTo>
                    <a:pt x="32400" y="268133"/>
                  </a:lnTo>
                  <a:lnTo>
                    <a:pt x="34455" y="282763"/>
                  </a:lnTo>
                  <a:lnTo>
                    <a:pt x="36994" y="297190"/>
                  </a:lnTo>
                  <a:lnTo>
                    <a:pt x="38686" y="314989"/>
                  </a:lnTo>
                  <a:lnTo>
                    <a:pt x="39814" y="335035"/>
                  </a:lnTo>
                  <a:lnTo>
                    <a:pt x="40566" y="356579"/>
                  </a:lnTo>
                  <a:lnTo>
                    <a:pt x="42236" y="375617"/>
                  </a:lnTo>
                  <a:lnTo>
                    <a:pt x="44518" y="392983"/>
                  </a:lnTo>
                  <a:lnTo>
                    <a:pt x="47208" y="409235"/>
                  </a:lnTo>
                  <a:lnTo>
                    <a:pt x="49002" y="427082"/>
                  </a:lnTo>
                  <a:lnTo>
                    <a:pt x="50197" y="445991"/>
                  </a:lnTo>
                  <a:lnTo>
                    <a:pt x="50994" y="465609"/>
                  </a:lnTo>
                  <a:lnTo>
                    <a:pt x="52694" y="483362"/>
                  </a:lnTo>
                  <a:lnTo>
                    <a:pt x="54996" y="499872"/>
                  </a:lnTo>
                  <a:lnTo>
                    <a:pt x="63106" y="56795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1546087" y="3986446"/>
              <a:ext cx="206369" cy="226931"/>
            </a:xfrm>
            <a:custGeom>
              <a:avLst/>
              <a:gdLst/>
              <a:ahLst/>
              <a:cxnLst/>
              <a:rect l="0" t="0" r="0" b="0"/>
              <a:pathLst>
                <a:path w="206369" h="226931">
                  <a:moveTo>
                    <a:pt x="0" y="6060"/>
                  </a:moveTo>
                  <a:lnTo>
                    <a:pt x="16750" y="477"/>
                  </a:lnTo>
                  <a:lnTo>
                    <a:pt x="26358" y="0"/>
                  </a:lnTo>
                  <a:lnTo>
                    <a:pt x="37439" y="852"/>
                  </a:lnTo>
                  <a:lnTo>
                    <a:pt x="49500" y="2588"/>
                  </a:lnTo>
                  <a:lnTo>
                    <a:pt x="62215" y="4914"/>
                  </a:lnTo>
                  <a:lnTo>
                    <a:pt x="75367" y="7633"/>
                  </a:lnTo>
                  <a:lnTo>
                    <a:pt x="88809" y="10615"/>
                  </a:lnTo>
                  <a:lnTo>
                    <a:pt x="101276" y="16108"/>
                  </a:lnTo>
                  <a:lnTo>
                    <a:pt x="113093" y="23276"/>
                  </a:lnTo>
                  <a:lnTo>
                    <a:pt x="124478" y="31561"/>
                  </a:lnTo>
                  <a:lnTo>
                    <a:pt x="134404" y="39421"/>
                  </a:lnTo>
                  <a:lnTo>
                    <a:pt x="143359" y="46999"/>
                  </a:lnTo>
                  <a:lnTo>
                    <a:pt x="151666" y="54388"/>
                  </a:lnTo>
                  <a:lnTo>
                    <a:pt x="167130" y="68830"/>
                  </a:lnTo>
                  <a:lnTo>
                    <a:pt x="174525" y="75954"/>
                  </a:lnTo>
                  <a:lnTo>
                    <a:pt x="181793" y="84209"/>
                  </a:lnTo>
                  <a:lnTo>
                    <a:pt x="188975" y="93218"/>
                  </a:lnTo>
                  <a:lnTo>
                    <a:pt x="196101" y="102730"/>
                  </a:lnTo>
                  <a:lnTo>
                    <a:pt x="200851" y="113746"/>
                  </a:lnTo>
                  <a:lnTo>
                    <a:pt x="204018" y="125764"/>
                  </a:lnTo>
                  <a:lnTo>
                    <a:pt x="206129" y="138451"/>
                  </a:lnTo>
                  <a:lnTo>
                    <a:pt x="206368" y="150415"/>
                  </a:lnTo>
                  <a:lnTo>
                    <a:pt x="205358" y="161896"/>
                  </a:lnTo>
                  <a:lnTo>
                    <a:pt x="203517" y="173056"/>
                  </a:lnTo>
                  <a:lnTo>
                    <a:pt x="199952" y="182834"/>
                  </a:lnTo>
                  <a:lnTo>
                    <a:pt x="195238" y="191689"/>
                  </a:lnTo>
                  <a:lnTo>
                    <a:pt x="189758" y="199930"/>
                  </a:lnTo>
                  <a:lnTo>
                    <a:pt x="181431" y="206593"/>
                  </a:lnTo>
                  <a:lnTo>
                    <a:pt x="171204" y="212203"/>
                  </a:lnTo>
                  <a:lnTo>
                    <a:pt x="159712" y="217112"/>
                  </a:lnTo>
                  <a:lnTo>
                    <a:pt x="147376" y="220385"/>
                  </a:lnTo>
                  <a:lnTo>
                    <a:pt x="134478" y="222566"/>
                  </a:lnTo>
                  <a:lnTo>
                    <a:pt x="63105" y="22693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1819544" y="4076647"/>
              <a:ext cx="21036" cy="178800"/>
            </a:xfrm>
            <a:custGeom>
              <a:avLst/>
              <a:gdLst/>
              <a:ahLst/>
              <a:cxnLst/>
              <a:rect l="0" t="0" r="0" b="0"/>
              <a:pathLst>
                <a:path w="21036" h="178800">
                  <a:moveTo>
                    <a:pt x="0" y="0"/>
                  </a:moveTo>
                  <a:lnTo>
                    <a:pt x="0" y="107949"/>
                  </a:lnTo>
                  <a:lnTo>
                    <a:pt x="1169" y="121048"/>
                  </a:lnTo>
                  <a:lnTo>
                    <a:pt x="3116" y="133287"/>
                  </a:lnTo>
                  <a:lnTo>
                    <a:pt x="21035" y="17879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1798509" y="3971471"/>
              <a:ext cx="12701" cy="12701"/>
            </a:xfrm>
            <a:custGeom>
              <a:avLst/>
              <a:gdLst/>
              <a:ahLst/>
              <a:cxnLst/>
              <a:rect l="0" t="0" r="0" b="0"/>
              <a:pathLst>
                <a:path w="12701" h="12701">
                  <a:moveTo>
                    <a:pt x="0" y="0"/>
                  </a:moveTo>
                  <a:lnTo>
                    <a:pt x="12700" y="1270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1876590" y="4055612"/>
              <a:ext cx="247965" cy="294494"/>
            </a:xfrm>
            <a:custGeom>
              <a:avLst/>
              <a:gdLst/>
              <a:ahLst/>
              <a:cxnLst/>
              <a:rect l="0" t="0" r="0" b="0"/>
              <a:pathLst>
                <a:path w="247965" h="294494">
                  <a:moveTo>
                    <a:pt x="6060" y="0"/>
                  </a:moveTo>
                  <a:lnTo>
                    <a:pt x="476" y="16750"/>
                  </a:lnTo>
                  <a:lnTo>
                    <a:pt x="0" y="26359"/>
                  </a:lnTo>
                  <a:lnTo>
                    <a:pt x="851" y="37439"/>
                  </a:lnTo>
                  <a:lnTo>
                    <a:pt x="2588" y="49500"/>
                  </a:lnTo>
                  <a:lnTo>
                    <a:pt x="6082" y="62216"/>
                  </a:lnTo>
                  <a:lnTo>
                    <a:pt x="10749" y="75367"/>
                  </a:lnTo>
                  <a:lnTo>
                    <a:pt x="16198" y="88809"/>
                  </a:lnTo>
                  <a:lnTo>
                    <a:pt x="20999" y="102445"/>
                  </a:lnTo>
                  <a:lnTo>
                    <a:pt x="25368" y="116210"/>
                  </a:lnTo>
                  <a:lnTo>
                    <a:pt x="29450" y="130061"/>
                  </a:lnTo>
                  <a:lnTo>
                    <a:pt x="32171" y="143970"/>
                  </a:lnTo>
                  <a:lnTo>
                    <a:pt x="33984" y="157917"/>
                  </a:lnTo>
                  <a:lnTo>
                    <a:pt x="35194" y="171889"/>
                  </a:lnTo>
                  <a:lnTo>
                    <a:pt x="36000" y="176530"/>
                  </a:lnTo>
                  <a:lnTo>
                    <a:pt x="36537" y="174949"/>
                  </a:lnTo>
                  <a:lnTo>
                    <a:pt x="36896" y="169221"/>
                  </a:lnTo>
                  <a:lnTo>
                    <a:pt x="35966" y="159559"/>
                  </a:lnTo>
                  <a:lnTo>
                    <a:pt x="34178" y="147274"/>
                  </a:lnTo>
                  <a:lnTo>
                    <a:pt x="31817" y="133242"/>
                  </a:lnTo>
                  <a:lnTo>
                    <a:pt x="31411" y="120380"/>
                  </a:lnTo>
                  <a:lnTo>
                    <a:pt x="32310" y="108300"/>
                  </a:lnTo>
                  <a:lnTo>
                    <a:pt x="34077" y="96741"/>
                  </a:lnTo>
                  <a:lnTo>
                    <a:pt x="37593" y="85529"/>
                  </a:lnTo>
                  <a:lnTo>
                    <a:pt x="42274" y="74549"/>
                  </a:lnTo>
                  <a:lnTo>
                    <a:pt x="47732" y="63722"/>
                  </a:lnTo>
                  <a:lnTo>
                    <a:pt x="53708" y="52999"/>
                  </a:lnTo>
                  <a:lnTo>
                    <a:pt x="60029" y="42344"/>
                  </a:lnTo>
                  <a:lnTo>
                    <a:pt x="66580" y="31735"/>
                  </a:lnTo>
                  <a:lnTo>
                    <a:pt x="75622" y="24662"/>
                  </a:lnTo>
                  <a:lnTo>
                    <a:pt x="86325" y="19948"/>
                  </a:lnTo>
                  <a:lnTo>
                    <a:pt x="98134" y="16804"/>
                  </a:lnTo>
                  <a:lnTo>
                    <a:pt x="108344" y="17046"/>
                  </a:lnTo>
                  <a:lnTo>
                    <a:pt x="117489" y="19544"/>
                  </a:lnTo>
                  <a:lnTo>
                    <a:pt x="125922" y="23547"/>
                  </a:lnTo>
                  <a:lnTo>
                    <a:pt x="135050" y="28553"/>
                  </a:lnTo>
                  <a:lnTo>
                    <a:pt x="144641" y="34227"/>
                  </a:lnTo>
                  <a:lnTo>
                    <a:pt x="154541" y="40348"/>
                  </a:lnTo>
                  <a:lnTo>
                    <a:pt x="163479" y="49102"/>
                  </a:lnTo>
                  <a:lnTo>
                    <a:pt x="171774" y="59613"/>
                  </a:lnTo>
                  <a:lnTo>
                    <a:pt x="179641" y="71295"/>
                  </a:lnTo>
                  <a:lnTo>
                    <a:pt x="186055" y="83757"/>
                  </a:lnTo>
                  <a:lnTo>
                    <a:pt x="191499" y="96740"/>
                  </a:lnTo>
                  <a:lnTo>
                    <a:pt x="204745" y="134229"/>
                  </a:lnTo>
                  <a:lnTo>
                    <a:pt x="208634" y="145580"/>
                  </a:lnTo>
                  <a:lnTo>
                    <a:pt x="212395" y="158990"/>
                  </a:lnTo>
                  <a:lnTo>
                    <a:pt x="216071" y="173774"/>
                  </a:lnTo>
                  <a:lnTo>
                    <a:pt x="230368" y="233900"/>
                  </a:lnTo>
                  <a:lnTo>
                    <a:pt x="233896" y="247086"/>
                  </a:lnTo>
                  <a:lnTo>
                    <a:pt x="247964" y="29449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166625" y="4003024"/>
              <a:ext cx="73624" cy="336564"/>
            </a:xfrm>
            <a:custGeom>
              <a:avLst/>
              <a:gdLst/>
              <a:ahLst/>
              <a:cxnLst/>
              <a:rect l="0" t="0" r="0" b="0"/>
              <a:pathLst>
                <a:path w="73624" h="336564">
                  <a:moveTo>
                    <a:pt x="0" y="0"/>
                  </a:moveTo>
                  <a:lnTo>
                    <a:pt x="5583" y="16750"/>
                  </a:lnTo>
                  <a:lnTo>
                    <a:pt x="7228" y="26359"/>
                  </a:lnTo>
                  <a:lnTo>
                    <a:pt x="8324" y="37439"/>
                  </a:lnTo>
                  <a:lnTo>
                    <a:pt x="9055" y="49500"/>
                  </a:lnTo>
                  <a:lnTo>
                    <a:pt x="10711" y="63384"/>
                  </a:lnTo>
                  <a:lnTo>
                    <a:pt x="12984" y="78483"/>
                  </a:lnTo>
                  <a:lnTo>
                    <a:pt x="18625" y="110842"/>
                  </a:lnTo>
                  <a:lnTo>
                    <a:pt x="25028" y="144700"/>
                  </a:lnTo>
                  <a:lnTo>
                    <a:pt x="31769" y="176109"/>
                  </a:lnTo>
                  <a:lnTo>
                    <a:pt x="35203" y="191029"/>
                  </a:lnTo>
                  <a:lnTo>
                    <a:pt x="38660" y="204482"/>
                  </a:lnTo>
                  <a:lnTo>
                    <a:pt x="42134" y="216956"/>
                  </a:lnTo>
                  <a:lnTo>
                    <a:pt x="45619" y="228778"/>
                  </a:lnTo>
                  <a:lnTo>
                    <a:pt x="52607" y="254379"/>
                  </a:lnTo>
                  <a:lnTo>
                    <a:pt x="73623" y="33656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2124554" y="4129235"/>
              <a:ext cx="231389" cy="31554"/>
            </a:xfrm>
            <a:custGeom>
              <a:avLst/>
              <a:gdLst/>
              <a:ahLst/>
              <a:cxnLst/>
              <a:rect l="0" t="0" r="0" b="0"/>
              <a:pathLst>
                <a:path w="231389" h="31554">
                  <a:moveTo>
                    <a:pt x="0" y="0"/>
                  </a:moveTo>
                  <a:lnTo>
                    <a:pt x="22334" y="0"/>
                  </a:lnTo>
                  <a:lnTo>
                    <a:pt x="34756" y="1169"/>
                  </a:lnTo>
                  <a:lnTo>
                    <a:pt x="48881" y="3117"/>
                  </a:lnTo>
                  <a:lnTo>
                    <a:pt x="64140" y="5583"/>
                  </a:lnTo>
                  <a:lnTo>
                    <a:pt x="80156" y="7228"/>
                  </a:lnTo>
                  <a:lnTo>
                    <a:pt x="96677" y="8325"/>
                  </a:lnTo>
                  <a:lnTo>
                    <a:pt x="113533" y="9056"/>
                  </a:lnTo>
                  <a:lnTo>
                    <a:pt x="128277" y="10712"/>
                  </a:lnTo>
                  <a:lnTo>
                    <a:pt x="141612" y="12985"/>
                  </a:lnTo>
                  <a:lnTo>
                    <a:pt x="231388" y="3155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 name="Group 27"/>
          <p:cNvGrpSpPr/>
          <p:nvPr/>
        </p:nvGrpSpPr>
        <p:grpSpPr>
          <a:xfrm>
            <a:off x="4396356" y="3483122"/>
            <a:ext cx="1199007" cy="1056300"/>
            <a:chOff x="4396356" y="3483122"/>
            <a:chExt cx="1199007" cy="1056300"/>
          </a:xfrm>
        </p:grpSpPr>
        <p:sp>
          <p:nvSpPr>
            <p:cNvPr id="21" name="Freeform 20"/>
            <p:cNvSpPr/>
            <p:nvPr/>
          </p:nvSpPr>
          <p:spPr>
            <a:xfrm>
              <a:off x="4448944" y="3483122"/>
              <a:ext cx="265756" cy="329731"/>
            </a:xfrm>
            <a:custGeom>
              <a:avLst/>
              <a:gdLst/>
              <a:ahLst/>
              <a:cxnLst/>
              <a:rect l="0" t="0" r="0" b="0"/>
              <a:pathLst>
                <a:path w="265756" h="329731">
                  <a:moveTo>
                    <a:pt x="42070" y="57127"/>
                  </a:moveTo>
                  <a:lnTo>
                    <a:pt x="47654" y="40377"/>
                  </a:lnTo>
                  <a:lnTo>
                    <a:pt x="52804" y="34274"/>
                  </a:lnTo>
                  <a:lnTo>
                    <a:pt x="59744" y="29037"/>
                  </a:lnTo>
                  <a:lnTo>
                    <a:pt x="67876" y="24377"/>
                  </a:lnTo>
                  <a:lnTo>
                    <a:pt x="76803" y="20102"/>
                  </a:lnTo>
                  <a:lnTo>
                    <a:pt x="86261" y="16083"/>
                  </a:lnTo>
                  <a:lnTo>
                    <a:pt x="96071" y="12235"/>
                  </a:lnTo>
                  <a:lnTo>
                    <a:pt x="107287" y="8501"/>
                  </a:lnTo>
                  <a:lnTo>
                    <a:pt x="119438" y="4843"/>
                  </a:lnTo>
                  <a:lnTo>
                    <a:pt x="132213" y="1236"/>
                  </a:lnTo>
                  <a:lnTo>
                    <a:pt x="144236" y="0"/>
                  </a:lnTo>
                  <a:lnTo>
                    <a:pt x="155757" y="345"/>
                  </a:lnTo>
                  <a:lnTo>
                    <a:pt x="166943" y="1743"/>
                  </a:lnTo>
                  <a:lnTo>
                    <a:pt x="177907" y="5012"/>
                  </a:lnTo>
                  <a:lnTo>
                    <a:pt x="188722" y="9529"/>
                  </a:lnTo>
                  <a:lnTo>
                    <a:pt x="199438" y="14878"/>
                  </a:lnTo>
                  <a:lnTo>
                    <a:pt x="205413" y="23118"/>
                  </a:lnTo>
                  <a:lnTo>
                    <a:pt x="208228" y="33286"/>
                  </a:lnTo>
                  <a:lnTo>
                    <a:pt x="208936" y="44739"/>
                  </a:lnTo>
                  <a:lnTo>
                    <a:pt x="207071" y="54712"/>
                  </a:lnTo>
                  <a:lnTo>
                    <a:pt x="203490" y="63697"/>
                  </a:lnTo>
                  <a:lnTo>
                    <a:pt x="198765" y="72025"/>
                  </a:lnTo>
                  <a:lnTo>
                    <a:pt x="190941" y="78745"/>
                  </a:lnTo>
                  <a:lnTo>
                    <a:pt x="181050" y="84395"/>
                  </a:lnTo>
                  <a:lnTo>
                    <a:pt x="169782" y="89329"/>
                  </a:lnTo>
                  <a:lnTo>
                    <a:pt x="158765" y="93787"/>
                  </a:lnTo>
                  <a:lnTo>
                    <a:pt x="137173" y="101857"/>
                  </a:lnTo>
                  <a:lnTo>
                    <a:pt x="125339" y="105645"/>
                  </a:lnTo>
                  <a:lnTo>
                    <a:pt x="112775" y="109339"/>
                  </a:lnTo>
                  <a:lnTo>
                    <a:pt x="86349" y="116560"/>
                  </a:lnTo>
                  <a:lnTo>
                    <a:pt x="59023" y="123665"/>
                  </a:lnTo>
                  <a:lnTo>
                    <a:pt x="53372" y="124858"/>
                  </a:lnTo>
                  <a:lnTo>
                    <a:pt x="53111" y="124485"/>
                  </a:lnTo>
                  <a:lnTo>
                    <a:pt x="56442" y="123068"/>
                  </a:lnTo>
                  <a:lnTo>
                    <a:pt x="64506" y="122123"/>
                  </a:lnTo>
                  <a:lnTo>
                    <a:pt x="75725" y="121493"/>
                  </a:lnTo>
                  <a:lnTo>
                    <a:pt x="89048" y="121073"/>
                  </a:lnTo>
                  <a:lnTo>
                    <a:pt x="102604" y="121962"/>
                  </a:lnTo>
                  <a:lnTo>
                    <a:pt x="116316" y="123722"/>
                  </a:lnTo>
                  <a:lnTo>
                    <a:pt x="130132" y="126065"/>
                  </a:lnTo>
                  <a:lnTo>
                    <a:pt x="144017" y="128796"/>
                  </a:lnTo>
                  <a:lnTo>
                    <a:pt x="171910" y="134946"/>
                  </a:lnTo>
                  <a:lnTo>
                    <a:pt x="185893" y="139390"/>
                  </a:lnTo>
                  <a:lnTo>
                    <a:pt x="199889" y="144691"/>
                  </a:lnTo>
                  <a:lnTo>
                    <a:pt x="213894" y="150562"/>
                  </a:lnTo>
                  <a:lnTo>
                    <a:pt x="225568" y="157982"/>
                  </a:lnTo>
                  <a:lnTo>
                    <a:pt x="235688" y="166434"/>
                  </a:lnTo>
                  <a:lnTo>
                    <a:pt x="244772" y="175575"/>
                  </a:lnTo>
                  <a:lnTo>
                    <a:pt x="251996" y="186343"/>
                  </a:lnTo>
                  <a:lnTo>
                    <a:pt x="257981" y="198196"/>
                  </a:lnTo>
                  <a:lnTo>
                    <a:pt x="263140" y="210773"/>
                  </a:lnTo>
                  <a:lnTo>
                    <a:pt x="265410" y="222663"/>
                  </a:lnTo>
                  <a:lnTo>
                    <a:pt x="265755" y="234096"/>
                  </a:lnTo>
                  <a:lnTo>
                    <a:pt x="264817" y="245224"/>
                  </a:lnTo>
                  <a:lnTo>
                    <a:pt x="260685" y="256148"/>
                  </a:lnTo>
                  <a:lnTo>
                    <a:pt x="254425" y="266937"/>
                  </a:lnTo>
                  <a:lnTo>
                    <a:pt x="246746" y="277636"/>
                  </a:lnTo>
                  <a:lnTo>
                    <a:pt x="238120" y="287105"/>
                  </a:lnTo>
                  <a:lnTo>
                    <a:pt x="228864" y="295755"/>
                  </a:lnTo>
                  <a:lnTo>
                    <a:pt x="219188" y="303859"/>
                  </a:lnTo>
                  <a:lnTo>
                    <a:pt x="208062" y="310431"/>
                  </a:lnTo>
                  <a:lnTo>
                    <a:pt x="195970" y="315980"/>
                  </a:lnTo>
                  <a:lnTo>
                    <a:pt x="183235" y="320848"/>
                  </a:lnTo>
                  <a:lnTo>
                    <a:pt x="170070" y="324094"/>
                  </a:lnTo>
                  <a:lnTo>
                    <a:pt x="156619" y="326258"/>
                  </a:lnTo>
                  <a:lnTo>
                    <a:pt x="142977" y="327700"/>
                  </a:lnTo>
                  <a:lnTo>
                    <a:pt x="128039" y="328662"/>
                  </a:lnTo>
                  <a:lnTo>
                    <a:pt x="112238" y="329303"/>
                  </a:lnTo>
                  <a:lnTo>
                    <a:pt x="95860" y="329730"/>
                  </a:lnTo>
                  <a:lnTo>
                    <a:pt x="81436" y="328847"/>
                  </a:lnTo>
                  <a:lnTo>
                    <a:pt x="68314" y="327089"/>
                  </a:lnTo>
                  <a:lnTo>
                    <a:pt x="56060" y="324749"/>
                  </a:lnTo>
                  <a:lnTo>
                    <a:pt x="44385" y="322020"/>
                  </a:lnTo>
                  <a:lnTo>
                    <a:pt x="33096" y="319031"/>
                  </a:lnTo>
                  <a:lnTo>
                    <a:pt x="0" y="30955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4806542" y="3574123"/>
              <a:ext cx="209606" cy="295125"/>
            </a:xfrm>
            <a:custGeom>
              <a:avLst/>
              <a:gdLst/>
              <a:ahLst/>
              <a:cxnLst/>
              <a:rect l="0" t="0" r="0" b="0"/>
              <a:pathLst>
                <a:path w="209606" h="295125">
                  <a:moveTo>
                    <a:pt x="63106" y="8197"/>
                  </a:moveTo>
                  <a:lnTo>
                    <a:pt x="51939" y="30531"/>
                  </a:lnTo>
                  <a:lnTo>
                    <a:pt x="46312" y="39447"/>
                  </a:lnTo>
                  <a:lnTo>
                    <a:pt x="40224" y="47728"/>
                  </a:lnTo>
                  <a:lnTo>
                    <a:pt x="33828" y="55586"/>
                  </a:lnTo>
                  <a:lnTo>
                    <a:pt x="28395" y="64331"/>
                  </a:lnTo>
                  <a:lnTo>
                    <a:pt x="23605" y="73667"/>
                  </a:lnTo>
                  <a:lnTo>
                    <a:pt x="19242" y="83396"/>
                  </a:lnTo>
                  <a:lnTo>
                    <a:pt x="15166" y="94557"/>
                  </a:lnTo>
                  <a:lnTo>
                    <a:pt x="11279" y="106672"/>
                  </a:lnTo>
                  <a:lnTo>
                    <a:pt x="7519" y="119423"/>
                  </a:lnTo>
                  <a:lnTo>
                    <a:pt x="5013" y="132598"/>
                  </a:lnTo>
                  <a:lnTo>
                    <a:pt x="3342" y="146056"/>
                  </a:lnTo>
                  <a:lnTo>
                    <a:pt x="2228" y="159703"/>
                  </a:lnTo>
                  <a:lnTo>
                    <a:pt x="2654" y="174644"/>
                  </a:lnTo>
                  <a:lnTo>
                    <a:pt x="4107" y="190447"/>
                  </a:lnTo>
                  <a:lnTo>
                    <a:pt x="6244" y="206826"/>
                  </a:lnTo>
                  <a:lnTo>
                    <a:pt x="10006" y="221251"/>
                  </a:lnTo>
                  <a:lnTo>
                    <a:pt x="14851" y="234374"/>
                  </a:lnTo>
                  <a:lnTo>
                    <a:pt x="20418" y="246628"/>
                  </a:lnTo>
                  <a:lnTo>
                    <a:pt x="28804" y="257135"/>
                  </a:lnTo>
                  <a:lnTo>
                    <a:pt x="39069" y="266477"/>
                  </a:lnTo>
                  <a:lnTo>
                    <a:pt x="50587" y="275042"/>
                  </a:lnTo>
                  <a:lnTo>
                    <a:pt x="61772" y="281920"/>
                  </a:lnTo>
                  <a:lnTo>
                    <a:pt x="72734" y="287675"/>
                  </a:lnTo>
                  <a:lnTo>
                    <a:pt x="83548" y="292680"/>
                  </a:lnTo>
                  <a:lnTo>
                    <a:pt x="96600" y="294847"/>
                  </a:lnTo>
                  <a:lnTo>
                    <a:pt x="111145" y="295124"/>
                  </a:lnTo>
                  <a:lnTo>
                    <a:pt x="126685" y="294140"/>
                  </a:lnTo>
                  <a:lnTo>
                    <a:pt x="140550" y="291147"/>
                  </a:lnTo>
                  <a:lnTo>
                    <a:pt x="153300" y="286814"/>
                  </a:lnTo>
                  <a:lnTo>
                    <a:pt x="165306" y="281588"/>
                  </a:lnTo>
                  <a:lnTo>
                    <a:pt x="174478" y="274599"/>
                  </a:lnTo>
                  <a:lnTo>
                    <a:pt x="181762" y="266433"/>
                  </a:lnTo>
                  <a:lnTo>
                    <a:pt x="187786" y="257483"/>
                  </a:lnTo>
                  <a:lnTo>
                    <a:pt x="192971" y="248011"/>
                  </a:lnTo>
                  <a:lnTo>
                    <a:pt x="197596" y="238190"/>
                  </a:lnTo>
                  <a:lnTo>
                    <a:pt x="201848" y="228137"/>
                  </a:lnTo>
                  <a:lnTo>
                    <a:pt x="204683" y="214424"/>
                  </a:lnTo>
                  <a:lnTo>
                    <a:pt x="206572" y="198269"/>
                  </a:lnTo>
                  <a:lnTo>
                    <a:pt x="207832" y="180488"/>
                  </a:lnTo>
                  <a:lnTo>
                    <a:pt x="208672" y="163959"/>
                  </a:lnTo>
                  <a:lnTo>
                    <a:pt x="209605" y="133129"/>
                  </a:lnTo>
                  <a:lnTo>
                    <a:pt x="207517" y="119532"/>
                  </a:lnTo>
                  <a:lnTo>
                    <a:pt x="203787" y="106962"/>
                  </a:lnTo>
                  <a:lnTo>
                    <a:pt x="198964" y="95075"/>
                  </a:lnTo>
                  <a:lnTo>
                    <a:pt x="190488" y="72519"/>
                  </a:lnTo>
                  <a:lnTo>
                    <a:pt x="186592" y="61596"/>
                  </a:lnTo>
                  <a:lnTo>
                    <a:pt x="181657" y="51976"/>
                  </a:lnTo>
                  <a:lnTo>
                    <a:pt x="176030" y="43226"/>
                  </a:lnTo>
                  <a:lnTo>
                    <a:pt x="169942" y="35056"/>
                  </a:lnTo>
                  <a:lnTo>
                    <a:pt x="161208" y="28440"/>
                  </a:lnTo>
                  <a:lnTo>
                    <a:pt x="150711" y="22861"/>
                  </a:lnTo>
                  <a:lnTo>
                    <a:pt x="139039" y="17973"/>
                  </a:lnTo>
                  <a:lnTo>
                    <a:pt x="126582" y="13545"/>
                  </a:lnTo>
                  <a:lnTo>
                    <a:pt x="113604" y="9426"/>
                  </a:lnTo>
                  <a:lnTo>
                    <a:pt x="100277" y="5510"/>
                  </a:lnTo>
                  <a:lnTo>
                    <a:pt x="86718" y="2900"/>
                  </a:lnTo>
                  <a:lnTo>
                    <a:pt x="73004" y="1160"/>
                  </a:lnTo>
                  <a:lnTo>
                    <a:pt x="59187" y="0"/>
                  </a:lnTo>
                  <a:lnTo>
                    <a:pt x="46470" y="395"/>
                  </a:lnTo>
                  <a:lnTo>
                    <a:pt x="34486" y="1827"/>
                  </a:lnTo>
                  <a:lnTo>
                    <a:pt x="0" y="819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4396356" y="3888792"/>
              <a:ext cx="673127" cy="19574"/>
            </a:xfrm>
            <a:custGeom>
              <a:avLst/>
              <a:gdLst/>
              <a:ahLst/>
              <a:cxnLst/>
              <a:rect l="0" t="0" r="0" b="0"/>
              <a:pathLst>
                <a:path w="673127" h="19574">
                  <a:moveTo>
                    <a:pt x="0" y="9056"/>
                  </a:moveTo>
                  <a:lnTo>
                    <a:pt x="16750" y="3472"/>
                  </a:lnTo>
                  <a:lnTo>
                    <a:pt x="26358" y="1827"/>
                  </a:lnTo>
                  <a:lnTo>
                    <a:pt x="37439" y="731"/>
                  </a:lnTo>
                  <a:lnTo>
                    <a:pt x="49500" y="0"/>
                  </a:lnTo>
                  <a:lnTo>
                    <a:pt x="62216" y="681"/>
                  </a:lnTo>
                  <a:lnTo>
                    <a:pt x="75367" y="2304"/>
                  </a:lnTo>
                  <a:lnTo>
                    <a:pt x="88809" y="4555"/>
                  </a:lnTo>
                  <a:lnTo>
                    <a:pt x="103614" y="6055"/>
                  </a:lnTo>
                  <a:lnTo>
                    <a:pt x="119326" y="7055"/>
                  </a:lnTo>
                  <a:lnTo>
                    <a:pt x="135645" y="7722"/>
                  </a:lnTo>
                  <a:lnTo>
                    <a:pt x="172474" y="8463"/>
                  </a:lnTo>
                  <a:lnTo>
                    <a:pt x="192111" y="8660"/>
                  </a:lnTo>
                  <a:lnTo>
                    <a:pt x="213384" y="9961"/>
                  </a:lnTo>
                  <a:lnTo>
                    <a:pt x="235746" y="11997"/>
                  </a:lnTo>
                  <a:lnTo>
                    <a:pt x="258834" y="14522"/>
                  </a:lnTo>
                  <a:lnTo>
                    <a:pt x="281237" y="16206"/>
                  </a:lnTo>
                  <a:lnTo>
                    <a:pt x="303185" y="17328"/>
                  </a:lnTo>
                  <a:lnTo>
                    <a:pt x="343932" y="18576"/>
                  </a:lnTo>
                  <a:lnTo>
                    <a:pt x="396658" y="19277"/>
                  </a:lnTo>
                  <a:lnTo>
                    <a:pt x="673126" y="1957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4648778" y="4087165"/>
              <a:ext cx="31554" cy="452257"/>
            </a:xfrm>
            <a:custGeom>
              <a:avLst/>
              <a:gdLst/>
              <a:ahLst/>
              <a:cxnLst/>
              <a:rect l="0" t="0" r="0" b="0"/>
              <a:pathLst>
                <a:path w="31554" h="452257">
                  <a:moveTo>
                    <a:pt x="0" y="0"/>
                  </a:moveTo>
                  <a:lnTo>
                    <a:pt x="5584" y="16750"/>
                  </a:lnTo>
                  <a:lnTo>
                    <a:pt x="8397" y="26359"/>
                  </a:lnTo>
                  <a:lnTo>
                    <a:pt x="17940" y="61047"/>
                  </a:lnTo>
                  <a:lnTo>
                    <a:pt x="24723" y="83225"/>
                  </a:lnTo>
                  <a:lnTo>
                    <a:pt x="27000" y="95216"/>
                  </a:lnTo>
                  <a:lnTo>
                    <a:pt x="28518" y="107885"/>
                  </a:lnTo>
                  <a:lnTo>
                    <a:pt x="29529" y="121006"/>
                  </a:lnTo>
                  <a:lnTo>
                    <a:pt x="29035" y="135595"/>
                  </a:lnTo>
                  <a:lnTo>
                    <a:pt x="27537" y="151165"/>
                  </a:lnTo>
                  <a:lnTo>
                    <a:pt x="25370" y="167388"/>
                  </a:lnTo>
                  <a:lnTo>
                    <a:pt x="25094" y="184047"/>
                  </a:lnTo>
                  <a:lnTo>
                    <a:pt x="26078" y="200995"/>
                  </a:lnTo>
                  <a:lnTo>
                    <a:pt x="27903" y="218137"/>
                  </a:lnTo>
                  <a:lnTo>
                    <a:pt x="29120" y="235409"/>
                  </a:lnTo>
                  <a:lnTo>
                    <a:pt x="29931" y="252766"/>
                  </a:lnTo>
                  <a:lnTo>
                    <a:pt x="30832" y="286465"/>
                  </a:lnTo>
                  <a:lnTo>
                    <a:pt x="31490" y="375899"/>
                  </a:lnTo>
                  <a:lnTo>
                    <a:pt x="31553" y="45225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4796025" y="4168290"/>
              <a:ext cx="305011" cy="360615"/>
            </a:xfrm>
            <a:custGeom>
              <a:avLst/>
              <a:gdLst/>
              <a:ahLst/>
              <a:cxnLst/>
              <a:rect l="0" t="0" r="0" b="0"/>
              <a:pathLst>
                <a:path w="305011" h="360615">
                  <a:moveTo>
                    <a:pt x="0" y="13533"/>
                  </a:moveTo>
                  <a:lnTo>
                    <a:pt x="16750" y="2366"/>
                  </a:lnTo>
                  <a:lnTo>
                    <a:pt x="27527" y="245"/>
                  </a:lnTo>
                  <a:lnTo>
                    <a:pt x="40555" y="0"/>
                  </a:lnTo>
                  <a:lnTo>
                    <a:pt x="55083" y="1005"/>
                  </a:lnTo>
                  <a:lnTo>
                    <a:pt x="68275" y="2844"/>
                  </a:lnTo>
                  <a:lnTo>
                    <a:pt x="80575" y="5238"/>
                  </a:lnTo>
                  <a:lnTo>
                    <a:pt x="92281" y="8003"/>
                  </a:lnTo>
                  <a:lnTo>
                    <a:pt x="103591" y="12183"/>
                  </a:lnTo>
                  <a:lnTo>
                    <a:pt x="114637" y="17308"/>
                  </a:lnTo>
                  <a:lnTo>
                    <a:pt x="125506" y="23061"/>
                  </a:lnTo>
                  <a:lnTo>
                    <a:pt x="136259" y="30403"/>
                  </a:lnTo>
                  <a:lnTo>
                    <a:pt x="146933" y="38803"/>
                  </a:lnTo>
                  <a:lnTo>
                    <a:pt x="157555" y="47909"/>
                  </a:lnTo>
                  <a:lnTo>
                    <a:pt x="166974" y="57485"/>
                  </a:lnTo>
                  <a:lnTo>
                    <a:pt x="175590" y="67376"/>
                  </a:lnTo>
                  <a:lnTo>
                    <a:pt x="183671" y="77475"/>
                  </a:lnTo>
                  <a:lnTo>
                    <a:pt x="191396" y="87714"/>
                  </a:lnTo>
                  <a:lnTo>
                    <a:pt x="206212" y="108440"/>
                  </a:lnTo>
                  <a:lnTo>
                    <a:pt x="211098" y="121212"/>
                  </a:lnTo>
                  <a:lnTo>
                    <a:pt x="214355" y="135569"/>
                  </a:lnTo>
                  <a:lnTo>
                    <a:pt x="216526" y="150984"/>
                  </a:lnTo>
                  <a:lnTo>
                    <a:pt x="215636" y="164767"/>
                  </a:lnTo>
                  <a:lnTo>
                    <a:pt x="212706" y="177461"/>
                  </a:lnTo>
                  <a:lnTo>
                    <a:pt x="208416" y="189430"/>
                  </a:lnTo>
                  <a:lnTo>
                    <a:pt x="203218" y="200915"/>
                  </a:lnTo>
                  <a:lnTo>
                    <a:pt x="197415" y="212077"/>
                  </a:lnTo>
                  <a:lnTo>
                    <a:pt x="191210" y="223025"/>
                  </a:lnTo>
                  <a:lnTo>
                    <a:pt x="183567" y="232661"/>
                  </a:lnTo>
                  <a:lnTo>
                    <a:pt x="174966" y="241422"/>
                  </a:lnTo>
                  <a:lnTo>
                    <a:pt x="165726" y="249600"/>
                  </a:lnTo>
                  <a:lnTo>
                    <a:pt x="154891" y="256220"/>
                  </a:lnTo>
                  <a:lnTo>
                    <a:pt x="142994" y="261803"/>
                  </a:lnTo>
                  <a:lnTo>
                    <a:pt x="118478" y="271121"/>
                  </a:lnTo>
                  <a:lnTo>
                    <a:pt x="95895" y="279159"/>
                  </a:lnTo>
                  <a:lnTo>
                    <a:pt x="84965" y="280601"/>
                  </a:lnTo>
                  <a:lnTo>
                    <a:pt x="74173" y="280393"/>
                  </a:lnTo>
                  <a:lnTo>
                    <a:pt x="63472" y="279086"/>
                  </a:lnTo>
                  <a:lnTo>
                    <a:pt x="54001" y="275878"/>
                  </a:lnTo>
                  <a:lnTo>
                    <a:pt x="45349" y="271402"/>
                  </a:lnTo>
                  <a:lnTo>
                    <a:pt x="37245" y="266080"/>
                  </a:lnTo>
                  <a:lnTo>
                    <a:pt x="33010" y="259027"/>
                  </a:lnTo>
                  <a:lnTo>
                    <a:pt x="31355" y="250818"/>
                  </a:lnTo>
                  <a:lnTo>
                    <a:pt x="31421" y="241841"/>
                  </a:lnTo>
                  <a:lnTo>
                    <a:pt x="33802" y="233518"/>
                  </a:lnTo>
                  <a:lnTo>
                    <a:pt x="37727" y="225632"/>
                  </a:lnTo>
                  <a:lnTo>
                    <a:pt x="42680" y="218038"/>
                  </a:lnTo>
                  <a:lnTo>
                    <a:pt x="50657" y="212975"/>
                  </a:lnTo>
                  <a:lnTo>
                    <a:pt x="60650" y="209600"/>
                  </a:lnTo>
                  <a:lnTo>
                    <a:pt x="71986" y="207350"/>
                  </a:lnTo>
                  <a:lnTo>
                    <a:pt x="83049" y="207018"/>
                  </a:lnTo>
                  <a:lnTo>
                    <a:pt x="93930" y="207966"/>
                  </a:lnTo>
                  <a:lnTo>
                    <a:pt x="104690" y="209766"/>
                  </a:lnTo>
                  <a:lnTo>
                    <a:pt x="115370" y="212136"/>
                  </a:lnTo>
                  <a:lnTo>
                    <a:pt x="125995" y="214883"/>
                  </a:lnTo>
                  <a:lnTo>
                    <a:pt x="136584" y="217884"/>
                  </a:lnTo>
                  <a:lnTo>
                    <a:pt x="147150" y="222221"/>
                  </a:lnTo>
                  <a:lnTo>
                    <a:pt x="157699" y="227450"/>
                  </a:lnTo>
                  <a:lnTo>
                    <a:pt x="168239" y="233273"/>
                  </a:lnTo>
                  <a:lnTo>
                    <a:pt x="177602" y="240661"/>
                  </a:lnTo>
                  <a:lnTo>
                    <a:pt x="186181" y="249093"/>
                  </a:lnTo>
                  <a:lnTo>
                    <a:pt x="194238" y="258220"/>
                  </a:lnTo>
                  <a:lnTo>
                    <a:pt x="212539" y="277709"/>
                  </a:lnTo>
                  <a:lnTo>
                    <a:pt x="247271" y="313204"/>
                  </a:lnTo>
                  <a:lnTo>
                    <a:pt x="255999" y="320827"/>
                  </a:lnTo>
                  <a:lnTo>
                    <a:pt x="305010" y="36061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5374492" y="3888792"/>
              <a:ext cx="220871" cy="19574"/>
            </a:xfrm>
            <a:custGeom>
              <a:avLst/>
              <a:gdLst/>
              <a:ahLst/>
              <a:cxnLst/>
              <a:rect l="0" t="0" r="0" b="0"/>
              <a:pathLst>
                <a:path w="220871" h="19574">
                  <a:moveTo>
                    <a:pt x="0" y="9056"/>
                  </a:moveTo>
                  <a:lnTo>
                    <a:pt x="22334" y="3472"/>
                  </a:lnTo>
                  <a:lnTo>
                    <a:pt x="33587" y="1827"/>
                  </a:lnTo>
                  <a:lnTo>
                    <a:pt x="45764" y="731"/>
                  </a:lnTo>
                  <a:lnTo>
                    <a:pt x="58556" y="0"/>
                  </a:lnTo>
                  <a:lnTo>
                    <a:pt x="70591" y="681"/>
                  </a:lnTo>
                  <a:lnTo>
                    <a:pt x="82119" y="2304"/>
                  </a:lnTo>
                  <a:lnTo>
                    <a:pt x="93311" y="4555"/>
                  </a:lnTo>
                  <a:lnTo>
                    <a:pt x="105446" y="6055"/>
                  </a:lnTo>
                  <a:lnTo>
                    <a:pt x="118211" y="7055"/>
                  </a:lnTo>
                  <a:lnTo>
                    <a:pt x="131396" y="7722"/>
                  </a:lnTo>
                  <a:lnTo>
                    <a:pt x="158510" y="8463"/>
                  </a:lnTo>
                  <a:lnTo>
                    <a:pt x="220870" y="1957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5427080" y="3981989"/>
              <a:ext cx="157765" cy="6060"/>
            </a:xfrm>
            <a:custGeom>
              <a:avLst/>
              <a:gdLst/>
              <a:ahLst/>
              <a:cxnLst/>
              <a:rect l="0" t="0" r="0" b="0"/>
              <a:pathLst>
                <a:path w="157765" h="6060">
                  <a:moveTo>
                    <a:pt x="0" y="0"/>
                  </a:moveTo>
                  <a:lnTo>
                    <a:pt x="16750" y="5583"/>
                  </a:lnTo>
                  <a:lnTo>
                    <a:pt x="26359" y="6059"/>
                  </a:lnTo>
                  <a:lnTo>
                    <a:pt x="37439" y="5208"/>
                  </a:lnTo>
                  <a:lnTo>
                    <a:pt x="49501" y="3472"/>
                  </a:lnTo>
                  <a:lnTo>
                    <a:pt x="63385" y="2315"/>
                  </a:lnTo>
                  <a:lnTo>
                    <a:pt x="78484" y="1543"/>
                  </a:lnTo>
                  <a:lnTo>
                    <a:pt x="157764"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 name="Freeform 28"/>
          <p:cNvSpPr/>
          <p:nvPr/>
        </p:nvSpPr>
        <p:spPr>
          <a:xfrm>
            <a:off x="2513706" y="4163054"/>
            <a:ext cx="189317" cy="207130"/>
          </a:xfrm>
          <a:custGeom>
            <a:avLst/>
            <a:gdLst/>
            <a:ahLst/>
            <a:cxnLst/>
            <a:rect l="0" t="0" r="0" b="0"/>
            <a:pathLst>
              <a:path w="189317" h="207130">
                <a:moveTo>
                  <a:pt x="189316" y="71357"/>
                </a:moveTo>
                <a:lnTo>
                  <a:pt x="183733" y="54607"/>
                </a:lnTo>
                <a:lnTo>
                  <a:pt x="178582" y="47335"/>
                </a:lnTo>
                <a:lnTo>
                  <a:pt x="171643" y="40151"/>
                </a:lnTo>
                <a:lnTo>
                  <a:pt x="163511" y="33023"/>
                </a:lnTo>
                <a:lnTo>
                  <a:pt x="154583" y="27103"/>
                </a:lnTo>
                <a:lnTo>
                  <a:pt x="145126" y="21988"/>
                </a:lnTo>
                <a:lnTo>
                  <a:pt x="135315" y="17409"/>
                </a:lnTo>
                <a:lnTo>
                  <a:pt x="125268" y="13188"/>
                </a:lnTo>
                <a:lnTo>
                  <a:pt x="115065" y="9205"/>
                </a:lnTo>
                <a:lnTo>
                  <a:pt x="104757" y="5381"/>
                </a:lnTo>
                <a:lnTo>
                  <a:pt x="93210" y="2832"/>
                </a:lnTo>
                <a:lnTo>
                  <a:pt x="80838" y="1133"/>
                </a:lnTo>
                <a:lnTo>
                  <a:pt x="67915" y="0"/>
                </a:lnTo>
                <a:lnTo>
                  <a:pt x="55794" y="413"/>
                </a:lnTo>
                <a:lnTo>
                  <a:pt x="44208" y="1857"/>
                </a:lnTo>
                <a:lnTo>
                  <a:pt x="32978" y="3988"/>
                </a:lnTo>
                <a:lnTo>
                  <a:pt x="23154" y="7747"/>
                </a:lnTo>
                <a:lnTo>
                  <a:pt x="14267" y="12589"/>
                </a:lnTo>
                <a:lnTo>
                  <a:pt x="6005" y="18155"/>
                </a:lnTo>
                <a:lnTo>
                  <a:pt x="2835" y="26540"/>
                </a:lnTo>
                <a:lnTo>
                  <a:pt x="3058" y="36805"/>
                </a:lnTo>
                <a:lnTo>
                  <a:pt x="5545" y="48322"/>
                </a:lnTo>
                <a:lnTo>
                  <a:pt x="9539" y="59506"/>
                </a:lnTo>
                <a:lnTo>
                  <a:pt x="14540" y="70468"/>
                </a:lnTo>
                <a:lnTo>
                  <a:pt x="20211" y="81282"/>
                </a:lnTo>
                <a:lnTo>
                  <a:pt x="26328" y="90829"/>
                </a:lnTo>
                <a:lnTo>
                  <a:pt x="32744" y="99530"/>
                </a:lnTo>
                <a:lnTo>
                  <a:pt x="39359" y="107669"/>
                </a:lnTo>
                <a:lnTo>
                  <a:pt x="46106" y="117769"/>
                </a:lnTo>
                <a:lnTo>
                  <a:pt x="52941" y="129177"/>
                </a:lnTo>
                <a:lnTo>
                  <a:pt x="59835" y="141456"/>
                </a:lnTo>
                <a:lnTo>
                  <a:pt x="67937" y="151980"/>
                </a:lnTo>
                <a:lnTo>
                  <a:pt x="76844" y="161333"/>
                </a:lnTo>
                <a:lnTo>
                  <a:pt x="86288" y="169905"/>
                </a:lnTo>
                <a:lnTo>
                  <a:pt x="93752" y="179126"/>
                </a:lnTo>
                <a:lnTo>
                  <a:pt x="99897" y="188779"/>
                </a:lnTo>
                <a:lnTo>
                  <a:pt x="105163" y="198721"/>
                </a:lnTo>
                <a:lnTo>
                  <a:pt x="105167" y="204180"/>
                </a:lnTo>
                <a:lnTo>
                  <a:pt x="101664" y="206650"/>
                </a:lnTo>
                <a:lnTo>
                  <a:pt x="95823" y="207129"/>
                </a:lnTo>
                <a:lnTo>
                  <a:pt x="88423" y="206279"/>
                </a:lnTo>
                <a:lnTo>
                  <a:pt x="79984" y="204544"/>
                </a:lnTo>
                <a:lnTo>
                  <a:pt x="70852" y="202219"/>
                </a:lnTo>
                <a:lnTo>
                  <a:pt x="60089" y="200669"/>
                </a:lnTo>
                <a:lnTo>
                  <a:pt x="48240" y="199635"/>
                </a:lnTo>
                <a:lnTo>
                  <a:pt x="0" y="18705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3" name="Group 32"/>
          <p:cNvGrpSpPr/>
          <p:nvPr/>
        </p:nvGrpSpPr>
        <p:grpSpPr>
          <a:xfrm>
            <a:off x="5837267" y="3939956"/>
            <a:ext cx="883479" cy="683607"/>
            <a:chOff x="5837267" y="3939956"/>
            <a:chExt cx="883479" cy="683607"/>
          </a:xfrm>
        </p:grpSpPr>
        <p:sp>
          <p:nvSpPr>
            <p:cNvPr id="30" name="Freeform 29"/>
            <p:cNvSpPr/>
            <p:nvPr/>
          </p:nvSpPr>
          <p:spPr>
            <a:xfrm>
              <a:off x="5837267" y="3939956"/>
              <a:ext cx="883479" cy="31516"/>
            </a:xfrm>
            <a:custGeom>
              <a:avLst/>
              <a:gdLst/>
              <a:ahLst/>
              <a:cxnLst/>
              <a:rect l="0" t="0" r="0" b="0"/>
              <a:pathLst>
                <a:path w="883479" h="31516">
                  <a:moveTo>
                    <a:pt x="0" y="10480"/>
                  </a:moveTo>
                  <a:lnTo>
                    <a:pt x="22334" y="4897"/>
                  </a:lnTo>
                  <a:lnTo>
                    <a:pt x="34755" y="3252"/>
                  </a:lnTo>
                  <a:lnTo>
                    <a:pt x="48880" y="2155"/>
                  </a:lnTo>
                  <a:lnTo>
                    <a:pt x="64139" y="1424"/>
                  </a:lnTo>
                  <a:lnTo>
                    <a:pt x="96676" y="612"/>
                  </a:lnTo>
                  <a:lnTo>
                    <a:pt x="208426" y="0"/>
                  </a:lnTo>
                  <a:lnTo>
                    <a:pt x="226597" y="1156"/>
                  </a:lnTo>
                  <a:lnTo>
                    <a:pt x="245723" y="3095"/>
                  </a:lnTo>
                  <a:lnTo>
                    <a:pt x="265485" y="5557"/>
                  </a:lnTo>
                  <a:lnTo>
                    <a:pt x="284503" y="7198"/>
                  </a:lnTo>
                  <a:lnTo>
                    <a:pt x="303026" y="8292"/>
                  </a:lnTo>
                  <a:lnTo>
                    <a:pt x="321216" y="9021"/>
                  </a:lnTo>
                  <a:lnTo>
                    <a:pt x="340355" y="10676"/>
                  </a:lnTo>
                  <a:lnTo>
                    <a:pt x="360126" y="12948"/>
                  </a:lnTo>
                  <a:lnTo>
                    <a:pt x="380319" y="15631"/>
                  </a:lnTo>
                  <a:lnTo>
                    <a:pt x="400792" y="17420"/>
                  </a:lnTo>
                  <a:lnTo>
                    <a:pt x="421453" y="18613"/>
                  </a:lnTo>
                  <a:lnTo>
                    <a:pt x="461938" y="19937"/>
                  </a:lnTo>
                  <a:lnTo>
                    <a:pt x="499409" y="20527"/>
                  </a:lnTo>
                  <a:lnTo>
                    <a:pt x="517582" y="21852"/>
                  </a:lnTo>
                  <a:lnTo>
                    <a:pt x="535540" y="23905"/>
                  </a:lnTo>
                  <a:lnTo>
                    <a:pt x="553355" y="26441"/>
                  </a:lnTo>
                  <a:lnTo>
                    <a:pt x="571075" y="28133"/>
                  </a:lnTo>
                  <a:lnTo>
                    <a:pt x="588731" y="29260"/>
                  </a:lnTo>
                  <a:lnTo>
                    <a:pt x="606345" y="30012"/>
                  </a:lnTo>
                  <a:lnTo>
                    <a:pt x="621593" y="29344"/>
                  </a:lnTo>
                  <a:lnTo>
                    <a:pt x="635265" y="27731"/>
                  </a:lnTo>
                  <a:lnTo>
                    <a:pt x="647885" y="25486"/>
                  </a:lnTo>
                  <a:lnTo>
                    <a:pt x="660973" y="23990"/>
                  </a:lnTo>
                  <a:lnTo>
                    <a:pt x="674373" y="22993"/>
                  </a:lnTo>
                  <a:lnTo>
                    <a:pt x="687981" y="22328"/>
                  </a:lnTo>
                  <a:lnTo>
                    <a:pt x="718683" y="21589"/>
                  </a:lnTo>
                  <a:lnTo>
                    <a:pt x="735050" y="21392"/>
                  </a:lnTo>
                  <a:lnTo>
                    <a:pt x="750636" y="20092"/>
                  </a:lnTo>
                  <a:lnTo>
                    <a:pt x="765701" y="18057"/>
                  </a:lnTo>
                  <a:lnTo>
                    <a:pt x="780419" y="15531"/>
                  </a:lnTo>
                  <a:lnTo>
                    <a:pt x="794905" y="13848"/>
                  </a:lnTo>
                  <a:lnTo>
                    <a:pt x="809238" y="12725"/>
                  </a:lnTo>
                  <a:lnTo>
                    <a:pt x="836458" y="12646"/>
                  </a:lnTo>
                  <a:lnTo>
                    <a:pt x="848626" y="14261"/>
                  </a:lnTo>
                  <a:lnTo>
                    <a:pt x="883478" y="3151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6075660" y="4055612"/>
              <a:ext cx="319040" cy="210353"/>
            </a:xfrm>
            <a:custGeom>
              <a:avLst/>
              <a:gdLst/>
              <a:ahLst/>
              <a:cxnLst/>
              <a:rect l="0" t="0" r="0" b="0"/>
              <a:pathLst>
                <a:path w="319040" h="210353">
                  <a:moveTo>
                    <a:pt x="56099" y="0"/>
                  </a:moveTo>
                  <a:lnTo>
                    <a:pt x="41460" y="43917"/>
                  </a:lnTo>
                  <a:lnTo>
                    <a:pt x="38159" y="54988"/>
                  </a:lnTo>
                  <a:lnTo>
                    <a:pt x="27931" y="91734"/>
                  </a:lnTo>
                  <a:lnTo>
                    <a:pt x="20986" y="114393"/>
                  </a:lnTo>
                  <a:lnTo>
                    <a:pt x="0" y="178684"/>
                  </a:lnTo>
                  <a:lnTo>
                    <a:pt x="1171" y="184566"/>
                  </a:lnTo>
                  <a:lnTo>
                    <a:pt x="5457" y="187318"/>
                  </a:lnTo>
                  <a:lnTo>
                    <a:pt x="11820" y="187984"/>
                  </a:lnTo>
                  <a:lnTo>
                    <a:pt x="18399" y="186091"/>
                  </a:lnTo>
                  <a:lnTo>
                    <a:pt x="25123" y="182492"/>
                  </a:lnTo>
                  <a:lnTo>
                    <a:pt x="31942" y="177755"/>
                  </a:lnTo>
                  <a:lnTo>
                    <a:pt x="41163" y="174597"/>
                  </a:lnTo>
                  <a:lnTo>
                    <a:pt x="51985" y="172492"/>
                  </a:lnTo>
                  <a:lnTo>
                    <a:pt x="63874" y="171088"/>
                  </a:lnTo>
                  <a:lnTo>
                    <a:pt x="76474" y="171321"/>
                  </a:lnTo>
                  <a:lnTo>
                    <a:pt x="89549" y="172645"/>
                  </a:lnTo>
                  <a:lnTo>
                    <a:pt x="102941" y="174696"/>
                  </a:lnTo>
                  <a:lnTo>
                    <a:pt x="116542" y="177233"/>
                  </a:lnTo>
                  <a:lnTo>
                    <a:pt x="144121" y="183167"/>
                  </a:lnTo>
                  <a:lnTo>
                    <a:pt x="156851" y="186385"/>
                  </a:lnTo>
                  <a:lnTo>
                    <a:pt x="168843" y="189699"/>
                  </a:lnTo>
                  <a:lnTo>
                    <a:pt x="180344" y="193077"/>
                  </a:lnTo>
                  <a:lnTo>
                    <a:pt x="192686" y="195330"/>
                  </a:lnTo>
                  <a:lnTo>
                    <a:pt x="205588" y="196831"/>
                  </a:lnTo>
                  <a:lnTo>
                    <a:pt x="218864" y="197832"/>
                  </a:lnTo>
                  <a:lnTo>
                    <a:pt x="231220" y="199668"/>
                  </a:lnTo>
                  <a:lnTo>
                    <a:pt x="242964" y="202061"/>
                  </a:lnTo>
                  <a:lnTo>
                    <a:pt x="254299" y="204825"/>
                  </a:lnTo>
                  <a:lnTo>
                    <a:pt x="266531" y="206667"/>
                  </a:lnTo>
                  <a:lnTo>
                    <a:pt x="279359" y="207895"/>
                  </a:lnTo>
                  <a:lnTo>
                    <a:pt x="319039" y="21035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6352811" y="4108200"/>
              <a:ext cx="41889" cy="515363"/>
            </a:xfrm>
            <a:custGeom>
              <a:avLst/>
              <a:gdLst/>
              <a:ahLst/>
              <a:cxnLst/>
              <a:rect l="0" t="0" r="0" b="0"/>
              <a:pathLst>
                <a:path w="41889" h="515363">
                  <a:moveTo>
                    <a:pt x="41888" y="0"/>
                  </a:moveTo>
                  <a:lnTo>
                    <a:pt x="41888" y="22334"/>
                  </a:lnTo>
                  <a:lnTo>
                    <a:pt x="40720" y="33587"/>
                  </a:lnTo>
                  <a:lnTo>
                    <a:pt x="38772" y="45764"/>
                  </a:lnTo>
                  <a:lnTo>
                    <a:pt x="36305" y="58556"/>
                  </a:lnTo>
                  <a:lnTo>
                    <a:pt x="30447" y="85235"/>
                  </a:lnTo>
                  <a:lnTo>
                    <a:pt x="13720" y="155571"/>
                  </a:lnTo>
                  <a:lnTo>
                    <a:pt x="6776" y="187952"/>
                  </a:lnTo>
                  <a:lnTo>
                    <a:pt x="4457" y="204768"/>
                  </a:lnTo>
                  <a:lnTo>
                    <a:pt x="2911" y="221821"/>
                  </a:lnTo>
                  <a:lnTo>
                    <a:pt x="1880" y="239033"/>
                  </a:lnTo>
                  <a:lnTo>
                    <a:pt x="735" y="273739"/>
                  </a:lnTo>
                  <a:lnTo>
                    <a:pt x="0" y="343630"/>
                  </a:lnTo>
                  <a:lnTo>
                    <a:pt x="1108" y="361141"/>
                  </a:lnTo>
                  <a:lnTo>
                    <a:pt x="3015" y="378658"/>
                  </a:lnTo>
                  <a:lnTo>
                    <a:pt x="5455" y="396179"/>
                  </a:lnTo>
                  <a:lnTo>
                    <a:pt x="7082" y="412534"/>
                  </a:lnTo>
                  <a:lnTo>
                    <a:pt x="8167" y="428112"/>
                  </a:lnTo>
                  <a:lnTo>
                    <a:pt x="8890" y="443172"/>
                  </a:lnTo>
                  <a:lnTo>
                    <a:pt x="9693" y="472371"/>
                  </a:lnTo>
                  <a:lnTo>
                    <a:pt x="10336" y="51536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Group 35"/>
          <p:cNvGrpSpPr/>
          <p:nvPr/>
        </p:nvGrpSpPr>
        <p:grpSpPr>
          <a:xfrm>
            <a:off x="5910890" y="3529732"/>
            <a:ext cx="462775" cy="305011"/>
            <a:chOff x="5910890" y="3529732"/>
            <a:chExt cx="462775" cy="305011"/>
          </a:xfrm>
        </p:grpSpPr>
        <p:sp>
          <p:nvSpPr>
            <p:cNvPr id="34" name="Freeform 33"/>
            <p:cNvSpPr/>
            <p:nvPr/>
          </p:nvSpPr>
          <p:spPr>
            <a:xfrm>
              <a:off x="5910890" y="3529732"/>
              <a:ext cx="462775" cy="305011"/>
            </a:xfrm>
            <a:custGeom>
              <a:avLst/>
              <a:gdLst/>
              <a:ahLst/>
              <a:cxnLst/>
              <a:rect l="0" t="0" r="0" b="0"/>
              <a:pathLst>
                <a:path w="462775" h="305011">
                  <a:moveTo>
                    <a:pt x="0" y="0"/>
                  </a:moveTo>
                  <a:lnTo>
                    <a:pt x="43917" y="29278"/>
                  </a:lnTo>
                  <a:lnTo>
                    <a:pt x="53819" y="37048"/>
                  </a:lnTo>
                  <a:lnTo>
                    <a:pt x="63926" y="45734"/>
                  </a:lnTo>
                  <a:lnTo>
                    <a:pt x="74170" y="55030"/>
                  </a:lnTo>
                  <a:lnTo>
                    <a:pt x="86843" y="64734"/>
                  </a:lnTo>
                  <a:lnTo>
                    <a:pt x="101135" y="74709"/>
                  </a:lnTo>
                  <a:lnTo>
                    <a:pt x="116505" y="84864"/>
                  </a:lnTo>
                  <a:lnTo>
                    <a:pt x="129090" y="93972"/>
                  </a:lnTo>
                  <a:lnTo>
                    <a:pt x="139816" y="102381"/>
                  </a:lnTo>
                  <a:lnTo>
                    <a:pt x="149305" y="110325"/>
                  </a:lnTo>
                  <a:lnTo>
                    <a:pt x="161473" y="119126"/>
                  </a:lnTo>
                  <a:lnTo>
                    <a:pt x="175429" y="128499"/>
                  </a:lnTo>
                  <a:lnTo>
                    <a:pt x="190576" y="138254"/>
                  </a:lnTo>
                  <a:lnTo>
                    <a:pt x="203011" y="147095"/>
                  </a:lnTo>
                  <a:lnTo>
                    <a:pt x="213638" y="155325"/>
                  </a:lnTo>
                  <a:lnTo>
                    <a:pt x="223060" y="163150"/>
                  </a:lnTo>
                  <a:lnTo>
                    <a:pt x="232848" y="170703"/>
                  </a:lnTo>
                  <a:lnTo>
                    <a:pt x="242878" y="178076"/>
                  </a:lnTo>
                  <a:lnTo>
                    <a:pt x="253071" y="185329"/>
                  </a:lnTo>
                  <a:lnTo>
                    <a:pt x="262204" y="192501"/>
                  </a:lnTo>
                  <a:lnTo>
                    <a:pt x="270630" y="199620"/>
                  </a:lnTo>
                  <a:lnTo>
                    <a:pt x="278584" y="206703"/>
                  </a:lnTo>
                  <a:lnTo>
                    <a:pt x="288561" y="214931"/>
                  </a:lnTo>
                  <a:lnTo>
                    <a:pt x="312113" y="233422"/>
                  </a:lnTo>
                  <a:lnTo>
                    <a:pt x="351652" y="263543"/>
                  </a:lnTo>
                  <a:lnTo>
                    <a:pt x="365320" y="272691"/>
                  </a:lnTo>
                  <a:lnTo>
                    <a:pt x="379107" y="281127"/>
                  </a:lnTo>
                  <a:lnTo>
                    <a:pt x="392972" y="289088"/>
                  </a:lnTo>
                  <a:lnTo>
                    <a:pt x="406891" y="294395"/>
                  </a:lnTo>
                  <a:lnTo>
                    <a:pt x="420844" y="297933"/>
                  </a:lnTo>
                  <a:lnTo>
                    <a:pt x="462774" y="30501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5952960" y="3529732"/>
              <a:ext cx="347082" cy="273458"/>
            </a:xfrm>
            <a:custGeom>
              <a:avLst/>
              <a:gdLst/>
              <a:ahLst/>
              <a:cxnLst/>
              <a:rect l="0" t="0" r="0" b="0"/>
              <a:pathLst>
                <a:path w="347082" h="273458">
                  <a:moveTo>
                    <a:pt x="347081" y="0"/>
                  </a:moveTo>
                  <a:lnTo>
                    <a:pt x="335914" y="16750"/>
                  </a:lnTo>
                  <a:lnTo>
                    <a:pt x="327950" y="25190"/>
                  </a:lnTo>
                  <a:lnTo>
                    <a:pt x="317966" y="34322"/>
                  </a:lnTo>
                  <a:lnTo>
                    <a:pt x="306636" y="43917"/>
                  </a:lnTo>
                  <a:lnTo>
                    <a:pt x="295577" y="52650"/>
                  </a:lnTo>
                  <a:lnTo>
                    <a:pt x="284698" y="60810"/>
                  </a:lnTo>
                  <a:lnTo>
                    <a:pt x="273939" y="68587"/>
                  </a:lnTo>
                  <a:lnTo>
                    <a:pt x="263261" y="77277"/>
                  </a:lnTo>
                  <a:lnTo>
                    <a:pt x="252637" y="86577"/>
                  </a:lnTo>
                  <a:lnTo>
                    <a:pt x="242048" y="96282"/>
                  </a:lnTo>
                  <a:lnTo>
                    <a:pt x="230314" y="105090"/>
                  </a:lnTo>
                  <a:lnTo>
                    <a:pt x="217817" y="113299"/>
                  </a:lnTo>
                  <a:lnTo>
                    <a:pt x="192635" y="128653"/>
                  </a:lnTo>
                  <a:lnTo>
                    <a:pt x="169756" y="143267"/>
                  </a:lnTo>
                  <a:lnTo>
                    <a:pt x="157579" y="150437"/>
                  </a:lnTo>
                  <a:lnTo>
                    <a:pt x="144786" y="157554"/>
                  </a:lnTo>
                  <a:lnTo>
                    <a:pt x="131582" y="164635"/>
                  </a:lnTo>
                  <a:lnTo>
                    <a:pt x="119275" y="171694"/>
                  </a:lnTo>
                  <a:lnTo>
                    <a:pt x="107563" y="178737"/>
                  </a:lnTo>
                  <a:lnTo>
                    <a:pt x="96250" y="185769"/>
                  </a:lnTo>
                  <a:lnTo>
                    <a:pt x="86370" y="192795"/>
                  </a:lnTo>
                  <a:lnTo>
                    <a:pt x="77447" y="199816"/>
                  </a:lnTo>
                  <a:lnTo>
                    <a:pt x="69161" y="206834"/>
                  </a:lnTo>
                  <a:lnTo>
                    <a:pt x="60131" y="215018"/>
                  </a:lnTo>
                  <a:lnTo>
                    <a:pt x="40748" y="233461"/>
                  </a:lnTo>
                  <a:lnTo>
                    <a:pt x="0" y="27345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 name="Group 38"/>
          <p:cNvGrpSpPr/>
          <p:nvPr/>
        </p:nvGrpSpPr>
        <p:grpSpPr>
          <a:xfrm>
            <a:off x="136728" y="5349276"/>
            <a:ext cx="42072" cy="144973"/>
            <a:chOff x="136728" y="5349276"/>
            <a:chExt cx="42072" cy="144973"/>
          </a:xfrm>
        </p:grpSpPr>
        <p:sp>
          <p:nvSpPr>
            <p:cNvPr id="37" name="Freeform 36"/>
            <p:cNvSpPr/>
            <p:nvPr/>
          </p:nvSpPr>
          <p:spPr>
            <a:xfrm>
              <a:off x="136728" y="5359794"/>
              <a:ext cx="33270" cy="134455"/>
            </a:xfrm>
            <a:custGeom>
              <a:avLst/>
              <a:gdLst/>
              <a:ahLst/>
              <a:cxnLst/>
              <a:rect l="0" t="0" r="0" b="0"/>
              <a:pathLst>
                <a:path w="33270" h="134455">
                  <a:moveTo>
                    <a:pt x="0" y="105176"/>
                  </a:moveTo>
                  <a:lnTo>
                    <a:pt x="29278" y="134454"/>
                  </a:lnTo>
                  <a:lnTo>
                    <a:pt x="32374" y="134044"/>
                  </a:lnTo>
                  <a:lnTo>
                    <a:pt x="33269" y="129096"/>
                  </a:lnTo>
                  <a:lnTo>
                    <a:pt x="32697" y="121122"/>
                  </a:lnTo>
                  <a:lnTo>
                    <a:pt x="32316" y="109963"/>
                  </a:lnTo>
                  <a:lnTo>
                    <a:pt x="31892" y="81983"/>
                  </a:lnTo>
                  <a:lnTo>
                    <a:pt x="30610" y="68679"/>
                  </a:lnTo>
                  <a:lnTo>
                    <a:pt x="28587" y="56304"/>
                  </a:lnTo>
                  <a:lnTo>
                    <a:pt x="21035"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157763" y="5349276"/>
              <a:ext cx="21037" cy="136730"/>
            </a:xfrm>
            <a:custGeom>
              <a:avLst/>
              <a:gdLst/>
              <a:ahLst/>
              <a:cxnLst/>
              <a:rect l="0" t="0" r="0" b="0"/>
              <a:pathLst>
                <a:path w="21037" h="136730">
                  <a:moveTo>
                    <a:pt x="0" y="0"/>
                  </a:moveTo>
                  <a:lnTo>
                    <a:pt x="0" y="27917"/>
                  </a:lnTo>
                  <a:lnTo>
                    <a:pt x="1169" y="40815"/>
                  </a:lnTo>
                  <a:lnTo>
                    <a:pt x="3117" y="54089"/>
                  </a:lnTo>
                  <a:lnTo>
                    <a:pt x="5584" y="67612"/>
                  </a:lnTo>
                  <a:lnTo>
                    <a:pt x="8397" y="80134"/>
                  </a:lnTo>
                  <a:lnTo>
                    <a:pt x="11441" y="91987"/>
                  </a:lnTo>
                  <a:lnTo>
                    <a:pt x="21036" y="13672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 name="Group 52"/>
          <p:cNvGrpSpPr/>
          <p:nvPr/>
        </p:nvGrpSpPr>
        <p:grpSpPr>
          <a:xfrm>
            <a:off x="4301697" y="3708531"/>
            <a:ext cx="2303355" cy="1798510"/>
            <a:chOff x="4301697" y="3708531"/>
            <a:chExt cx="2303355" cy="1798510"/>
          </a:xfrm>
        </p:grpSpPr>
        <p:sp>
          <p:nvSpPr>
            <p:cNvPr id="40" name="Freeform 39"/>
            <p:cNvSpPr/>
            <p:nvPr/>
          </p:nvSpPr>
          <p:spPr>
            <a:xfrm>
              <a:off x="5006376" y="3719048"/>
              <a:ext cx="1230560" cy="767786"/>
            </a:xfrm>
            <a:custGeom>
              <a:avLst/>
              <a:gdLst/>
              <a:ahLst/>
              <a:cxnLst/>
              <a:rect l="0" t="0" r="0" b="0"/>
              <a:pathLst>
                <a:path w="1230560" h="767786">
                  <a:moveTo>
                    <a:pt x="1230559" y="767785"/>
                  </a:moveTo>
                  <a:lnTo>
                    <a:pt x="1219393" y="751035"/>
                  </a:lnTo>
                  <a:lnTo>
                    <a:pt x="1201445" y="733463"/>
                  </a:lnTo>
                  <a:lnTo>
                    <a:pt x="1176718" y="713966"/>
                  </a:lnTo>
                  <a:lnTo>
                    <a:pt x="1146251" y="693615"/>
                  </a:lnTo>
                  <a:lnTo>
                    <a:pt x="1073704" y="645647"/>
                  </a:lnTo>
                  <a:lnTo>
                    <a:pt x="1052164" y="628192"/>
                  </a:lnTo>
                  <a:lnTo>
                    <a:pt x="1029736" y="609917"/>
                  </a:lnTo>
                  <a:lnTo>
                    <a:pt x="1004186" y="594004"/>
                  </a:lnTo>
                  <a:lnTo>
                    <a:pt x="977249" y="579141"/>
                  </a:lnTo>
                  <a:lnTo>
                    <a:pt x="950864" y="563575"/>
                  </a:lnTo>
                  <a:lnTo>
                    <a:pt x="927451" y="544971"/>
                  </a:lnTo>
                  <a:lnTo>
                    <a:pt x="899126" y="525016"/>
                  </a:lnTo>
                  <a:lnTo>
                    <a:pt x="868229" y="504461"/>
                  </a:lnTo>
                  <a:lnTo>
                    <a:pt x="838916" y="483640"/>
                  </a:lnTo>
                  <a:lnTo>
                    <a:pt x="796132" y="452207"/>
                  </a:lnTo>
                  <a:lnTo>
                    <a:pt x="748267" y="415106"/>
                  </a:lnTo>
                  <a:lnTo>
                    <a:pt x="714313" y="391338"/>
                  </a:lnTo>
                  <a:lnTo>
                    <a:pt x="679746" y="369088"/>
                  </a:lnTo>
                  <a:lnTo>
                    <a:pt x="592440" y="315656"/>
                  </a:lnTo>
                  <a:lnTo>
                    <a:pt x="487311" y="252434"/>
                  </a:lnTo>
                  <a:lnTo>
                    <a:pt x="449139" y="231393"/>
                  </a:lnTo>
                  <a:lnTo>
                    <a:pt x="411138" y="210355"/>
                  </a:lnTo>
                  <a:lnTo>
                    <a:pt x="328523" y="157765"/>
                  </a:lnTo>
                  <a:lnTo>
                    <a:pt x="294036" y="139846"/>
                  </a:lnTo>
                  <a:lnTo>
                    <a:pt x="260400" y="124091"/>
                  </a:lnTo>
                  <a:lnTo>
                    <a:pt x="186400" y="87830"/>
                  </a:lnTo>
                  <a:lnTo>
                    <a:pt x="149499" y="66666"/>
                  </a:lnTo>
                  <a:lnTo>
                    <a:pt x="116361" y="45593"/>
                  </a:lnTo>
                  <a:lnTo>
                    <a:pt x="84339" y="30130"/>
                  </a:lnTo>
                  <a:lnTo>
                    <a:pt x="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4806542" y="3708531"/>
              <a:ext cx="1304183" cy="525881"/>
            </a:xfrm>
            <a:custGeom>
              <a:avLst/>
              <a:gdLst/>
              <a:ahLst/>
              <a:cxnLst/>
              <a:rect l="0" t="0" r="0" b="0"/>
              <a:pathLst>
                <a:path w="1304183" h="525881">
                  <a:moveTo>
                    <a:pt x="0" y="525880"/>
                  </a:moveTo>
                  <a:lnTo>
                    <a:pt x="40555" y="514439"/>
                  </a:lnTo>
                  <a:lnTo>
                    <a:pt x="69444" y="506772"/>
                  </a:lnTo>
                  <a:lnTo>
                    <a:pt x="97865" y="495573"/>
                  </a:lnTo>
                  <a:lnTo>
                    <a:pt x="196918" y="455564"/>
                  </a:lnTo>
                  <a:lnTo>
                    <a:pt x="225417" y="441651"/>
                  </a:lnTo>
                  <a:lnTo>
                    <a:pt x="249769" y="428845"/>
                  </a:lnTo>
                  <a:lnTo>
                    <a:pt x="284358" y="413897"/>
                  </a:lnTo>
                  <a:lnTo>
                    <a:pt x="310244" y="401708"/>
                  </a:lnTo>
                  <a:lnTo>
                    <a:pt x="337331" y="391616"/>
                  </a:lnTo>
                  <a:lnTo>
                    <a:pt x="364952" y="382066"/>
                  </a:lnTo>
                  <a:lnTo>
                    <a:pt x="392809" y="370031"/>
                  </a:lnTo>
                  <a:lnTo>
                    <a:pt x="420771" y="356891"/>
                  </a:lnTo>
                  <a:lnTo>
                    <a:pt x="560940" y="287469"/>
                  </a:lnTo>
                  <a:lnTo>
                    <a:pt x="592102" y="273452"/>
                  </a:lnTo>
                  <a:lnTo>
                    <a:pt x="624261" y="259432"/>
                  </a:lnTo>
                  <a:lnTo>
                    <a:pt x="654135" y="245410"/>
                  </a:lnTo>
                  <a:lnTo>
                    <a:pt x="669815" y="237230"/>
                  </a:lnTo>
                  <a:lnTo>
                    <a:pt x="733846" y="202027"/>
                  </a:lnTo>
                  <a:lnTo>
                    <a:pt x="791855" y="172220"/>
                  </a:lnTo>
                  <a:lnTo>
                    <a:pt x="823280" y="157957"/>
                  </a:lnTo>
                  <a:lnTo>
                    <a:pt x="855555" y="143826"/>
                  </a:lnTo>
                  <a:lnTo>
                    <a:pt x="885481" y="129755"/>
                  </a:lnTo>
                  <a:lnTo>
                    <a:pt x="970993" y="87650"/>
                  </a:lnTo>
                  <a:lnTo>
                    <a:pt x="999113" y="76741"/>
                  </a:lnTo>
                  <a:lnTo>
                    <a:pt x="1027193" y="66829"/>
                  </a:lnTo>
                  <a:lnTo>
                    <a:pt x="1068113" y="49276"/>
                  </a:lnTo>
                  <a:lnTo>
                    <a:pt x="1102961" y="36155"/>
                  </a:lnTo>
                  <a:lnTo>
                    <a:pt x="1156753" y="17674"/>
                  </a:lnTo>
                  <a:lnTo>
                    <a:pt x="1184122" y="10581"/>
                  </a:lnTo>
                  <a:lnTo>
                    <a:pt x="1214595" y="4703"/>
                  </a:lnTo>
                  <a:lnTo>
                    <a:pt x="1229265" y="3135"/>
                  </a:lnTo>
                  <a:lnTo>
                    <a:pt x="1304182"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4301697" y="4709165"/>
              <a:ext cx="200534" cy="314067"/>
            </a:xfrm>
            <a:custGeom>
              <a:avLst/>
              <a:gdLst/>
              <a:ahLst/>
              <a:cxnLst/>
              <a:rect l="0" t="0" r="0" b="0"/>
              <a:pathLst>
                <a:path w="200534" h="314067">
                  <a:moveTo>
                    <a:pt x="21036" y="9055"/>
                  </a:moveTo>
                  <a:lnTo>
                    <a:pt x="37786" y="3472"/>
                  </a:lnTo>
                  <a:lnTo>
                    <a:pt x="47394" y="1827"/>
                  </a:lnTo>
                  <a:lnTo>
                    <a:pt x="58475" y="731"/>
                  </a:lnTo>
                  <a:lnTo>
                    <a:pt x="70536" y="0"/>
                  </a:lnTo>
                  <a:lnTo>
                    <a:pt x="82083" y="681"/>
                  </a:lnTo>
                  <a:lnTo>
                    <a:pt x="93286" y="2304"/>
                  </a:lnTo>
                  <a:lnTo>
                    <a:pt x="104261" y="4555"/>
                  </a:lnTo>
                  <a:lnTo>
                    <a:pt x="128921" y="10171"/>
                  </a:lnTo>
                  <a:lnTo>
                    <a:pt x="142041" y="13305"/>
                  </a:lnTo>
                  <a:lnTo>
                    <a:pt x="154294" y="16563"/>
                  </a:lnTo>
                  <a:lnTo>
                    <a:pt x="177257" y="23299"/>
                  </a:lnTo>
                  <a:lnTo>
                    <a:pt x="183614" y="29069"/>
                  </a:lnTo>
                  <a:lnTo>
                    <a:pt x="186684" y="36421"/>
                  </a:lnTo>
                  <a:lnTo>
                    <a:pt x="187562" y="44828"/>
                  </a:lnTo>
                  <a:lnTo>
                    <a:pt x="184641" y="53940"/>
                  </a:lnTo>
                  <a:lnTo>
                    <a:pt x="179188" y="63519"/>
                  </a:lnTo>
                  <a:lnTo>
                    <a:pt x="172047" y="73412"/>
                  </a:lnTo>
                  <a:lnTo>
                    <a:pt x="162611" y="81175"/>
                  </a:lnTo>
                  <a:lnTo>
                    <a:pt x="151647" y="87520"/>
                  </a:lnTo>
                  <a:lnTo>
                    <a:pt x="139662" y="92918"/>
                  </a:lnTo>
                  <a:lnTo>
                    <a:pt x="128167" y="97685"/>
                  </a:lnTo>
                  <a:lnTo>
                    <a:pt x="116998" y="102032"/>
                  </a:lnTo>
                  <a:lnTo>
                    <a:pt x="95238" y="109978"/>
                  </a:lnTo>
                  <a:lnTo>
                    <a:pt x="38615" y="129358"/>
                  </a:lnTo>
                  <a:lnTo>
                    <a:pt x="44041" y="127577"/>
                  </a:lnTo>
                  <a:lnTo>
                    <a:pt x="51565" y="127803"/>
                  </a:lnTo>
                  <a:lnTo>
                    <a:pt x="61255" y="129122"/>
                  </a:lnTo>
                  <a:lnTo>
                    <a:pt x="72389" y="131170"/>
                  </a:lnTo>
                  <a:lnTo>
                    <a:pt x="83318" y="133704"/>
                  </a:lnTo>
                  <a:lnTo>
                    <a:pt x="94110" y="136562"/>
                  </a:lnTo>
                  <a:lnTo>
                    <a:pt x="104810" y="139637"/>
                  </a:lnTo>
                  <a:lnTo>
                    <a:pt x="116618" y="144023"/>
                  </a:lnTo>
                  <a:lnTo>
                    <a:pt x="129165" y="149284"/>
                  </a:lnTo>
                  <a:lnTo>
                    <a:pt x="142204" y="155129"/>
                  </a:lnTo>
                  <a:lnTo>
                    <a:pt x="153234" y="161363"/>
                  </a:lnTo>
                  <a:lnTo>
                    <a:pt x="162925" y="167856"/>
                  </a:lnTo>
                  <a:lnTo>
                    <a:pt x="171722" y="174522"/>
                  </a:lnTo>
                  <a:lnTo>
                    <a:pt x="179924" y="182472"/>
                  </a:lnTo>
                  <a:lnTo>
                    <a:pt x="187730" y="191278"/>
                  </a:lnTo>
                  <a:lnTo>
                    <a:pt x="195271" y="200655"/>
                  </a:lnTo>
                  <a:lnTo>
                    <a:pt x="199129" y="210411"/>
                  </a:lnTo>
                  <a:lnTo>
                    <a:pt x="200533" y="220422"/>
                  </a:lnTo>
                  <a:lnTo>
                    <a:pt x="200300" y="230602"/>
                  </a:lnTo>
                  <a:lnTo>
                    <a:pt x="197808" y="239725"/>
                  </a:lnTo>
                  <a:lnTo>
                    <a:pt x="193809" y="248145"/>
                  </a:lnTo>
                  <a:lnTo>
                    <a:pt x="188806" y="256095"/>
                  </a:lnTo>
                  <a:lnTo>
                    <a:pt x="183133" y="263733"/>
                  </a:lnTo>
                  <a:lnTo>
                    <a:pt x="177014" y="271162"/>
                  </a:lnTo>
                  <a:lnTo>
                    <a:pt x="170597" y="278451"/>
                  </a:lnTo>
                  <a:lnTo>
                    <a:pt x="161645" y="283311"/>
                  </a:lnTo>
                  <a:lnTo>
                    <a:pt x="151003" y="286551"/>
                  </a:lnTo>
                  <a:lnTo>
                    <a:pt x="139233" y="288711"/>
                  </a:lnTo>
                  <a:lnTo>
                    <a:pt x="127881" y="291320"/>
                  </a:lnTo>
                  <a:lnTo>
                    <a:pt x="116806" y="294227"/>
                  </a:lnTo>
                  <a:lnTo>
                    <a:pt x="105918" y="297334"/>
                  </a:lnTo>
                  <a:lnTo>
                    <a:pt x="93985" y="299406"/>
                  </a:lnTo>
                  <a:lnTo>
                    <a:pt x="81354" y="300786"/>
                  </a:lnTo>
                  <a:lnTo>
                    <a:pt x="68260" y="301707"/>
                  </a:lnTo>
                  <a:lnTo>
                    <a:pt x="54856" y="302321"/>
                  </a:lnTo>
                  <a:lnTo>
                    <a:pt x="41245" y="302730"/>
                  </a:lnTo>
                  <a:lnTo>
                    <a:pt x="0" y="31406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4598251" y="4760373"/>
              <a:ext cx="165488" cy="341109"/>
            </a:xfrm>
            <a:custGeom>
              <a:avLst/>
              <a:gdLst/>
              <a:ahLst/>
              <a:cxnLst/>
              <a:rect l="0" t="0" r="0" b="0"/>
              <a:pathLst>
                <a:path w="165488" h="341109">
                  <a:moveTo>
                    <a:pt x="40010" y="10435"/>
                  </a:moveTo>
                  <a:lnTo>
                    <a:pt x="34426" y="38352"/>
                  </a:lnTo>
                  <a:lnTo>
                    <a:pt x="31613" y="50082"/>
                  </a:lnTo>
                  <a:lnTo>
                    <a:pt x="28568" y="61408"/>
                  </a:lnTo>
                  <a:lnTo>
                    <a:pt x="22070" y="83341"/>
                  </a:lnTo>
                  <a:lnTo>
                    <a:pt x="15286" y="104774"/>
                  </a:lnTo>
                  <a:lnTo>
                    <a:pt x="11841" y="116567"/>
                  </a:lnTo>
                  <a:lnTo>
                    <a:pt x="4897" y="142135"/>
                  </a:lnTo>
                  <a:lnTo>
                    <a:pt x="2577" y="155498"/>
                  </a:lnTo>
                  <a:lnTo>
                    <a:pt x="1031" y="169081"/>
                  </a:lnTo>
                  <a:lnTo>
                    <a:pt x="0" y="182810"/>
                  </a:lnTo>
                  <a:lnTo>
                    <a:pt x="482" y="197807"/>
                  </a:lnTo>
                  <a:lnTo>
                    <a:pt x="1972" y="213647"/>
                  </a:lnTo>
                  <a:lnTo>
                    <a:pt x="4133" y="230051"/>
                  </a:lnTo>
                  <a:lnTo>
                    <a:pt x="6743" y="244492"/>
                  </a:lnTo>
                  <a:lnTo>
                    <a:pt x="9651" y="257626"/>
                  </a:lnTo>
                  <a:lnTo>
                    <a:pt x="12759" y="269887"/>
                  </a:lnTo>
                  <a:lnTo>
                    <a:pt x="17168" y="280399"/>
                  </a:lnTo>
                  <a:lnTo>
                    <a:pt x="22445" y="289744"/>
                  </a:lnTo>
                  <a:lnTo>
                    <a:pt x="28299" y="298312"/>
                  </a:lnTo>
                  <a:lnTo>
                    <a:pt x="35709" y="307529"/>
                  </a:lnTo>
                  <a:lnTo>
                    <a:pt x="44154" y="317179"/>
                  </a:lnTo>
                  <a:lnTo>
                    <a:pt x="53290" y="327119"/>
                  </a:lnTo>
                  <a:lnTo>
                    <a:pt x="64055" y="333745"/>
                  </a:lnTo>
                  <a:lnTo>
                    <a:pt x="75907" y="338163"/>
                  </a:lnTo>
                  <a:lnTo>
                    <a:pt x="88482" y="341108"/>
                  </a:lnTo>
                  <a:lnTo>
                    <a:pt x="100371" y="340735"/>
                  </a:lnTo>
                  <a:lnTo>
                    <a:pt x="111804" y="338148"/>
                  </a:lnTo>
                  <a:lnTo>
                    <a:pt x="122931" y="334086"/>
                  </a:lnTo>
                  <a:lnTo>
                    <a:pt x="131518" y="327873"/>
                  </a:lnTo>
                  <a:lnTo>
                    <a:pt x="138411" y="320225"/>
                  </a:lnTo>
                  <a:lnTo>
                    <a:pt x="144175" y="311620"/>
                  </a:lnTo>
                  <a:lnTo>
                    <a:pt x="149186" y="301209"/>
                  </a:lnTo>
                  <a:lnTo>
                    <a:pt x="153696" y="289594"/>
                  </a:lnTo>
                  <a:lnTo>
                    <a:pt x="157871" y="277176"/>
                  </a:lnTo>
                  <a:lnTo>
                    <a:pt x="160654" y="263054"/>
                  </a:lnTo>
                  <a:lnTo>
                    <a:pt x="162509" y="247797"/>
                  </a:lnTo>
                  <a:lnTo>
                    <a:pt x="163747" y="231782"/>
                  </a:lnTo>
                  <a:lnTo>
                    <a:pt x="164571" y="214094"/>
                  </a:lnTo>
                  <a:lnTo>
                    <a:pt x="165487" y="175742"/>
                  </a:lnTo>
                  <a:lnTo>
                    <a:pt x="164563" y="156867"/>
                  </a:lnTo>
                  <a:lnTo>
                    <a:pt x="162778" y="138441"/>
                  </a:lnTo>
                  <a:lnTo>
                    <a:pt x="160420" y="120313"/>
                  </a:lnTo>
                  <a:lnTo>
                    <a:pt x="156510" y="103554"/>
                  </a:lnTo>
                  <a:lnTo>
                    <a:pt x="151567" y="87707"/>
                  </a:lnTo>
                  <a:lnTo>
                    <a:pt x="141010" y="58802"/>
                  </a:lnTo>
                  <a:lnTo>
                    <a:pt x="132423" y="34269"/>
                  </a:lnTo>
                  <a:lnTo>
                    <a:pt x="126159" y="23987"/>
                  </a:lnTo>
                  <a:lnTo>
                    <a:pt x="118478" y="14795"/>
                  </a:lnTo>
                  <a:lnTo>
                    <a:pt x="109851" y="6331"/>
                  </a:lnTo>
                  <a:lnTo>
                    <a:pt x="100594" y="1856"/>
                  </a:lnTo>
                  <a:lnTo>
                    <a:pt x="90917" y="41"/>
                  </a:lnTo>
                  <a:lnTo>
                    <a:pt x="80959" y="0"/>
                  </a:lnTo>
                  <a:lnTo>
                    <a:pt x="71984" y="2310"/>
                  </a:lnTo>
                  <a:lnTo>
                    <a:pt x="63663" y="6187"/>
                  </a:lnTo>
                  <a:lnTo>
                    <a:pt x="29492" y="3147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4827577" y="4939090"/>
              <a:ext cx="12701" cy="12701"/>
            </a:xfrm>
            <a:custGeom>
              <a:avLst/>
              <a:gdLst/>
              <a:ahLst/>
              <a:cxnLst/>
              <a:rect l="0" t="0" r="0" b="0"/>
              <a:pathLst>
                <a:path w="12701" h="12701">
                  <a:moveTo>
                    <a:pt x="0" y="0"/>
                  </a:moveTo>
                  <a:lnTo>
                    <a:pt x="12700" y="127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4949667" y="4781326"/>
              <a:ext cx="151369" cy="168282"/>
            </a:xfrm>
            <a:custGeom>
              <a:avLst/>
              <a:gdLst/>
              <a:ahLst/>
              <a:cxnLst/>
              <a:rect l="0" t="0" r="0" b="0"/>
              <a:pathLst>
                <a:path w="151369" h="168282">
                  <a:moveTo>
                    <a:pt x="14639" y="0"/>
                  </a:moveTo>
                  <a:lnTo>
                    <a:pt x="14639" y="22334"/>
                  </a:lnTo>
                  <a:lnTo>
                    <a:pt x="13471" y="34756"/>
                  </a:lnTo>
                  <a:lnTo>
                    <a:pt x="11523" y="48880"/>
                  </a:lnTo>
                  <a:lnTo>
                    <a:pt x="9056" y="64140"/>
                  </a:lnTo>
                  <a:lnTo>
                    <a:pt x="6242" y="77818"/>
                  </a:lnTo>
                  <a:lnTo>
                    <a:pt x="3198" y="90444"/>
                  </a:lnTo>
                  <a:lnTo>
                    <a:pt x="0" y="102366"/>
                  </a:lnTo>
                  <a:lnTo>
                    <a:pt x="2542" y="110314"/>
                  </a:lnTo>
                  <a:lnTo>
                    <a:pt x="8912" y="115613"/>
                  </a:lnTo>
                  <a:lnTo>
                    <a:pt x="17833" y="119146"/>
                  </a:lnTo>
                  <a:lnTo>
                    <a:pt x="37094" y="126188"/>
                  </a:lnTo>
                  <a:lnTo>
                    <a:pt x="47138" y="129701"/>
                  </a:lnTo>
                  <a:lnTo>
                    <a:pt x="57340" y="134381"/>
                  </a:lnTo>
                  <a:lnTo>
                    <a:pt x="67648" y="139838"/>
                  </a:lnTo>
                  <a:lnTo>
                    <a:pt x="78025" y="145813"/>
                  </a:lnTo>
                  <a:lnTo>
                    <a:pt x="88449" y="150965"/>
                  </a:lnTo>
                  <a:lnTo>
                    <a:pt x="98904" y="155569"/>
                  </a:lnTo>
                  <a:lnTo>
                    <a:pt x="151368" y="16828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5091090" y="4770808"/>
              <a:ext cx="30981" cy="431223"/>
            </a:xfrm>
            <a:custGeom>
              <a:avLst/>
              <a:gdLst/>
              <a:ahLst/>
              <a:cxnLst/>
              <a:rect l="0" t="0" r="0" b="0"/>
              <a:pathLst>
                <a:path w="30981" h="431223">
                  <a:moveTo>
                    <a:pt x="30980" y="0"/>
                  </a:moveTo>
                  <a:lnTo>
                    <a:pt x="30980" y="58557"/>
                  </a:lnTo>
                  <a:lnTo>
                    <a:pt x="29811" y="72928"/>
                  </a:lnTo>
                  <a:lnTo>
                    <a:pt x="27863" y="88352"/>
                  </a:lnTo>
                  <a:lnTo>
                    <a:pt x="25396" y="104478"/>
                  </a:lnTo>
                  <a:lnTo>
                    <a:pt x="23752" y="121071"/>
                  </a:lnTo>
                  <a:lnTo>
                    <a:pt x="22655" y="137977"/>
                  </a:lnTo>
                  <a:lnTo>
                    <a:pt x="21924" y="155090"/>
                  </a:lnTo>
                  <a:lnTo>
                    <a:pt x="20268" y="172342"/>
                  </a:lnTo>
                  <a:lnTo>
                    <a:pt x="17995" y="189687"/>
                  </a:lnTo>
                  <a:lnTo>
                    <a:pt x="15312" y="207093"/>
                  </a:lnTo>
                  <a:lnTo>
                    <a:pt x="9214" y="242015"/>
                  </a:lnTo>
                  <a:lnTo>
                    <a:pt x="5951" y="259508"/>
                  </a:lnTo>
                  <a:lnTo>
                    <a:pt x="3777" y="277013"/>
                  </a:lnTo>
                  <a:lnTo>
                    <a:pt x="2327" y="294526"/>
                  </a:lnTo>
                  <a:lnTo>
                    <a:pt x="1360" y="312044"/>
                  </a:lnTo>
                  <a:lnTo>
                    <a:pt x="286" y="343975"/>
                  </a:lnTo>
                  <a:lnTo>
                    <a:pt x="0" y="359034"/>
                  </a:lnTo>
                  <a:lnTo>
                    <a:pt x="977" y="372579"/>
                  </a:lnTo>
                  <a:lnTo>
                    <a:pt x="9945" y="43122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5363975" y="4930034"/>
              <a:ext cx="126212" cy="9057"/>
            </a:xfrm>
            <a:custGeom>
              <a:avLst/>
              <a:gdLst/>
              <a:ahLst/>
              <a:cxnLst/>
              <a:rect l="0" t="0" r="0" b="0"/>
              <a:pathLst>
                <a:path w="126212" h="9057">
                  <a:moveTo>
                    <a:pt x="0" y="9056"/>
                  </a:moveTo>
                  <a:lnTo>
                    <a:pt x="16750" y="3473"/>
                  </a:lnTo>
                  <a:lnTo>
                    <a:pt x="26359" y="1828"/>
                  </a:lnTo>
                  <a:lnTo>
                    <a:pt x="37439" y="731"/>
                  </a:lnTo>
                  <a:lnTo>
                    <a:pt x="49500" y="0"/>
                  </a:lnTo>
                  <a:lnTo>
                    <a:pt x="61047" y="682"/>
                  </a:lnTo>
                  <a:lnTo>
                    <a:pt x="72250" y="2305"/>
                  </a:lnTo>
                  <a:lnTo>
                    <a:pt x="126211" y="905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5395528" y="5044266"/>
              <a:ext cx="126212" cy="21036"/>
            </a:xfrm>
            <a:custGeom>
              <a:avLst/>
              <a:gdLst/>
              <a:ahLst/>
              <a:cxnLst/>
              <a:rect l="0" t="0" r="0" b="0"/>
              <a:pathLst>
                <a:path w="126212" h="21036">
                  <a:moveTo>
                    <a:pt x="0" y="0"/>
                  </a:moveTo>
                  <a:lnTo>
                    <a:pt x="43917" y="14639"/>
                  </a:lnTo>
                  <a:lnTo>
                    <a:pt x="54987" y="16771"/>
                  </a:lnTo>
                  <a:lnTo>
                    <a:pt x="67042" y="18192"/>
                  </a:lnTo>
                  <a:lnTo>
                    <a:pt x="126211" y="2103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5837266" y="4897020"/>
              <a:ext cx="42072" cy="410187"/>
            </a:xfrm>
            <a:custGeom>
              <a:avLst/>
              <a:gdLst/>
              <a:ahLst/>
              <a:cxnLst/>
              <a:rect l="0" t="0" r="0" b="0"/>
              <a:pathLst>
                <a:path w="42072" h="410187">
                  <a:moveTo>
                    <a:pt x="1" y="0"/>
                  </a:moveTo>
                  <a:lnTo>
                    <a:pt x="0" y="27916"/>
                  </a:lnTo>
                  <a:lnTo>
                    <a:pt x="1169" y="40815"/>
                  </a:lnTo>
                  <a:lnTo>
                    <a:pt x="3117" y="54088"/>
                  </a:lnTo>
                  <a:lnTo>
                    <a:pt x="5584" y="67611"/>
                  </a:lnTo>
                  <a:lnTo>
                    <a:pt x="7229" y="82470"/>
                  </a:lnTo>
                  <a:lnTo>
                    <a:pt x="8326" y="98219"/>
                  </a:lnTo>
                  <a:lnTo>
                    <a:pt x="9056" y="114562"/>
                  </a:lnTo>
                  <a:lnTo>
                    <a:pt x="10712" y="128962"/>
                  </a:lnTo>
                  <a:lnTo>
                    <a:pt x="12985" y="142069"/>
                  </a:lnTo>
                  <a:lnTo>
                    <a:pt x="15669" y="154312"/>
                  </a:lnTo>
                  <a:lnTo>
                    <a:pt x="17458" y="169486"/>
                  </a:lnTo>
                  <a:lnTo>
                    <a:pt x="18650" y="186614"/>
                  </a:lnTo>
                  <a:lnTo>
                    <a:pt x="19445" y="205044"/>
                  </a:lnTo>
                  <a:lnTo>
                    <a:pt x="21144" y="220836"/>
                  </a:lnTo>
                  <a:lnTo>
                    <a:pt x="23445" y="234871"/>
                  </a:lnTo>
                  <a:lnTo>
                    <a:pt x="26148" y="247733"/>
                  </a:lnTo>
                  <a:lnTo>
                    <a:pt x="27950" y="263320"/>
                  </a:lnTo>
                  <a:lnTo>
                    <a:pt x="29151" y="280722"/>
                  </a:lnTo>
                  <a:lnTo>
                    <a:pt x="29952" y="299336"/>
                  </a:lnTo>
                  <a:lnTo>
                    <a:pt x="31654" y="317588"/>
                  </a:lnTo>
                  <a:lnTo>
                    <a:pt x="33958" y="335599"/>
                  </a:lnTo>
                  <a:lnTo>
                    <a:pt x="42071" y="41018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5995030" y="4922513"/>
              <a:ext cx="315529" cy="405729"/>
            </a:xfrm>
            <a:custGeom>
              <a:avLst/>
              <a:gdLst/>
              <a:ahLst/>
              <a:cxnLst/>
              <a:rect l="0" t="0" r="0" b="0"/>
              <a:pathLst>
                <a:path w="315529" h="405729">
                  <a:moveTo>
                    <a:pt x="0" y="6059"/>
                  </a:moveTo>
                  <a:lnTo>
                    <a:pt x="16751" y="476"/>
                  </a:lnTo>
                  <a:lnTo>
                    <a:pt x="27528" y="0"/>
                  </a:lnTo>
                  <a:lnTo>
                    <a:pt x="40556" y="851"/>
                  </a:lnTo>
                  <a:lnTo>
                    <a:pt x="55085" y="2587"/>
                  </a:lnTo>
                  <a:lnTo>
                    <a:pt x="69445" y="6082"/>
                  </a:lnTo>
                  <a:lnTo>
                    <a:pt x="83692" y="10749"/>
                  </a:lnTo>
                  <a:lnTo>
                    <a:pt x="97865" y="16197"/>
                  </a:lnTo>
                  <a:lnTo>
                    <a:pt x="110820" y="22167"/>
                  </a:lnTo>
                  <a:lnTo>
                    <a:pt x="122962" y="28484"/>
                  </a:lnTo>
                  <a:lnTo>
                    <a:pt x="134563" y="35032"/>
                  </a:lnTo>
                  <a:lnTo>
                    <a:pt x="144634" y="41735"/>
                  </a:lnTo>
                  <a:lnTo>
                    <a:pt x="153686" y="48542"/>
                  </a:lnTo>
                  <a:lnTo>
                    <a:pt x="162057" y="55416"/>
                  </a:lnTo>
                  <a:lnTo>
                    <a:pt x="171144" y="63505"/>
                  </a:lnTo>
                  <a:lnTo>
                    <a:pt x="190589" y="81842"/>
                  </a:lnTo>
                  <a:lnTo>
                    <a:pt x="199514" y="93977"/>
                  </a:lnTo>
                  <a:lnTo>
                    <a:pt x="207801" y="107910"/>
                  </a:lnTo>
                  <a:lnTo>
                    <a:pt x="215663" y="123042"/>
                  </a:lnTo>
                  <a:lnTo>
                    <a:pt x="223242" y="138973"/>
                  </a:lnTo>
                  <a:lnTo>
                    <a:pt x="230632" y="155437"/>
                  </a:lnTo>
                  <a:lnTo>
                    <a:pt x="237896" y="172256"/>
                  </a:lnTo>
                  <a:lnTo>
                    <a:pt x="243907" y="189312"/>
                  </a:lnTo>
                  <a:lnTo>
                    <a:pt x="249083" y="206525"/>
                  </a:lnTo>
                  <a:lnTo>
                    <a:pt x="253702" y="223844"/>
                  </a:lnTo>
                  <a:lnTo>
                    <a:pt x="255613" y="240064"/>
                  </a:lnTo>
                  <a:lnTo>
                    <a:pt x="255718" y="255553"/>
                  </a:lnTo>
                  <a:lnTo>
                    <a:pt x="254620" y="270552"/>
                  </a:lnTo>
                  <a:lnTo>
                    <a:pt x="251550" y="284058"/>
                  </a:lnTo>
                  <a:lnTo>
                    <a:pt x="247167" y="296568"/>
                  </a:lnTo>
                  <a:lnTo>
                    <a:pt x="241907" y="308414"/>
                  </a:lnTo>
                  <a:lnTo>
                    <a:pt x="234895" y="318648"/>
                  </a:lnTo>
                  <a:lnTo>
                    <a:pt x="226714" y="327808"/>
                  </a:lnTo>
                  <a:lnTo>
                    <a:pt x="217755" y="336252"/>
                  </a:lnTo>
                  <a:lnTo>
                    <a:pt x="207107" y="341881"/>
                  </a:lnTo>
                  <a:lnTo>
                    <a:pt x="195334" y="345634"/>
                  </a:lnTo>
                  <a:lnTo>
                    <a:pt x="182811" y="348136"/>
                  </a:lnTo>
                  <a:lnTo>
                    <a:pt x="170956" y="348635"/>
                  </a:lnTo>
                  <a:lnTo>
                    <a:pt x="159547" y="347800"/>
                  </a:lnTo>
                  <a:lnTo>
                    <a:pt x="148435" y="346074"/>
                  </a:lnTo>
                  <a:lnTo>
                    <a:pt x="136353" y="342586"/>
                  </a:lnTo>
                  <a:lnTo>
                    <a:pt x="123624" y="337924"/>
                  </a:lnTo>
                  <a:lnTo>
                    <a:pt x="110463" y="332478"/>
                  </a:lnTo>
                  <a:lnTo>
                    <a:pt x="99352" y="326511"/>
                  </a:lnTo>
                  <a:lnTo>
                    <a:pt x="89607" y="320195"/>
                  </a:lnTo>
                  <a:lnTo>
                    <a:pt x="80774" y="313648"/>
                  </a:lnTo>
                  <a:lnTo>
                    <a:pt x="72548" y="306945"/>
                  </a:lnTo>
                  <a:lnTo>
                    <a:pt x="64726" y="300140"/>
                  </a:lnTo>
                  <a:lnTo>
                    <a:pt x="57175" y="293265"/>
                  </a:lnTo>
                  <a:lnTo>
                    <a:pt x="54477" y="286345"/>
                  </a:lnTo>
                  <a:lnTo>
                    <a:pt x="55017" y="279395"/>
                  </a:lnTo>
                  <a:lnTo>
                    <a:pt x="57713" y="272424"/>
                  </a:lnTo>
                  <a:lnTo>
                    <a:pt x="63017" y="266608"/>
                  </a:lnTo>
                  <a:lnTo>
                    <a:pt x="70058" y="261562"/>
                  </a:lnTo>
                  <a:lnTo>
                    <a:pt x="78258" y="257029"/>
                  </a:lnTo>
                  <a:lnTo>
                    <a:pt x="87231" y="255176"/>
                  </a:lnTo>
                  <a:lnTo>
                    <a:pt x="96719" y="255110"/>
                  </a:lnTo>
                  <a:lnTo>
                    <a:pt x="106550" y="256234"/>
                  </a:lnTo>
                  <a:lnTo>
                    <a:pt x="116610" y="258152"/>
                  </a:lnTo>
                  <a:lnTo>
                    <a:pt x="126822" y="260599"/>
                  </a:lnTo>
                  <a:lnTo>
                    <a:pt x="161062" y="269627"/>
                  </a:lnTo>
                  <a:lnTo>
                    <a:pt x="173986" y="272924"/>
                  </a:lnTo>
                  <a:lnTo>
                    <a:pt x="186108" y="277459"/>
                  </a:lnTo>
                  <a:lnTo>
                    <a:pt x="197696" y="282819"/>
                  </a:lnTo>
                  <a:lnTo>
                    <a:pt x="208926" y="288730"/>
                  </a:lnTo>
                  <a:lnTo>
                    <a:pt x="219920" y="295008"/>
                  </a:lnTo>
                  <a:lnTo>
                    <a:pt x="230754" y="301531"/>
                  </a:lnTo>
                  <a:lnTo>
                    <a:pt x="241483" y="308216"/>
                  </a:lnTo>
                  <a:lnTo>
                    <a:pt x="250973" y="316179"/>
                  </a:lnTo>
                  <a:lnTo>
                    <a:pt x="259636" y="324994"/>
                  </a:lnTo>
                  <a:lnTo>
                    <a:pt x="267749" y="334376"/>
                  </a:lnTo>
                  <a:lnTo>
                    <a:pt x="275495" y="344136"/>
                  </a:lnTo>
                  <a:lnTo>
                    <a:pt x="282997" y="354149"/>
                  </a:lnTo>
                  <a:lnTo>
                    <a:pt x="315528" y="40572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6415735" y="5117889"/>
              <a:ext cx="189317" cy="283976"/>
            </a:xfrm>
            <a:custGeom>
              <a:avLst/>
              <a:gdLst/>
              <a:ahLst/>
              <a:cxnLst/>
              <a:rect l="0" t="0" r="0" b="0"/>
              <a:pathLst>
                <a:path w="189317" h="283976">
                  <a:moveTo>
                    <a:pt x="0" y="0"/>
                  </a:moveTo>
                  <a:lnTo>
                    <a:pt x="11167" y="16751"/>
                  </a:lnTo>
                  <a:lnTo>
                    <a:pt x="16793" y="26359"/>
                  </a:lnTo>
                  <a:lnTo>
                    <a:pt x="22881" y="37440"/>
                  </a:lnTo>
                  <a:lnTo>
                    <a:pt x="42617" y="75368"/>
                  </a:lnTo>
                  <a:lnTo>
                    <a:pt x="49446" y="88810"/>
                  </a:lnTo>
                  <a:lnTo>
                    <a:pt x="56337" y="100108"/>
                  </a:lnTo>
                  <a:lnTo>
                    <a:pt x="63267" y="109978"/>
                  </a:lnTo>
                  <a:lnTo>
                    <a:pt x="70224" y="118895"/>
                  </a:lnTo>
                  <a:lnTo>
                    <a:pt x="77200" y="129514"/>
                  </a:lnTo>
                  <a:lnTo>
                    <a:pt x="84188" y="141268"/>
                  </a:lnTo>
                  <a:lnTo>
                    <a:pt x="91184" y="153778"/>
                  </a:lnTo>
                  <a:lnTo>
                    <a:pt x="98186" y="164456"/>
                  </a:lnTo>
                  <a:lnTo>
                    <a:pt x="105190" y="173912"/>
                  </a:lnTo>
                  <a:lnTo>
                    <a:pt x="112196" y="182552"/>
                  </a:lnTo>
                  <a:lnTo>
                    <a:pt x="138809" y="217048"/>
                  </a:lnTo>
                  <a:lnTo>
                    <a:pt x="155572" y="240206"/>
                  </a:lnTo>
                  <a:lnTo>
                    <a:pt x="189316" y="28397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6342111" y="5128407"/>
              <a:ext cx="241906" cy="378634"/>
            </a:xfrm>
            <a:custGeom>
              <a:avLst/>
              <a:gdLst/>
              <a:ahLst/>
              <a:cxnLst/>
              <a:rect l="0" t="0" r="0" b="0"/>
              <a:pathLst>
                <a:path w="241906" h="378634">
                  <a:moveTo>
                    <a:pt x="241905" y="0"/>
                  </a:moveTo>
                  <a:lnTo>
                    <a:pt x="236322" y="16750"/>
                  </a:lnTo>
                  <a:lnTo>
                    <a:pt x="232340" y="25190"/>
                  </a:lnTo>
                  <a:lnTo>
                    <a:pt x="227347" y="34323"/>
                  </a:lnTo>
                  <a:lnTo>
                    <a:pt x="221682" y="43917"/>
                  </a:lnTo>
                  <a:lnTo>
                    <a:pt x="215568" y="54988"/>
                  </a:lnTo>
                  <a:lnTo>
                    <a:pt x="202543" y="79754"/>
                  </a:lnTo>
                  <a:lnTo>
                    <a:pt x="194628" y="92902"/>
                  </a:lnTo>
                  <a:lnTo>
                    <a:pt x="185846" y="106342"/>
                  </a:lnTo>
                  <a:lnTo>
                    <a:pt x="176485" y="119977"/>
                  </a:lnTo>
                  <a:lnTo>
                    <a:pt x="167907" y="131404"/>
                  </a:lnTo>
                  <a:lnTo>
                    <a:pt x="159852" y="141359"/>
                  </a:lnTo>
                  <a:lnTo>
                    <a:pt x="152144" y="150333"/>
                  </a:lnTo>
                  <a:lnTo>
                    <a:pt x="144669" y="158653"/>
                  </a:lnTo>
                  <a:lnTo>
                    <a:pt x="130129" y="174130"/>
                  </a:lnTo>
                  <a:lnTo>
                    <a:pt x="121812" y="183867"/>
                  </a:lnTo>
                  <a:lnTo>
                    <a:pt x="112761" y="195033"/>
                  </a:lnTo>
                  <a:lnTo>
                    <a:pt x="103221" y="207151"/>
                  </a:lnTo>
                  <a:lnTo>
                    <a:pt x="94524" y="218735"/>
                  </a:lnTo>
                  <a:lnTo>
                    <a:pt x="78628" y="240956"/>
                  </a:lnTo>
                  <a:lnTo>
                    <a:pt x="71116" y="250622"/>
                  </a:lnTo>
                  <a:lnTo>
                    <a:pt x="63772" y="259402"/>
                  </a:lnTo>
                  <a:lnTo>
                    <a:pt x="56538" y="267593"/>
                  </a:lnTo>
                  <a:lnTo>
                    <a:pt x="50547" y="276559"/>
                  </a:lnTo>
                  <a:lnTo>
                    <a:pt x="45384" y="286043"/>
                  </a:lnTo>
                  <a:lnTo>
                    <a:pt x="40774" y="295871"/>
                  </a:lnTo>
                  <a:lnTo>
                    <a:pt x="35363" y="304760"/>
                  </a:lnTo>
                  <a:lnTo>
                    <a:pt x="29419" y="313024"/>
                  </a:lnTo>
                  <a:lnTo>
                    <a:pt x="23119" y="320870"/>
                  </a:lnTo>
                  <a:lnTo>
                    <a:pt x="17750" y="330776"/>
                  </a:lnTo>
                  <a:lnTo>
                    <a:pt x="13002" y="342054"/>
                  </a:lnTo>
                  <a:lnTo>
                    <a:pt x="0" y="37863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7" name="Group 66"/>
          <p:cNvGrpSpPr/>
          <p:nvPr/>
        </p:nvGrpSpPr>
        <p:grpSpPr>
          <a:xfrm>
            <a:off x="4144117" y="4507869"/>
            <a:ext cx="2240066" cy="1567123"/>
            <a:chOff x="4144117" y="4507869"/>
            <a:chExt cx="2240066" cy="1567123"/>
          </a:xfrm>
        </p:grpSpPr>
        <p:sp>
          <p:nvSpPr>
            <p:cNvPr id="54" name="Freeform 53"/>
            <p:cNvSpPr/>
            <p:nvPr/>
          </p:nvSpPr>
          <p:spPr>
            <a:xfrm>
              <a:off x="4144117" y="4507869"/>
              <a:ext cx="157581" cy="683644"/>
            </a:xfrm>
            <a:custGeom>
              <a:avLst/>
              <a:gdLst/>
              <a:ahLst/>
              <a:cxnLst/>
              <a:rect l="0" t="0" r="0" b="0"/>
              <a:pathLst>
                <a:path w="157581" h="683644">
                  <a:moveTo>
                    <a:pt x="157580" y="0"/>
                  </a:moveTo>
                  <a:lnTo>
                    <a:pt x="151997" y="16750"/>
                  </a:lnTo>
                  <a:lnTo>
                    <a:pt x="149184" y="26358"/>
                  </a:lnTo>
                  <a:lnTo>
                    <a:pt x="142941" y="49500"/>
                  </a:lnTo>
                  <a:lnTo>
                    <a:pt x="138472" y="62215"/>
                  </a:lnTo>
                  <a:lnTo>
                    <a:pt x="133155" y="75367"/>
                  </a:lnTo>
                  <a:lnTo>
                    <a:pt x="127273" y="88809"/>
                  </a:lnTo>
                  <a:lnTo>
                    <a:pt x="121015" y="101276"/>
                  </a:lnTo>
                  <a:lnTo>
                    <a:pt x="114505" y="113093"/>
                  </a:lnTo>
                  <a:lnTo>
                    <a:pt x="107828" y="124478"/>
                  </a:lnTo>
                  <a:lnTo>
                    <a:pt x="94177" y="146475"/>
                  </a:lnTo>
                  <a:lnTo>
                    <a:pt x="87264" y="157250"/>
                  </a:lnTo>
                  <a:lnTo>
                    <a:pt x="81487" y="167939"/>
                  </a:lnTo>
                  <a:lnTo>
                    <a:pt x="76468" y="178570"/>
                  </a:lnTo>
                  <a:lnTo>
                    <a:pt x="71952" y="189164"/>
                  </a:lnTo>
                  <a:lnTo>
                    <a:pt x="66605" y="199732"/>
                  </a:lnTo>
                  <a:lnTo>
                    <a:pt x="60703" y="210284"/>
                  </a:lnTo>
                  <a:lnTo>
                    <a:pt x="54431" y="220824"/>
                  </a:lnTo>
                  <a:lnTo>
                    <a:pt x="49081" y="232525"/>
                  </a:lnTo>
                  <a:lnTo>
                    <a:pt x="44345" y="245001"/>
                  </a:lnTo>
                  <a:lnTo>
                    <a:pt x="40020" y="257992"/>
                  </a:lnTo>
                  <a:lnTo>
                    <a:pt x="35968" y="271328"/>
                  </a:lnTo>
                  <a:lnTo>
                    <a:pt x="28349" y="298610"/>
                  </a:lnTo>
                  <a:lnTo>
                    <a:pt x="6871" y="382192"/>
                  </a:lnTo>
                  <a:lnTo>
                    <a:pt x="4519" y="396198"/>
                  </a:lnTo>
                  <a:lnTo>
                    <a:pt x="2952" y="410210"/>
                  </a:lnTo>
                  <a:lnTo>
                    <a:pt x="1907" y="424225"/>
                  </a:lnTo>
                  <a:lnTo>
                    <a:pt x="1210" y="438243"/>
                  </a:lnTo>
                  <a:lnTo>
                    <a:pt x="436" y="466284"/>
                  </a:lnTo>
                  <a:lnTo>
                    <a:pt x="0" y="508351"/>
                  </a:lnTo>
                  <a:lnTo>
                    <a:pt x="1107" y="521206"/>
                  </a:lnTo>
                  <a:lnTo>
                    <a:pt x="3014" y="533281"/>
                  </a:lnTo>
                  <a:lnTo>
                    <a:pt x="5454" y="544838"/>
                  </a:lnTo>
                  <a:lnTo>
                    <a:pt x="9418" y="557216"/>
                  </a:lnTo>
                  <a:lnTo>
                    <a:pt x="14398" y="570143"/>
                  </a:lnTo>
                  <a:lnTo>
                    <a:pt x="20055" y="583435"/>
                  </a:lnTo>
                  <a:lnTo>
                    <a:pt x="24995" y="595803"/>
                  </a:lnTo>
                  <a:lnTo>
                    <a:pt x="33600" y="618894"/>
                  </a:lnTo>
                  <a:lnTo>
                    <a:pt x="38700" y="629959"/>
                  </a:lnTo>
                  <a:lnTo>
                    <a:pt x="44437" y="640842"/>
                  </a:lnTo>
                  <a:lnTo>
                    <a:pt x="73439" y="68364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4827577" y="4665633"/>
              <a:ext cx="135983" cy="725715"/>
            </a:xfrm>
            <a:custGeom>
              <a:avLst/>
              <a:gdLst/>
              <a:ahLst/>
              <a:cxnLst/>
              <a:rect l="0" t="0" r="0" b="0"/>
              <a:pathLst>
                <a:path w="135983" h="725715">
                  <a:moveTo>
                    <a:pt x="0" y="0"/>
                  </a:moveTo>
                  <a:lnTo>
                    <a:pt x="5584" y="27916"/>
                  </a:lnTo>
                  <a:lnTo>
                    <a:pt x="9566" y="41983"/>
                  </a:lnTo>
                  <a:lnTo>
                    <a:pt x="14558" y="57204"/>
                  </a:lnTo>
                  <a:lnTo>
                    <a:pt x="20223" y="73195"/>
                  </a:lnTo>
                  <a:lnTo>
                    <a:pt x="26337" y="88529"/>
                  </a:lnTo>
                  <a:lnTo>
                    <a:pt x="32750" y="103427"/>
                  </a:lnTo>
                  <a:lnTo>
                    <a:pt x="39363" y="118033"/>
                  </a:lnTo>
                  <a:lnTo>
                    <a:pt x="44940" y="132445"/>
                  </a:lnTo>
                  <a:lnTo>
                    <a:pt x="49827" y="146728"/>
                  </a:lnTo>
                  <a:lnTo>
                    <a:pt x="54253" y="160924"/>
                  </a:lnTo>
                  <a:lnTo>
                    <a:pt x="59541" y="173894"/>
                  </a:lnTo>
                  <a:lnTo>
                    <a:pt x="65404" y="186046"/>
                  </a:lnTo>
                  <a:lnTo>
                    <a:pt x="71650" y="197654"/>
                  </a:lnTo>
                  <a:lnTo>
                    <a:pt x="76982" y="211235"/>
                  </a:lnTo>
                  <a:lnTo>
                    <a:pt x="81706" y="226133"/>
                  </a:lnTo>
                  <a:lnTo>
                    <a:pt x="93937" y="271900"/>
                  </a:lnTo>
                  <a:lnTo>
                    <a:pt x="97683" y="286443"/>
                  </a:lnTo>
                  <a:lnTo>
                    <a:pt x="102518" y="300812"/>
                  </a:lnTo>
                  <a:lnTo>
                    <a:pt x="108079" y="315066"/>
                  </a:lnTo>
                  <a:lnTo>
                    <a:pt x="114123" y="329243"/>
                  </a:lnTo>
                  <a:lnTo>
                    <a:pt x="119321" y="343369"/>
                  </a:lnTo>
                  <a:lnTo>
                    <a:pt x="123955" y="357461"/>
                  </a:lnTo>
                  <a:lnTo>
                    <a:pt x="128213" y="371530"/>
                  </a:lnTo>
                  <a:lnTo>
                    <a:pt x="131052" y="385584"/>
                  </a:lnTo>
                  <a:lnTo>
                    <a:pt x="132944" y="399628"/>
                  </a:lnTo>
                  <a:lnTo>
                    <a:pt x="134206" y="413665"/>
                  </a:lnTo>
                  <a:lnTo>
                    <a:pt x="135047" y="431203"/>
                  </a:lnTo>
                  <a:lnTo>
                    <a:pt x="135982" y="472504"/>
                  </a:lnTo>
                  <a:lnTo>
                    <a:pt x="135062" y="493802"/>
                  </a:lnTo>
                  <a:lnTo>
                    <a:pt x="133281" y="515012"/>
                  </a:lnTo>
                  <a:lnTo>
                    <a:pt x="130924" y="536164"/>
                  </a:lnTo>
                  <a:lnTo>
                    <a:pt x="125847" y="556108"/>
                  </a:lnTo>
                  <a:lnTo>
                    <a:pt x="118957" y="575247"/>
                  </a:lnTo>
                  <a:lnTo>
                    <a:pt x="110857" y="593850"/>
                  </a:lnTo>
                  <a:lnTo>
                    <a:pt x="103120" y="608589"/>
                  </a:lnTo>
                  <a:lnTo>
                    <a:pt x="95625" y="620752"/>
                  </a:lnTo>
                  <a:lnTo>
                    <a:pt x="88291" y="631198"/>
                  </a:lnTo>
                  <a:lnTo>
                    <a:pt x="82234" y="641669"/>
                  </a:lnTo>
                  <a:lnTo>
                    <a:pt x="77026" y="652154"/>
                  </a:lnTo>
                  <a:lnTo>
                    <a:pt x="72386" y="662651"/>
                  </a:lnTo>
                  <a:lnTo>
                    <a:pt x="65787" y="673154"/>
                  </a:lnTo>
                  <a:lnTo>
                    <a:pt x="57881" y="683662"/>
                  </a:lnTo>
                  <a:lnTo>
                    <a:pt x="21035" y="72571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4870225" y="4634080"/>
              <a:ext cx="125635" cy="925549"/>
            </a:xfrm>
            <a:custGeom>
              <a:avLst/>
              <a:gdLst/>
              <a:ahLst/>
              <a:cxnLst/>
              <a:rect l="0" t="0" r="0" b="0"/>
              <a:pathLst>
                <a:path w="125635" h="925549">
                  <a:moveTo>
                    <a:pt x="115116" y="0"/>
                  </a:moveTo>
                  <a:lnTo>
                    <a:pt x="109533" y="16750"/>
                  </a:lnTo>
                  <a:lnTo>
                    <a:pt x="106720" y="26359"/>
                  </a:lnTo>
                  <a:lnTo>
                    <a:pt x="97177" y="61047"/>
                  </a:lnTo>
                  <a:lnTo>
                    <a:pt x="90393" y="83226"/>
                  </a:lnTo>
                  <a:lnTo>
                    <a:pt x="69524" y="147166"/>
                  </a:lnTo>
                  <a:lnTo>
                    <a:pt x="66023" y="158879"/>
                  </a:lnTo>
                  <a:lnTo>
                    <a:pt x="55513" y="196529"/>
                  </a:lnTo>
                  <a:lnTo>
                    <a:pt x="44998" y="231576"/>
                  </a:lnTo>
                  <a:lnTo>
                    <a:pt x="34481" y="269878"/>
                  </a:lnTo>
                  <a:lnTo>
                    <a:pt x="27469" y="292901"/>
                  </a:lnTo>
                  <a:lnTo>
                    <a:pt x="23574" y="317937"/>
                  </a:lnTo>
                  <a:lnTo>
                    <a:pt x="20674" y="344645"/>
                  </a:lnTo>
                  <a:lnTo>
                    <a:pt x="18265" y="358312"/>
                  </a:lnTo>
                  <a:lnTo>
                    <a:pt x="15490" y="372098"/>
                  </a:lnTo>
                  <a:lnTo>
                    <a:pt x="9290" y="399880"/>
                  </a:lnTo>
                  <a:lnTo>
                    <a:pt x="6001" y="413833"/>
                  </a:lnTo>
                  <a:lnTo>
                    <a:pt x="3808" y="428978"/>
                  </a:lnTo>
                  <a:lnTo>
                    <a:pt x="2346" y="444918"/>
                  </a:lnTo>
                  <a:lnTo>
                    <a:pt x="1372" y="461388"/>
                  </a:lnTo>
                  <a:lnTo>
                    <a:pt x="289" y="492153"/>
                  </a:lnTo>
                  <a:lnTo>
                    <a:pt x="0" y="506901"/>
                  </a:lnTo>
                  <a:lnTo>
                    <a:pt x="976" y="522576"/>
                  </a:lnTo>
                  <a:lnTo>
                    <a:pt x="2796" y="538870"/>
                  </a:lnTo>
                  <a:lnTo>
                    <a:pt x="5177" y="555575"/>
                  </a:lnTo>
                  <a:lnTo>
                    <a:pt x="6765" y="571386"/>
                  </a:lnTo>
                  <a:lnTo>
                    <a:pt x="7823" y="586601"/>
                  </a:lnTo>
                  <a:lnTo>
                    <a:pt x="8529" y="601419"/>
                  </a:lnTo>
                  <a:lnTo>
                    <a:pt x="10168" y="617141"/>
                  </a:lnTo>
                  <a:lnTo>
                    <a:pt x="12430" y="633466"/>
                  </a:lnTo>
                  <a:lnTo>
                    <a:pt x="15106" y="650192"/>
                  </a:lnTo>
                  <a:lnTo>
                    <a:pt x="19227" y="667185"/>
                  </a:lnTo>
                  <a:lnTo>
                    <a:pt x="24311" y="684358"/>
                  </a:lnTo>
                  <a:lnTo>
                    <a:pt x="30039" y="701649"/>
                  </a:lnTo>
                  <a:lnTo>
                    <a:pt x="35025" y="719019"/>
                  </a:lnTo>
                  <a:lnTo>
                    <a:pt x="39519" y="736443"/>
                  </a:lnTo>
                  <a:lnTo>
                    <a:pt x="43683" y="753902"/>
                  </a:lnTo>
                  <a:lnTo>
                    <a:pt x="48796" y="770216"/>
                  </a:lnTo>
                  <a:lnTo>
                    <a:pt x="54542" y="785766"/>
                  </a:lnTo>
                  <a:lnTo>
                    <a:pt x="60710" y="800807"/>
                  </a:lnTo>
                  <a:lnTo>
                    <a:pt x="67159" y="815509"/>
                  </a:lnTo>
                  <a:lnTo>
                    <a:pt x="80558" y="844310"/>
                  </a:lnTo>
                  <a:lnTo>
                    <a:pt x="88571" y="859703"/>
                  </a:lnTo>
                  <a:lnTo>
                    <a:pt x="125634" y="92554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5206211" y="4623562"/>
              <a:ext cx="147182" cy="872962"/>
            </a:xfrm>
            <a:custGeom>
              <a:avLst/>
              <a:gdLst/>
              <a:ahLst/>
              <a:cxnLst/>
              <a:rect l="0" t="0" r="0" b="0"/>
              <a:pathLst>
                <a:path w="147182" h="872962">
                  <a:moveTo>
                    <a:pt x="0" y="0"/>
                  </a:moveTo>
                  <a:lnTo>
                    <a:pt x="24723" y="74171"/>
                  </a:lnTo>
                  <a:lnTo>
                    <a:pt x="28168" y="85674"/>
                  </a:lnTo>
                  <a:lnTo>
                    <a:pt x="35112" y="110922"/>
                  </a:lnTo>
                  <a:lnTo>
                    <a:pt x="39769" y="123030"/>
                  </a:lnTo>
                  <a:lnTo>
                    <a:pt x="45210" y="134608"/>
                  </a:lnTo>
                  <a:lnTo>
                    <a:pt x="51175" y="145833"/>
                  </a:lnTo>
                  <a:lnTo>
                    <a:pt x="56320" y="159159"/>
                  </a:lnTo>
                  <a:lnTo>
                    <a:pt x="60919" y="173886"/>
                  </a:lnTo>
                  <a:lnTo>
                    <a:pt x="65154" y="189547"/>
                  </a:lnTo>
                  <a:lnTo>
                    <a:pt x="70314" y="204663"/>
                  </a:lnTo>
                  <a:lnTo>
                    <a:pt x="76091" y="219414"/>
                  </a:lnTo>
                  <a:lnTo>
                    <a:pt x="82280" y="233922"/>
                  </a:lnTo>
                  <a:lnTo>
                    <a:pt x="87575" y="249438"/>
                  </a:lnTo>
                  <a:lnTo>
                    <a:pt x="92273" y="265625"/>
                  </a:lnTo>
                  <a:lnTo>
                    <a:pt x="96574" y="282259"/>
                  </a:lnTo>
                  <a:lnTo>
                    <a:pt x="104469" y="316324"/>
                  </a:lnTo>
                  <a:lnTo>
                    <a:pt x="108211" y="333588"/>
                  </a:lnTo>
                  <a:lnTo>
                    <a:pt x="113042" y="350940"/>
                  </a:lnTo>
                  <a:lnTo>
                    <a:pt x="118600" y="368352"/>
                  </a:lnTo>
                  <a:lnTo>
                    <a:pt x="124643" y="385803"/>
                  </a:lnTo>
                  <a:lnTo>
                    <a:pt x="129840" y="402111"/>
                  </a:lnTo>
                  <a:lnTo>
                    <a:pt x="138731" y="432696"/>
                  </a:lnTo>
                  <a:lnTo>
                    <a:pt x="141570" y="448565"/>
                  </a:lnTo>
                  <a:lnTo>
                    <a:pt x="143462" y="464988"/>
                  </a:lnTo>
                  <a:lnTo>
                    <a:pt x="144724" y="481779"/>
                  </a:lnTo>
                  <a:lnTo>
                    <a:pt x="145565" y="498817"/>
                  </a:lnTo>
                  <a:lnTo>
                    <a:pt x="146499" y="533329"/>
                  </a:lnTo>
                  <a:lnTo>
                    <a:pt x="147181" y="623467"/>
                  </a:lnTo>
                  <a:lnTo>
                    <a:pt x="146034" y="637683"/>
                  </a:lnTo>
                  <a:lnTo>
                    <a:pt x="144101" y="651835"/>
                  </a:lnTo>
                  <a:lnTo>
                    <a:pt x="141643" y="665944"/>
                  </a:lnTo>
                  <a:lnTo>
                    <a:pt x="138836" y="680024"/>
                  </a:lnTo>
                  <a:lnTo>
                    <a:pt x="132601" y="708135"/>
                  </a:lnTo>
                  <a:lnTo>
                    <a:pt x="128134" y="719838"/>
                  </a:lnTo>
                  <a:lnTo>
                    <a:pt x="122819" y="729977"/>
                  </a:lnTo>
                  <a:lnTo>
                    <a:pt x="97494" y="768627"/>
                  </a:lnTo>
                  <a:lnTo>
                    <a:pt x="90705" y="777695"/>
                  </a:lnTo>
                  <a:lnTo>
                    <a:pt x="83842" y="786078"/>
                  </a:lnTo>
                  <a:lnTo>
                    <a:pt x="76930" y="794004"/>
                  </a:lnTo>
                  <a:lnTo>
                    <a:pt x="69985" y="801625"/>
                  </a:lnTo>
                  <a:lnTo>
                    <a:pt x="56035" y="816325"/>
                  </a:lnTo>
                  <a:lnTo>
                    <a:pt x="0" y="87296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4617225" y="5517558"/>
              <a:ext cx="42072" cy="452258"/>
            </a:xfrm>
            <a:custGeom>
              <a:avLst/>
              <a:gdLst/>
              <a:ahLst/>
              <a:cxnLst/>
              <a:rect l="0" t="0" r="0" b="0"/>
              <a:pathLst>
                <a:path w="42072" h="452258">
                  <a:moveTo>
                    <a:pt x="0" y="0"/>
                  </a:moveTo>
                  <a:lnTo>
                    <a:pt x="14639" y="43917"/>
                  </a:lnTo>
                  <a:lnTo>
                    <a:pt x="16771" y="56156"/>
                  </a:lnTo>
                  <a:lnTo>
                    <a:pt x="18192" y="70159"/>
                  </a:lnTo>
                  <a:lnTo>
                    <a:pt x="19140" y="85337"/>
                  </a:lnTo>
                  <a:lnTo>
                    <a:pt x="20193" y="117783"/>
                  </a:lnTo>
                  <a:lnTo>
                    <a:pt x="20925" y="204784"/>
                  </a:lnTo>
                  <a:lnTo>
                    <a:pt x="21021" y="300079"/>
                  </a:lnTo>
                  <a:lnTo>
                    <a:pt x="22194" y="315746"/>
                  </a:lnTo>
                  <a:lnTo>
                    <a:pt x="24145" y="329697"/>
                  </a:lnTo>
                  <a:lnTo>
                    <a:pt x="32474" y="372314"/>
                  </a:lnTo>
                  <a:lnTo>
                    <a:pt x="42071" y="45225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4711386" y="5612216"/>
              <a:ext cx="221368" cy="305012"/>
            </a:xfrm>
            <a:custGeom>
              <a:avLst/>
              <a:gdLst/>
              <a:ahLst/>
              <a:cxnLst/>
              <a:rect l="0" t="0" r="0" b="0"/>
              <a:pathLst>
                <a:path w="221368" h="305012">
                  <a:moveTo>
                    <a:pt x="21533" y="0"/>
                  </a:moveTo>
                  <a:lnTo>
                    <a:pt x="38283" y="5584"/>
                  </a:lnTo>
                  <a:lnTo>
                    <a:pt x="46723" y="9566"/>
                  </a:lnTo>
                  <a:lnTo>
                    <a:pt x="55856" y="14557"/>
                  </a:lnTo>
                  <a:lnTo>
                    <a:pt x="65450" y="20223"/>
                  </a:lnTo>
                  <a:lnTo>
                    <a:pt x="74183" y="27505"/>
                  </a:lnTo>
                  <a:lnTo>
                    <a:pt x="82343" y="35866"/>
                  </a:lnTo>
                  <a:lnTo>
                    <a:pt x="90120" y="44946"/>
                  </a:lnTo>
                  <a:lnTo>
                    <a:pt x="97642" y="54505"/>
                  </a:lnTo>
                  <a:lnTo>
                    <a:pt x="104994" y="64384"/>
                  </a:lnTo>
                  <a:lnTo>
                    <a:pt x="112232" y="74476"/>
                  </a:lnTo>
                  <a:lnTo>
                    <a:pt x="118226" y="85878"/>
                  </a:lnTo>
                  <a:lnTo>
                    <a:pt x="123391" y="98154"/>
                  </a:lnTo>
                  <a:lnTo>
                    <a:pt x="128003" y="111012"/>
                  </a:lnTo>
                  <a:lnTo>
                    <a:pt x="131077" y="124259"/>
                  </a:lnTo>
                  <a:lnTo>
                    <a:pt x="133127" y="137765"/>
                  </a:lnTo>
                  <a:lnTo>
                    <a:pt x="134494" y="151443"/>
                  </a:lnTo>
                  <a:lnTo>
                    <a:pt x="134236" y="164068"/>
                  </a:lnTo>
                  <a:lnTo>
                    <a:pt x="132896" y="175990"/>
                  </a:lnTo>
                  <a:lnTo>
                    <a:pt x="130833" y="187445"/>
                  </a:lnTo>
                  <a:lnTo>
                    <a:pt x="127121" y="198586"/>
                  </a:lnTo>
                  <a:lnTo>
                    <a:pt x="122310" y="209520"/>
                  </a:lnTo>
                  <a:lnTo>
                    <a:pt x="116764" y="220315"/>
                  </a:lnTo>
                  <a:lnTo>
                    <a:pt x="109561" y="229849"/>
                  </a:lnTo>
                  <a:lnTo>
                    <a:pt x="101254" y="238542"/>
                  </a:lnTo>
                  <a:lnTo>
                    <a:pt x="92209" y="246675"/>
                  </a:lnTo>
                  <a:lnTo>
                    <a:pt x="81505" y="252097"/>
                  </a:lnTo>
                  <a:lnTo>
                    <a:pt x="69695" y="255711"/>
                  </a:lnTo>
                  <a:lnTo>
                    <a:pt x="57147" y="258121"/>
                  </a:lnTo>
                  <a:lnTo>
                    <a:pt x="45275" y="257390"/>
                  </a:lnTo>
                  <a:lnTo>
                    <a:pt x="33855" y="254566"/>
                  </a:lnTo>
                  <a:lnTo>
                    <a:pt x="22736" y="250346"/>
                  </a:lnTo>
                  <a:lnTo>
                    <a:pt x="14155" y="244026"/>
                  </a:lnTo>
                  <a:lnTo>
                    <a:pt x="7265" y="236308"/>
                  </a:lnTo>
                  <a:lnTo>
                    <a:pt x="1503" y="227656"/>
                  </a:lnTo>
                  <a:lnTo>
                    <a:pt x="0" y="219551"/>
                  </a:lnTo>
                  <a:lnTo>
                    <a:pt x="1334" y="211811"/>
                  </a:lnTo>
                  <a:lnTo>
                    <a:pt x="4561" y="204313"/>
                  </a:lnTo>
                  <a:lnTo>
                    <a:pt x="9050" y="196977"/>
                  </a:lnTo>
                  <a:lnTo>
                    <a:pt x="14379" y="189749"/>
                  </a:lnTo>
                  <a:lnTo>
                    <a:pt x="20270" y="182593"/>
                  </a:lnTo>
                  <a:lnTo>
                    <a:pt x="27703" y="178991"/>
                  </a:lnTo>
                  <a:lnTo>
                    <a:pt x="36164" y="177758"/>
                  </a:lnTo>
                  <a:lnTo>
                    <a:pt x="45310" y="178106"/>
                  </a:lnTo>
                  <a:lnTo>
                    <a:pt x="54914" y="179506"/>
                  </a:lnTo>
                  <a:lnTo>
                    <a:pt x="64822" y="181607"/>
                  </a:lnTo>
                  <a:lnTo>
                    <a:pt x="74933" y="184177"/>
                  </a:lnTo>
                  <a:lnTo>
                    <a:pt x="86349" y="188228"/>
                  </a:lnTo>
                  <a:lnTo>
                    <a:pt x="98633" y="193266"/>
                  </a:lnTo>
                  <a:lnTo>
                    <a:pt x="111498" y="198961"/>
                  </a:lnTo>
                  <a:lnTo>
                    <a:pt x="122411" y="205095"/>
                  </a:lnTo>
                  <a:lnTo>
                    <a:pt x="132024" y="211523"/>
                  </a:lnTo>
                  <a:lnTo>
                    <a:pt x="140770" y="218144"/>
                  </a:lnTo>
                  <a:lnTo>
                    <a:pt x="148938" y="226064"/>
                  </a:lnTo>
                  <a:lnTo>
                    <a:pt x="156720" y="234851"/>
                  </a:lnTo>
                  <a:lnTo>
                    <a:pt x="164246" y="244214"/>
                  </a:lnTo>
                  <a:lnTo>
                    <a:pt x="171600" y="252793"/>
                  </a:lnTo>
                  <a:lnTo>
                    <a:pt x="178840" y="260850"/>
                  </a:lnTo>
                  <a:lnTo>
                    <a:pt x="193117" y="276035"/>
                  </a:lnTo>
                  <a:lnTo>
                    <a:pt x="221367" y="30501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5029473" y="5622734"/>
              <a:ext cx="180945" cy="349168"/>
            </a:xfrm>
            <a:custGeom>
              <a:avLst/>
              <a:gdLst/>
              <a:ahLst/>
              <a:cxnLst/>
              <a:rect l="0" t="0" r="0" b="0"/>
              <a:pathLst>
                <a:path w="180945" h="349168">
                  <a:moveTo>
                    <a:pt x="40009" y="0"/>
                  </a:moveTo>
                  <a:lnTo>
                    <a:pt x="34426" y="16750"/>
                  </a:lnTo>
                  <a:lnTo>
                    <a:pt x="31612" y="26359"/>
                  </a:lnTo>
                  <a:lnTo>
                    <a:pt x="22069" y="62216"/>
                  </a:lnTo>
                  <a:lnTo>
                    <a:pt x="15286" y="88810"/>
                  </a:lnTo>
                  <a:lnTo>
                    <a:pt x="8375" y="119327"/>
                  </a:lnTo>
                  <a:lnTo>
                    <a:pt x="4896" y="135645"/>
                  </a:lnTo>
                  <a:lnTo>
                    <a:pt x="2577" y="152367"/>
                  </a:lnTo>
                  <a:lnTo>
                    <a:pt x="1031" y="169358"/>
                  </a:lnTo>
                  <a:lnTo>
                    <a:pt x="0" y="186528"/>
                  </a:lnTo>
                  <a:lnTo>
                    <a:pt x="481" y="203818"/>
                  </a:lnTo>
                  <a:lnTo>
                    <a:pt x="1971" y="221189"/>
                  </a:lnTo>
                  <a:lnTo>
                    <a:pt x="4133" y="238612"/>
                  </a:lnTo>
                  <a:lnTo>
                    <a:pt x="7911" y="254901"/>
                  </a:lnTo>
                  <a:lnTo>
                    <a:pt x="12767" y="270436"/>
                  </a:lnTo>
                  <a:lnTo>
                    <a:pt x="18342" y="285466"/>
                  </a:lnTo>
                  <a:lnTo>
                    <a:pt x="24396" y="298992"/>
                  </a:lnTo>
                  <a:lnTo>
                    <a:pt x="30769" y="311516"/>
                  </a:lnTo>
                  <a:lnTo>
                    <a:pt x="37355" y="323371"/>
                  </a:lnTo>
                  <a:lnTo>
                    <a:pt x="45251" y="332443"/>
                  </a:lnTo>
                  <a:lnTo>
                    <a:pt x="54021" y="339659"/>
                  </a:lnTo>
                  <a:lnTo>
                    <a:pt x="63374" y="345639"/>
                  </a:lnTo>
                  <a:lnTo>
                    <a:pt x="74284" y="348457"/>
                  </a:lnTo>
                  <a:lnTo>
                    <a:pt x="86231" y="349167"/>
                  </a:lnTo>
                  <a:lnTo>
                    <a:pt x="98871" y="348472"/>
                  </a:lnTo>
                  <a:lnTo>
                    <a:pt x="109635" y="344502"/>
                  </a:lnTo>
                  <a:lnTo>
                    <a:pt x="119147" y="338350"/>
                  </a:lnTo>
                  <a:lnTo>
                    <a:pt x="127826" y="330742"/>
                  </a:lnTo>
                  <a:lnTo>
                    <a:pt x="135950" y="319828"/>
                  </a:lnTo>
                  <a:lnTo>
                    <a:pt x="143703" y="306708"/>
                  </a:lnTo>
                  <a:lnTo>
                    <a:pt x="151209" y="292119"/>
                  </a:lnTo>
                  <a:lnTo>
                    <a:pt x="157381" y="278887"/>
                  </a:lnTo>
                  <a:lnTo>
                    <a:pt x="162665" y="266559"/>
                  </a:lnTo>
                  <a:lnTo>
                    <a:pt x="167356" y="254835"/>
                  </a:lnTo>
                  <a:lnTo>
                    <a:pt x="171652" y="240008"/>
                  </a:lnTo>
                  <a:lnTo>
                    <a:pt x="175684" y="223111"/>
                  </a:lnTo>
                  <a:lnTo>
                    <a:pt x="179541" y="204835"/>
                  </a:lnTo>
                  <a:lnTo>
                    <a:pt x="180944" y="185638"/>
                  </a:lnTo>
                  <a:lnTo>
                    <a:pt x="180711" y="165829"/>
                  </a:lnTo>
                  <a:lnTo>
                    <a:pt x="179386" y="145611"/>
                  </a:lnTo>
                  <a:lnTo>
                    <a:pt x="177335" y="126290"/>
                  </a:lnTo>
                  <a:lnTo>
                    <a:pt x="174799" y="107566"/>
                  </a:lnTo>
                  <a:lnTo>
                    <a:pt x="171939" y="89240"/>
                  </a:lnTo>
                  <a:lnTo>
                    <a:pt x="167696" y="73517"/>
                  </a:lnTo>
                  <a:lnTo>
                    <a:pt x="162529" y="59529"/>
                  </a:lnTo>
                  <a:lnTo>
                    <a:pt x="156748" y="46698"/>
                  </a:lnTo>
                  <a:lnTo>
                    <a:pt x="149388" y="35806"/>
                  </a:lnTo>
                  <a:lnTo>
                    <a:pt x="140975" y="26208"/>
                  </a:lnTo>
                  <a:lnTo>
                    <a:pt x="131861" y="17472"/>
                  </a:lnTo>
                  <a:lnTo>
                    <a:pt x="121110" y="11648"/>
                  </a:lnTo>
                  <a:lnTo>
                    <a:pt x="109269" y="7765"/>
                  </a:lnTo>
                  <a:lnTo>
                    <a:pt x="96700" y="5177"/>
                  </a:lnTo>
                  <a:lnTo>
                    <a:pt x="85983" y="5788"/>
                  </a:lnTo>
                  <a:lnTo>
                    <a:pt x="76502" y="8533"/>
                  </a:lnTo>
                  <a:lnTo>
                    <a:pt x="50527" y="2103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5416563" y="5760925"/>
              <a:ext cx="105177" cy="9056"/>
            </a:xfrm>
            <a:custGeom>
              <a:avLst/>
              <a:gdLst/>
              <a:ahLst/>
              <a:cxnLst/>
              <a:rect l="0" t="0" r="0" b="0"/>
              <a:pathLst>
                <a:path w="105177" h="9056">
                  <a:moveTo>
                    <a:pt x="0" y="9055"/>
                  </a:moveTo>
                  <a:lnTo>
                    <a:pt x="16750" y="3471"/>
                  </a:lnTo>
                  <a:lnTo>
                    <a:pt x="26359" y="1827"/>
                  </a:lnTo>
                  <a:lnTo>
                    <a:pt x="37439" y="731"/>
                  </a:lnTo>
                  <a:lnTo>
                    <a:pt x="49500" y="0"/>
                  </a:lnTo>
                  <a:lnTo>
                    <a:pt x="61047" y="681"/>
                  </a:lnTo>
                  <a:lnTo>
                    <a:pt x="72251" y="2304"/>
                  </a:lnTo>
                  <a:lnTo>
                    <a:pt x="105176" y="905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5448115" y="5854121"/>
              <a:ext cx="115695" cy="15603"/>
            </a:xfrm>
            <a:custGeom>
              <a:avLst/>
              <a:gdLst/>
              <a:ahLst/>
              <a:cxnLst/>
              <a:rect l="0" t="0" r="0" b="0"/>
              <a:pathLst>
                <a:path w="115695" h="15603">
                  <a:moveTo>
                    <a:pt x="0" y="0"/>
                  </a:moveTo>
                  <a:lnTo>
                    <a:pt x="43918" y="14639"/>
                  </a:lnTo>
                  <a:lnTo>
                    <a:pt x="53820" y="15602"/>
                  </a:lnTo>
                  <a:lnTo>
                    <a:pt x="63927" y="15076"/>
                  </a:lnTo>
                  <a:lnTo>
                    <a:pt x="115694" y="1051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5753126" y="5685840"/>
              <a:ext cx="52589" cy="315529"/>
            </a:xfrm>
            <a:custGeom>
              <a:avLst/>
              <a:gdLst/>
              <a:ahLst/>
              <a:cxnLst/>
              <a:rect l="0" t="0" r="0" b="0"/>
              <a:pathLst>
                <a:path w="52589" h="315529">
                  <a:moveTo>
                    <a:pt x="0" y="0"/>
                  </a:moveTo>
                  <a:lnTo>
                    <a:pt x="5583" y="22333"/>
                  </a:lnTo>
                  <a:lnTo>
                    <a:pt x="8397" y="32418"/>
                  </a:lnTo>
                  <a:lnTo>
                    <a:pt x="14639" y="52972"/>
                  </a:lnTo>
                  <a:lnTo>
                    <a:pt x="16771" y="65699"/>
                  </a:lnTo>
                  <a:lnTo>
                    <a:pt x="18192" y="80026"/>
                  </a:lnTo>
                  <a:lnTo>
                    <a:pt x="19140" y="95421"/>
                  </a:lnTo>
                  <a:lnTo>
                    <a:pt x="20940" y="111527"/>
                  </a:lnTo>
                  <a:lnTo>
                    <a:pt x="23309" y="128108"/>
                  </a:lnTo>
                  <a:lnTo>
                    <a:pt x="26057" y="145005"/>
                  </a:lnTo>
                  <a:lnTo>
                    <a:pt x="29057" y="160944"/>
                  </a:lnTo>
                  <a:lnTo>
                    <a:pt x="35508" y="191119"/>
                  </a:lnTo>
                  <a:lnTo>
                    <a:pt x="37695" y="206879"/>
                  </a:lnTo>
                  <a:lnTo>
                    <a:pt x="39153" y="223229"/>
                  </a:lnTo>
                  <a:lnTo>
                    <a:pt x="40125" y="239971"/>
                  </a:lnTo>
                  <a:lnTo>
                    <a:pt x="41942" y="254639"/>
                  </a:lnTo>
                  <a:lnTo>
                    <a:pt x="52588" y="31552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5910890" y="5675322"/>
              <a:ext cx="210353" cy="336564"/>
            </a:xfrm>
            <a:custGeom>
              <a:avLst/>
              <a:gdLst/>
              <a:ahLst/>
              <a:cxnLst/>
              <a:rect l="0" t="0" r="0" b="0"/>
              <a:pathLst>
                <a:path w="210353" h="336564">
                  <a:moveTo>
                    <a:pt x="0" y="0"/>
                  </a:moveTo>
                  <a:lnTo>
                    <a:pt x="22334" y="0"/>
                  </a:lnTo>
                  <a:lnTo>
                    <a:pt x="33587" y="2337"/>
                  </a:lnTo>
                  <a:lnTo>
                    <a:pt x="45764" y="6233"/>
                  </a:lnTo>
                  <a:lnTo>
                    <a:pt x="58556" y="11167"/>
                  </a:lnTo>
                  <a:lnTo>
                    <a:pt x="69422" y="17962"/>
                  </a:lnTo>
                  <a:lnTo>
                    <a:pt x="79003" y="25998"/>
                  </a:lnTo>
                  <a:lnTo>
                    <a:pt x="116756" y="64086"/>
                  </a:lnTo>
                  <a:lnTo>
                    <a:pt x="125751" y="75445"/>
                  </a:lnTo>
                  <a:lnTo>
                    <a:pt x="134084" y="87692"/>
                  </a:lnTo>
                  <a:lnTo>
                    <a:pt x="141977" y="100532"/>
                  </a:lnTo>
                  <a:lnTo>
                    <a:pt x="149577" y="113766"/>
                  </a:lnTo>
                  <a:lnTo>
                    <a:pt x="164253" y="140936"/>
                  </a:lnTo>
                  <a:lnTo>
                    <a:pt x="169102" y="155894"/>
                  </a:lnTo>
                  <a:lnTo>
                    <a:pt x="172334" y="171709"/>
                  </a:lnTo>
                  <a:lnTo>
                    <a:pt x="174489" y="188096"/>
                  </a:lnTo>
                  <a:lnTo>
                    <a:pt x="175926" y="203695"/>
                  </a:lnTo>
                  <a:lnTo>
                    <a:pt x="176883" y="218769"/>
                  </a:lnTo>
                  <a:lnTo>
                    <a:pt x="177522" y="233492"/>
                  </a:lnTo>
                  <a:lnTo>
                    <a:pt x="175610" y="246814"/>
                  </a:lnTo>
                  <a:lnTo>
                    <a:pt x="171999" y="259201"/>
                  </a:lnTo>
                  <a:lnTo>
                    <a:pt x="167254" y="270965"/>
                  </a:lnTo>
                  <a:lnTo>
                    <a:pt x="160585" y="281145"/>
                  </a:lnTo>
                  <a:lnTo>
                    <a:pt x="152632" y="290268"/>
                  </a:lnTo>
                  <a:lnTo>
                    <a:pt x="143826" y="298688"/>
                  </a:lnTo>
                  <a:lnTo>
                    <a:pt x="134448" y="303133"/>
                  </a:lnTo>
                  <a:lnTo>
                    <a:pt x="124691" y="304927"/>
                  </a:lnTo>
                  <a:lnTo>
                    <a:pt x="114680" y="304955"/>
                  </a:lnTo>
                  <a:lnTo>
                    <a:pt x="104500" y="301468"/>
                  </a:lnTo>
                  <a:lnTo>
                    <a:pt x="94208" y="295637"/>
                  </a:lnTo>
                  <a:lnTo>
                    <a:pt x="83840" y="288244"/>
                  </a:lnTo>
                  <a:lnTo>
                    <a:pt x="74591" y="279809"/>
                  </a:lnTo>
                  <a:lnTo>
                    <a:pt x="66088" y="270680"/>
                  </a:lnTo>
                  <a:lnTo>
                    <a:pt x="58082" y="261088"/>
                  </a:lnTo>
                  <a:lnTo>
                    <a:pt x="51577" y="251188"/>
                  </a:lnTo>
                  <a:lnTo>
                    <a:pt x="46070" y="241082"/>
                  </a:lnTo>
                  <a:lnTo>
                    <a:pt x="41231" y="230838"/>
                  </a:lnTo>
                  <a:lnTo>
                    <a:pt x="38005" y="219335"/>
                  </a:lnTo>
                  <a:lnTo>
                    <a:pt x="35854" y="206992"/>
                  </a:lnTo>
                  <a:lnTo>
                    <a:pt x="34420" y="194089"/>
                  </a:lnTo>
                  <a:lnTo>
                    <a:pt x="38139" y="186655"/>
                  </a:lnTo>
                  <a:lnTo>
                    <a:pt x="45292" y="182867"/>
                  </a:lnTo>
                  <a:lnTo>
                    <a:pt x="54736" y="181511"/>
                  </a:lnTo>
                  <a:lnTo>
                    <a:pt x="64537" y="182945"/>
                  </a:lnTo>
                  <a:lnTo>
                    <a:pt x="74578" y="186238"/>
                  </a:lnTo>
                  <a:lnTo>
                    <a:pt x="84777" y="190770"/>
                  </a:lnTo>
                  <a:lnTo>
                    <a:pt x="95082" y="197297"/>
                  </a:lnTo>
                  <a:lnTo>
                    <a:pt x="105459" y="205154"/>
                  </a:lnTo>
                  <a:lnTo>
                    <a:pt x="115882" y="213899"/>
                  </a:lnTo>
                  <a:lnTo>
                    <a:pt x="125168" y="223234"/>
                  </a:lnTo>
                  <a:lnTo>
                    <a:pt x="133696" y="232963"/>
                  </a:lnTo>
                  <a:lnTo>
                    <a:pt x="141719" y="242955"/>
                  </a:lnTo>
                  <a:lnTo>
                    <a:pt x="149404" y="251954"/>
                  </a:lnTo>
                  <a:lnTo>
                    <a:pt x="156865" y="260290"/>
                  </a:lnTo>
                  <a:lnTo>
                    <a:pt x="164176" y="268185"/>
                  </a:lnTo>
                  <a:lnTo>
                    <a:pt x="170219" y="276954"/>
                  </a:lnTo>
                  <a:lnTo>
                    <a:pt x="175416" y="286306"/>
                  </a:lnTo>
                  <a:lnTo>
                    <a:pt x="180050" y="296047"/>
                  </a:lnTo>
                  <a:lnTo>
                    <a:pt x="185476" y="304878"/>
                  </a:lnTo>
                  <a:lnTo>
                    <a:pt x="191430" y="313102"/>
                  </a:lnTo>
                  <a:lnTo>
                    <a:pt x="210352" y="33656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6236935" y="5769980"/>
              <a:ext cx="147248" cy="241906"/>
            </a:xfrm>
            <a:custGeom>
              <a:avLst/>
              <a:gdLst/>
              <a:ahLst/>
              <a:cxnLst/>
              <a:rect l="0" t="0" r="0" b="0"/>
              <a:pathLst>
                <a:path w="147248" h="241906">
                  <a:moveTo>
                    <a:pt x="0" y="0"/>
                  </a:moveTo>
                  <a:lnTo>
                    <a:pt x="5584" y="16750"/>
                  </a:lnTo>
                  <a:lnTo>
                    <a:pt x="9566" y="25191"/>
                  </a:lnTo>
                  <a:lnTo>
                    <a:pt x="14557" y="34323"/>
                  </a:lnTo>
                  <a:lnTo>
                    <a:pt x="20223" y="43918"/>
                  </a:lnTo>
                  <a:lnTo>
                    <a:pt x="25168" y="53820"/>
                  </a:lnTo>
                  <a:lnTo>
                    <a:pt x="29634" y="63927"/>
                  </a:lnTo>
                  <a:lnTo>
                    <a:pt x="33779" y="74171"/>
                  </a:lnTo>
                  <a:lnTo>
                    <a:pt x="41502" y="94902"/>
                  </a:lnTo>
                  <a:lnTo>
                    <a:pt x="45198" y="105338"/>
                  </a:lnTo>
                  <a:lnTo>
                    <a:pt x="49999" y="116971"/>
                  </a:lnTo>
                  <a:lnTo>
                    <a:pt x="55536" y="129400"/>
                  </a:lnTo>
                  <a:lnTo>
                    <a:pt x="61565" y="142360"/>
                  </a:lnTo>
                  <a:lnTo>
                    <a:pt x="67922" y="154507"/>
                  </a:lnTo>
                  <a:lnTo>
                    <a:pt x="74497" y="166110"/>
                  </a:lnTo>
                  <a:lnTo>
                    <a:pt x="81218" y="177351"/>
                  </a:lnTo>
                  <a:lnTo>
                    <a:pt x="94918" y="199191"/>
                  </a:lnTo>
                  <a:lnTo>
                    <a:pt x="101843" y="209923"/>
                  </a:lnTo>
                  <a:lnTo>
                    <a:pt x="109966" y="218247"/>
                  </a:lnTo>
                  <a:lnTo>
                    <a:pt x="118887" y="224964"/>
                  </a:lnTo>
                  <a:lnTo>
                    <a:pt x="147247" y="24190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6205383" y="5769980"/>
              <a:ext cx="178800" cy="305012"/>
            </a:xfrm>
            <a:custGeom>
              <a:avLst/>
              <a:gdLst/>
              <a:ahLst/>
              <a:cxnLst/>
              <a:rect l="0" t="0" r="0" b="0"/>
              <a:pathLst>
                <a:path w="178800" h="305012">
                  <a:moveTo>
                    <a:pt x="178799" y="0"/>
                  </a:moveTo>
                  <a:lnTo>
                    <a:pt x="167632" y="16750"/>
                  </a:lnTo>
                  <a:lnTo>
                    <a:pt x="163174" y="26359"/>
                  </a:lnTo>
                  <a:lnTo>
                    <a:pt x="159033" y="37439"/>
                  </a:lnTo>
                  <a:lnTo>
                    <a:pt x="155105" y="49500"/>
                  </a:lnTo>
                  <a:lnTo>
                    <a:pt x="150148" y="63385"/>
                  </a:lnTo>
                  <a:lnTo>
                    <a:pt x="132005" y="110842"/>
                  </a:lnTo>
                  <a:lnTo>
                    <a:pt x="118658" y="144701"/>
                  </a:lnTo>
                  <a:lnTo>
                    <a:pt x="111827" y="158405"/>
                  </a:lnTo>
                  <a:lnTo>
                    <a:pt x="104935" y="169877"/>
                  </a:lnTo>
                  <a:lnTo>
                    <a:pt x="98004" y="179863"/>
                  </a:lnTo>
                  <a:lnTo>
                    <a:pt x="92214" y="190026"/>
                  </a:lnTo>
                  <a:lnTo>
                    <a:pt x="87186" y="200307"/>
                  </a:lnTo>
                  <a:lnTo>
                    <a:pt x="82664" y="210667"/>
                  </a:lnTo>
                  <a:lnTo>
                    <a:pt x="77313" y="219911"/>
                  </a:lnTo>
                  <a:lnTo>
                    <a:pt x="71409" y="228411"/>
                  </a:lnTo>
                  <a:lnTo>
                    <a:pt x="65135" y="236415"/>
                  </a:lnTo>
                  <a:lnTo>
                    <a:pt x="58616" y="244088"/>
                  </a:lnTo>
                  <a:lnTo>
                    <a:pt x="51932" y="251541"/>
                  </a:lnTo>
                  <a:lnTo>
                    <a:pt x="38273" y="266054"/>
                  </a:lnTo>
                  <a:lnTo>
                    <a:pt x="0" y="30501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 name="Group 71"/>
          <p:cNvGrpSpPr/>
          <p:nvPr/>
        </p:nvGrpSpPr>
        <p:grpSpPr>
          <a:xfrm>
            <a:off x="5048447" y="6380001"/>
            <a:ext cx="420705" cy="273458"/>
            <a:chOff x="5048447" y="6380001"/>
            <a:chExt cx="420705" cy="273458"/>
          </a:xfrm>
        </p:grpSpPr>
        <p:sp>
          <p:nvSpPr>
            <p:cNvPr id="68" name="Freeform 67"/>
            <p:cNvSpPr/>
            <p:nvPr/>
          </p:nvSpPr>
          <p:spPr>
            <a:xfrm>
              <a:off x="5069482" y="6380001"/>
              <a:ext cx="189318" cy="273458"/>
            </a:xfrm>
            <a:custGeom>
              <a:avLst/>
              <a:gdLst/>
              <a:ahLst/>
              <a:cxnLst/>
              <a:rect l="0" t="0" r="0" b="0"/>
              <a:pathLst>
                <a:path w="189318" h="273458">
                  <a:moveTo>
                    <a:pt x="0" y="0"/>
                  </a:moveTo>
                  <a:lnTo>
                    <a:pt x="11167" y="16750"/>
                  </a:lnTo>
                  <a:lnTo>
                    <a:pt x="15625" y="25190"/>
                  </a:lnTo>
                  <a:lnTo>
                    <a:pt x="19765" y="34322"/>
                  </a:lnTo>
                  <a:lnTo>
                    <a:pt x="23695" y="43917"/>
                  </a:lnTo>
                  <a:lnTo>
                    <a:pt x="27482" y="53819"/>
                  </a:lnTo>
                  <a:lnTo>
                    <a:pt x="34807" y="74170"/>
                  </a:lnTo>
                  <a:lnTo>
                    <a:pt x="40734" y="86843"/>
                  </a:lnTo>
                  <a:lnTo>
                    <a:pt x="48191" y="101135"/>
                  </a:lnTo>
                  <a:lnTo>
                    <a:pt x="64658" y="131427"/>
                  </a:lnTo>
                  <a:lnTo>
                    <a:pt x="79766" y="160471"/>
                  </a:lnTo>
                  <a:lnTo>
                    <a:pt x="88236" y="173592"/>
                  </a:lnTo>
                  <a:lnTo>
                    <a:pt x="97389" y="185846"/>
                  </a:lnTo>
                  <a:lnTo>
                    <a:pt x="106996" y="197521"/>
                  </a:lnTo>
                  <a:lnTo>
                    <a:pt x="115739" y="207641"/>
                  </a:lnTo>
                  <a:lnTo>
                    <a:pt x="123904" y="216725"/>
                  </a:lnTo>
                  <a:lnTo>
                    <a:pt x="131685" y="225119"/>
                  </a:lnTo>
                  <a:lnTo>
                    <a:pt x="140378" y="233051"/>
                  </a:lnTo>
                  <a:lnTo>
                    <a:pt x="189317" y="27345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5048447" y="6390519"/>
              <a:ext cx="157765" cy="220870"/>
            </a:xfrm>
            <a:custGeom>
              <a:avLst/>
              <a:gdLst/>
              <a:ahLst/>
              <a:cxnLst/>
              <a:rect l="0" t="0" r="0" b="0"/>
              <a:pathLst>
                <a:path w="157765" h="220870">
                  <a:moveTo>
                    <a:pt x="157764" y="0"/>
                  </a:moveTo>
                  <a:lnTo>
                    <a:pt x="146597" y="16750"/>
                  </a:lnTo>
                  <a:lnTo>
                    <a:pt x="140970" y="26359"/>
                  </a:lnTo>
                  <a:lnTo>
                    <a:pt x="134882" y="37439"/>
                  </a:lnTo>
                  <a:lnTo>
                    <a:pt x="128486" y="49500"/>
                  </a:lnTo>
                  <a:lnTo>
                    <a:pt x="121885" y="61047"/>
                  </a:lnTo>
                  <a:lnTo>
                    <a:pt x="115146" y="72251"/>
                  </a:lnTo>
                  <a:lnTo>
                    <a:pt x="108317" y="83226"/>
                  </a:lnTo>
                  <a:lnTo>
                    <a:pt x="101427" y="92880"/>
                  </a:lnTo>
                  <a:lnTo>
                    <a:pt x="94496" y="101653"/>
                  </a:lnTo>
                  <a:lnTo>
                    <a:pt x="87538" y="109839"/>
                  </a:lnTo>
                  <a:lnTo>
                    <a:pt x="80563" y="117634"/>
                  </a:lnTo>
                  <a:lnTo>
                    <a:pt x="66579" y="132527"/>
                  </a:lnTo>
                  <a:lnTo>
                    <a:pt x="59578" y="140939"/>
                  </a:lnTo>
                  <a:lnTo>
                    <a:pt x="52573" y="150053"/>
                  </a:lnTo>
                  <a:lnTo>
                    <a:pt x="45566" y="159635"/>
                  </a:lnTo>
                  <a:lnTo>
                    <a:pt x="38558" y="168360"/>
                  </a:lnTo>
                  <a:lnTo>
                    <a:pt x="31548" y="176514"/>
                  </a:lnTo>
                  <a:lnTo>
                    <a:pt x="0" y="22086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5363975" y="6464142"/>
              <a:ext cx="105177" cy="42071"/>
            </a:xfrm>
            <a:custGeom>
              <a:avLst/>
              <a:gdLst/>
              <a:ahLst/>
              <a:cxnLst/>
              <a:rect l="0" t="0" r="0" b="0"/>
              <a:pathLst>
                <a:path w="105177" h="42071">
                  <a:moveTo>
                    <a:pt x="0" y="0"/>
                  </a:moveTo>
                  <a:lnTo>
                    <a:pt x="63926" y="21308"/>
                  </a:lnTo>
                  <a:lnTo>
                    <a:pt x="105176" y="4207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5363975" y="6506212"/>
              <a:ext cx="94659" cy="21037"/>
            </a:xfrm>
            <a:custGeom>
              <a:avLst/>
              <a:gdLst/>
              <a:ahLst/>
              <a:cxnLst/>
              <a:rect l="0" t="0" r="0" b="0"/>
              <a:pathLst>
                <a:path w="94659" h="21037">
                  <a:moveTo>
                    <a:pt x="0" y="0"/>
                  </a:moveTo>
                  <a:lnTo>
                    <a:pt x="11167" y="11167"/>
                  </a:lnTo>
                  <a:lnTo>
                    <a:pt x="20299" y="14456"/>
                  </a:lnTo>
                  <a:lnTo>
                    <a:pt x="32230" y="16649"/>
                  </a:lnTo>
                  <a:lnTo>
                    <a:pt x="94658" y="2103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9" name="Group 78"/>
          <p:cNvGrpSpPr/>
          <p:nvPr/>
        </p:nvGrpSpPr>
        <p:grpSpPr>
          <a:xfrm>
            <a:off x="4669813" y="5990899"/>
            <a:ext cx="1703852" cy="473244"/>
            <a:chOff x="4669813" y="5990899"/>
            <a:chExt cx="1703852" cy="473244"/>
          </a:xfrm>
        </p:grpSpPr>
        <p:sp>
          <p:nvSpPr>
            <p:cNvPr id="73" name="Freeform 72"/>
            <p:cNvSpPr/>
            <p:nvPr/>
          </p:nvSpPr>
          <p:spPr>
            <a:xfrm>
              <a:off x="4669813" y="5990899"/>
              <a:ext cx="683645" cy="41309"/>
            </a:xfrm>
            <a:custGeom>
              <a:avLst/>
              <a:gdLst/>
              <a:ahLst/>
              <a:cxnLst/>
              <a:rect l="0" t="0" r="0" b="0"/>
              <a:pathLst>
                <a:path w="683645" h="41309">
                  <a:moveTo>
                    <a:pt x="0" y="20986"/>
                  </a:moveTo>
                  <a:lnTo>
                    <a:pt x="16750" y="15403"/>
                  </a:lnTo>
                  <a:lnTo>
                    <a:pt x="27528" y="12589"/>
                  </a:lnTo>
                  <a:lnTo>
                    <a:pt x="55084" y="6347"/>
                  </a:lnTo>
                  <a:lnTo>
                    <a:pt x="69444" y="4215"/>
                  </a:lnTo>
                  <a:lnTo>
                    <a:pt x="83692" y="2794"/>
                  </a:lnTo>
                  <a:lnTo>
                    <a:pt x="97865" y="1846"/>
                  </a:lnTo>
                  <a:lnTo>
                    <a:pt x="113157" y="1214"/>
                  </a:lnTo>
                  <a:lnTo>
                    <a:pt x="145730" y="512"/>
                  </a:lnTo>
                  <a:lnTo>
                    <a:pt x="254675" y="0"/>
                  </a:lnTo>
                  <a:lnTo>
                    <a:pt x="271453" y="1152"/>
                  </a:lnTo>
                  <a:lnTo>
                    <a:pt x="286145" y="3089"/>
                  </a:lnTo>
                  <a:lnTo>
                    <a:pt x="351664" y="14595"/>
                  </a:lnTo>
                  <a:lnTo>
                    <a:pt x="371172" y="16725"/>
                  </a:lnTo>
                  <a:lnTo>
                    <a:pt x="391188" y="18146"/>
                  </a:lnTo>
                  <a:lnTo>
                    <a:pt x="411545" y="19093"/>
                  </a:lnTo>
                  <a:lnTo>
                    <a:pt x="428621" y="20892"/>
                  </a:lnTo>
                  <a:lnTo>
                    <a:pt x="443512" y="23261"/>
                  </a:lnTo>
                  <a:lnTo>
                    <a:pt x="456944" y="26008"/>
                  </a:lnTo>
                  <a:lnTo>
                    <a:pt x="471743" y="27840"/>
                  </a:lnTo>
                  <a:lnTo>
                    <a:pt x="487452" y="29061"/>
                  </a:lnTo>
                  <a:lnTo>
                    <a:pt x="503767" y="29875"/>
                  </a:lnTo>
                  <a:lnTo>
                    <a:pt x="520487" y="31587"/>
                  </a:lnTo>
                  <a:lnTo>
                    <a:pt x="537477" y="33897"/>
                  </a:lnTo>
                  <a:lnTo>
                    <a:pt x="554646" y="36605"/>
                  </a:lnTo>
                  <a:lnTo>
                    <a:pt x="570767" y="38410"/>
                  </a:lnTo>
                  <a:lnTo>
                    <a:pt x="586189" y="39614"/>
                  </a:lnTo>
                  <a:lnTo>
                    <a:pt x="601145" y="40416"/>
                  </a:lnTo>
                  <a:lnTo>
                    <a:pt x="630227" y="41308"/>
                  </a:lnTo>
                  <a:lnTo>
                    <a:pt x="683644" y="3150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4901200" y="6032920"/>
              <a:ext cx="20475" cy="178801"/>
            </a:xfrm>
            <a:custGeom>
              <a:avLst/>
              <a:gdLst/>
              <a:ahLst/>
              <a:cxnLst/>
              <a:rect l="0" t="0" r="0" b="0"/>
              <a:pathLst>
                <a:path w="20475" h="178801">
                  <a:moveTo>
                    <a:pt x="0" y="0"/>
                  </a:moveTo>
                  <a:lnTo>
                    <a:pt x="14639" y="43917"/>
                  </a:lnTo>
                  <a:lnTo>
                    <a:pt x="16771" y="54988"/>
                  </a:lnTo>
                  <a:lnTo>
                    <a:pt x="18193" y="67043"/>
                  </a:lnTo>
                  <a:lnTo>
                    <a:pt x="19140" y="79754"/>
                  </a:lnTo>
                  <a:lnTo>
                    <a:pt x="19772" y="92902"/>
                  </a:lnTo>
                  <a:lnTo>
                    <a:pt x="20474" y="119977"/>
                  </a:lnTo>
                  <a:lnTo>
                    <a:pt x="19493" y="132573"/>
                  </a:lnTo>
                  <a:lnTo>
                    <a:pt x="17670" y="144476"/>
                  </a:lnTo>
                  <a:lnTo>
                    <a:pt x="10518" y="1788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5027412" y="6064473"/>
              <a:ext cx="136729" cy="168283"/>
            </a:xfrm>
            <a:custGeom>
              <a:avLst/>
              <a:gdLst/>
              <a:ahLst/>
              <a:cxnLst/>
              <a:rect l="0" t="0" r="0" b="0"/>
              <a:pathLst>
                <a:path w="136729" h="168283">
                  <a:moveTo>
                    <a:pt x="0" y="0"/>
                  </a:moveTo>
                  <a:lnTo>
                    <a:pt x="16750" y="5584"/>
                  </a:lnTo>
                  <a:lnTo>
                    <a:pt x="25190" y="9565"/>
                  </a:lnTo>
                  <a:lnTo>
                    <a:pt x="34322" y="14557"/>
                  </a:lnTo>
                  <a:lnTo>
                    <a:pt x="43917" y="20223"/>
                  </a:lnTo>
                  <a:lnTo>
                    <a:pt x="52650" y="26337"/>
                  </a:lnTo>
                  <a:lnTo>
                    <a:pt x="60809" y="32750"/>
                  </a:lnTo>
                  <a:lnTo>
                    <a:pt x="68587" y="39362"/>
                  </a:lnTo>
                  <a:lnTo>
                    <a:pt x="76108" y="47277"/>
                  </a:lnTo>
                  <a:lnTo>
                    <a:pt x="83460" y="56059"/>
                  </a:lnTo>
                  <a:lnTo>
                    <a:pt x="90699" y="65419"/>
                  </a:lnTo>
                  <a:lnTo>
                    <a:pt x="95524" y="76335"/>
                  </a:lnTo>
                  <a:lnTo>
                    <a:pt x="98741" y="88286"/>
                  </a:lnTo>
                  <a:lnTo>
                    <a:pt x="100886" y="100928"/>
                  </a:lnTo>
                  <a:lnTo>
                    <a:pt x="101147" y="112861"/>
                  </a:lnTo>
                  <a:lnTo>
                    <a:pt x="100153" y="124324"/>
                  </a:lnTo>
                  <a:lnTo>
                    <a:pt x="98321" y="135471"/>
                  </a:lnTo>
                  <a:lnTo>
                    <a:pt x="93594" y="144070"/>
                  </a:lnTo>
                  <a:lnTo>
                    <a:pt x="86937" y="150972"/>
                  </a:lnTo>
                  <a:lnTo>
                    <a:pt x="78993" y="156742"/>
                  </a:lnTo>
                  <a:lnTo>
                    <a:pt x="69023" y="158251"/>
                  </a:lnTo>
                  <a:lnTo>
                    <a:pt x="57701" y="156920"/>
                  </a:lnTo>
                  <a:lnTo>
                    <a:pt x="45479" y="153696"/>
                  </a:lnTo>
                  <a:lnTo>
                    <a:pt x="34994" y="148040"/>
                  </a:lnTo>
                  <a:lnTo>
                    <a:pt x="25666" y="140764"/>
                  </a:lnTo>
                  <a:lnTo>
                    <a:pt x="17111" y="132407"/>
                  </a:lnTo>
                  <a:lnTo>
                    <a:pt x="14913" y="125667"/>
                  </a:lnTo>
                  <a:lnTo>
                    <a:pt x="16954" y="120006"/>
                  </a:lnTo>
                  <a:lnTo>
                    <a:pt x="21820" y="115062"/>
                  </a:lnTo>
                  <a:lnTo>
                    <a:pt x="28570" y="112936"/>
                  </a:lnTo>
                  <a:lnTo>
                    <a:pt x="36576" y="112687"/>
                  </a:lnTo>
                  <a:lnTo>
                    <a:pt x="45419" y="113689"/>
                  </a:lnTo>
                  <a:lnTo>
                    <a:pt x="53651" y="116695"/>
                  </a:lnTo>
                  <a:lnTo>
                    <a:pt x="61477" y="121036"/>
                  </a:lnTo>
                  <a:lnTo>
                    <a:pt x="86774" y="138311"/>
                  </a:lnTo>
                  <a:lnTo>
                    <a:pt x="136728" y="16828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5711056" y="6043438"/>
              <a:ext cx="662609" cy="63106"/>
            </a:xfrm>
            <a:custGeom>
              <a:avLst/>
              <a:gdLst/>
              <a:ahLst/>
              <a:cxnLst/>
              <a:rect l="0" t="0" r="0" b="0"/>
              <a:pathLst>
                <a:path w="662609" h="63106">
                  <a:moveTo>
                    <a:pt x="0" y="0"/>
                  </a:moveTo>
                  <a:lnTo>
                    <a:pt x="16750" y="5583"/>
                  </a:lnTo>
                  <a:lnTo>
                    <a:pt x="27527" y="8397"/>
                  </a:lnTo>
                  <a:lnTo>
                    <a:pt x="155367" y="38601"/>
                  </a:lnTo>
                  <a:lnTo>
                    <a:pt x="221780" y="52595"/>
                  </a:lnTo>
                  <a:lnTo>
                    <a:pt x="239006" y="56099"/>
                  </a:lnTo>
                  <a:lnTo>
                    <a:pt x="256333" y="58434"/>
                  </a:lnTo>
                  <a:lnTo>
                    <a:pt x="273727" y="59991"/>
                  </a:lnTo>
                  <a:lnTo>
                    <a:pt x="291166" y="61029"/>
                  </a:lnTo>
                  <a:lnTo>
                    <a:pt x="326125" y="62183"/>
                  </a:lnTo>
                  <a:lnTo>
                    <a:pt x="413702" y="62984"/>
                  </a:lnTo>
                  <a:lnTo>
                    <a:pt x="662608" y="6310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5952960" y="6169649"/>
              <a:ext cx="52589" cy="189318"/>
            </a:xfrm>
            <a:custGeom>
              <a:avLst/>
              <a:gdLst/>
              <a:ahLst/>
              <a:cxnLst/>
              <a:rect l="0" t="0" r="0" b="0"/>
              <a:pathLst>
                <a:path w="52589" h="189318">
                  <a:moveTo>
                    <a:pt x="0" y="0"/>
                  </a:moveTo>
                  <a:lnTo>
                    <a:pt x="5584" y="22334"/>
                  </a:lnTo>
                  <a:lnTo>
                    <a:pt x="8397" y="32418"/>
                  </a:lnTo>
                  <a:lnTo>
                    <a:pt x="14639" y="52973"/>
                  </a:lnTo>
                  <a:lnTo>
                    <a:pt x="42095" y="136744"/>
                  </a:lnTo>
                  <a:lnTo>
                    <a:pt x="52588" y="18931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6079171" y="6211720"/>
              <a:ext cx="157765" cy="252423"/>
            </a:xfrm>
            <a:custGeom>
              <a:avLst/>
              <a:gdLst/>
              <a:ahLst/>
              <a:cxnLst/>
              <a:rect l="0" t="0" r="0" b="0"/>
              <a:pathLst>
                <a:path w="157765" h="252423">
                  <a:moveTo>
                    <a:pt x="0" y="0"/>
                  </a:moveTo>
                  <a:lnTo>
                    <a:pt x="27918" y="0"/>
                  </a:lnTo>
                  <a:lnTo>
                    <a:pt x="40816" y="2337"/>
                  </a:lnTo>
                  <a:lnTo>
                    <a:pt x="54089" y="6233"/>
                  </a:lnTo>
                  <a:lnTo>
                    <a:pt x="67612" y="11166"/>
                  </a:lnTo>
                  <a:lnTo>
                    <a:pt x="78965" y="16793"/>
                  </a:lnTo>
                  <a:lnTo>
                    <a:pt x="88871" y="22881"/>
                  </a:lnTo>
                  <a:lnTo>
                    <a:pt x="97812" y="29277"/>
                  </a:lnTo>
                  <a:lnTo>
                    <a:pt x="106110" y="35879"/>
                  </a:lnTo>
                  <a:lnTo>
                    <a:pt x="113980" y="42617"/>
                  </a:lnTo>
                  <a:lnTo>
                    <a:pt x="121563" y="49446"/>
                  </a:lnTo>
                  <a:lnTo>
                    <a:pt x="127787" y="57505"/>
                  </a:lnTo>
                  <a:lnTo>
                    <a:pt x="133105" y="66383"/>
                  </a:lnTo>
                  <a:lnTo>
                    <a:pt x="137819" y="75808"/>
                  </a:lnTo>
                  <a:lnTo>
                    <a:pt x="142130" y="85597"/>
                  </a:lnTo>
                  <a:lnTo>
                    <a:pt x="146173" y="95629"/>
                  </a:lnTo>
                  <a:lnTo>
                    <a:pt x="150037" y="105823"/>
                  </a:lnTo>
                  <a:lnTo>
                    <a:pt x="150276" y="116125"/>
                  </a:lnTo>
                  <a:lnTo>
                    <a:pt x="148098" y="126499"/>
                  </a:lnTo>
                  <a:lnTo>
                    <a:pt x="144308" y="136920"/>
                  </a:lnTo>
                  <a:lnTo>
                    <a:pt x="138276" y="146205"/>
                  </a:lnTo>
                  <a:lnTo>
                    <a:pt x="130749" y="154733"/>
                  </a:lnTo>
                  <a:lnTo>
                    <a:pt x="122225" y="162755"/>
                  </a:lnTo>
                  <a:lnTo>
                    <a:pt x="113036" y="166934"/>
                  </a:lnTo>
                  <a:lnTo>
                    <a:pt x="103405" y="168552"/>
                  </a:lnTo>
                  <a:lnTo>
                    <a:pt x="93478" y="168461"/>
                  </a:lnTo>
                  <a:lnTo>
                    <a:pt x="84522" y="166064"/>
                  </a:lnTo>
                  <a:lnTo>
                    <a:pt x="76215" y="162128"/>
                  </a:lnTo>
                  <a:lnTo>
                    <a:pt x="68340" y="157167"/>
                  </a:lnTo>
                  <a:lnTo>
                    <a:pt x="60752" y="149186"/>
                  </a:lnTo>
                  <a:lnTo>
                    <a:pt x="53356" y="139190"/>
                  </a:lnTo>
                  <a:lnTo>
                    <a:pt x="46088" y="127852"/>
                  </a:lnTo>
                  <a:lnTo>
                    <a:pt x="41243" y="115619"/>
                  </a:lnTo>
                  <a:lnTo>
                    <a:pt x="38013" y="102789"/>
                  </a:lnTo>
                  <a:lnTo>
                    <a:pt x="35860" y="89561"/>
                  </a:lnTo>
                  <a:lnTo>
                    <a:pt x="39098" y="83079"/>
                  </a:lnTo>
                  <a:lnTo>
                    <a:pt x="45933" y="81096"/>
                  </a:lnTo>
                  <a:lnTo>
                    <a:pt x="55163" y="82111"/>
                  </a:lnTo>
                  <a:lnTo>
                    <a:pt x="64822" y="87462"/>
                  </a:lnTo>
                  <a:lnTo>
                    <a:pt x="74768" y="95704"/>
                  </a:lnTo>
                  <a:lnTo>
                    <a:pt x="84904" y="105873"/>
                  </a:lnTo>
                  <a:lnTo>
                    <a:pt x="93999" y="117327"/>
                  </a:lnTo>
                  <a:lnTo>
                    <a:pt x="102399" y="129637"/>
                  </a:lnTo>
                  <a:lnTo>
                    <a:pt x="110337" y="142518"/>
                  </a:lnTo>
                  <a:lnTo>
                    <a:pt x="117966" y="155781"/>
                  </a:lnTo>
                  <a:lnTo>
                    <a:pt x="132675" y="182981"/>
                  </a:lnTo>
                  <a:lnTo>
                    <a:pt x="138701" y="196779"/>
                  </a:lnTo>
                  <a:lnTo>
                    <a:pt x="143887" y="210652"/>
                  </a:lnTo>
                  <a:lnTo>
                    <a:pt x="157764" y="25242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2" name="Group 81"/>
          <p:cNvGrpSpPr/>
          <p:nvPr/>
        </p:nvGrpSpPr>
        <p:grpSpPr>
          <a:xfrm>
            <a:off x="5700538" y="6474659"/>
            <a:ext cx="440938" cy="493065"/>
            <a:chOff x="5700538" y="6474659"/>
            <a:chExt cx="440938" cy="493065"/>
          </a:xfrm>
        </p:grpSpPr>
        <p:sp>
          <p:nvSpPr>
            <p:cNvPr id="80" name="Freeform 79"/>
            <p:cNvSpPr/>
            <p:nvPr/>
          </p:nvSpPr>
          <p:spPr>
            <a:xfrm>
              <a:off x="5700538" y="6474659"/>
              <a:ext cx="105177" cy="420705"/>
            </a:xfrm>
            <a:custGeom>
              <a:avLst/>
              <a:gdLst/>
              <a:ahLst/>
              <a:cxnLst/>
              <a:rect l="0" t="0" r="0" b="0"/>
              <a:pathLst>
                <a:path w="105177" h="420705">
                  <a:moveTo>
                    <a:pt x="0" y="0"/>
                  </a:moveTo>
                  <a:lnTo>
                    <a:pt x="5583" y="16750"/>
                  </a:lnTo>
                  <a:lnTo>
                    <a:pt x="7228" y="27528"/>
                  </a:lnTo>
                  <a:lnTo>
                    <a:pt x="8325" y="40555"/>
                  </a:lnTo>
                  <a:lnTo>
                    <a:pt x="9056" y="55085"/>
                  </a:lnTo>
                  <a:lnTo>
                    <a:pt x="10712" y="69444"/>
                  </a:lnTo>
                  <a:lnTo>
                    <a:pt x="12984" y="83692"/>
                  </a:lnTo>
                  <a:lnTo>
                    <a:pt x="15668" y="97866"/>
                  </a:lnTo>
                  <a:lnTo>
                    <a:pt x="21766" y="126079"/>
                  </a:lnTo>
                  <a:lnTo>
                    <a:pt x="25028" y="140147"/>
                  </a:lnTo>
                  <a:lnTo>
                    <a:pt x="27203" y="154200"/>
                  </a:lnTo>
                  <a:lnTo>
                    <a:pt x="28653" y="168244"/>
                  </a:lnTo>
                  <a:lnTo>
                    <a:pt x="29619" y="182280"/>
                  </a:lnTo>
                  <a:lnTo>
                    <a:pt x="31433" y="197481"/>
                  </a:lnTo>
                  <a:lnTo>
                    <a:pt x="33810" y="213457"/>
                  </a:lnTo>
                  <a:lnTo>
                    <a:pt x="36563" y="229951"/>
                  </a:lnTo>
                  <a:lnTo>
                    <a:pt x="40736" y="245622"/>
                  </a:lnTo>
                  <a:lnTo>
                    <a:pt x="45855" y="260743"/>
                  </a:lnTo>
                  <a:lnTo>
                    <a:pt x="51605" y="275499"/>
                  </a:lnTo>
                  <a:lnTo>
                    <a:pt x="56607" y="290011"/>
                  </a:lnTo>
                  <a:lnTo>
                    <a:pt x="61111" y="304359"/>
                  </a:lnTo>
                  <a:lnTo>
                    <a:pt x="69231" y="331599"/>
                  </a:lnTo>
                  <a:lnTo>
                    <a:pt x="83966" y="377653"/>
                  </a:lnTo>
                  <a:lnTo>
                    <a:pt x="105176" y="42070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5817646" y="6596652"/>
              <a:ext cx="323830" cy="371072"/>
            </a:xfrm>
            <a:custGeom>
              <a:avLst/>
              <a:gdLst/>
              <a:ahLst/>
              <a:cxnLst/>
              <a:rect l="0" t="0" r="0" b="0"/>
              <a:pathLst>
                <a:path w="323830" h="371072">
                  <a:moveTo>
                    <a:pt x="166867" y="46289"/>
                  </a:moveTo>
                  <a:lnTo>
                    <a:pt x="161284" y="29539"/>
                  </a:lnTo>
                  <a:lnTo>
                    <a:pt x="154964" y="23436"/>
                  </a:lnTo>
                  <a:lnTo>
                    <a:pt x="146077" y="18199"/>
                  </a:lnTo>
                  <a:lnTo>
                    <a:pt x="135478" y="13539"/>
                  </a:lnTo>
                  <a:lnTo>
                    <a:pt x="124906" y="9264"/>
                  </a:lnTo>
                  <a:lnTo>
                    <a:pt x="103810" y="1397"/>
                  </a:lnTo>
                  <a:lnTo>
                    <a:pt x="93276" y="0"/>
                  </a:lnTo>
                  <a:lnTo>
                    <a:pt x="82748" y="238"/>
                  </a:lnTo>
                  <a:lnTo>
                    <a:pt x="72223" y="1565"/>
                  </a:lnTo>
                  <a:lnTo>
                    <a:pt x="61701" y="4786"/>
                  </a:lnTo>
                  <a:lnTo>
                    <a:pt x="51180" y="9272"/>
                  </a:lnTo>
                  <a:lnTo>
                    <a:pt x="40660" y="14599"/>
                  </a:lnTo>
                  <a:lnTo>
                    <a:pt x="31310" y="20488"/>
                  </a:lnTo>
                  <a:lnTo>
                    <a:pt x="22739" y="26751"/>
                  </a:lnTo>
                  <a:lnTo>
                    <a:pt x="14688" y="33264"/>
                  </a:lnTo>
                  <a:lnTo>
                    <a:pt x="9320" y="42280"/>
                  </a:lnTo>
                  <a:lnTo>
                    <a:pt x="5742" y="52966"/>
                  </a:lnTo>
                  <a:lnTo>
                    <a:pt x="3357" y="64763"/>
                  </a:lnTo>
                  <a:lnTo>
                    <a:pt x="1767" y="77303"/>
                  </a:lnTo>
                  <a:lnTo>
                    <a:pt x="706" y="90338"/>
                  </a:lnTo>
                  <a:lnTo>
                    <a:pt x="0" y="103702"/>
                  </a:lnTo>
                  <a:lnTo>
                    <a:pt x="697" y="118454"/>
                  </a:lnTo>
                  <a:lnTo>
                    <a:pt x="2330" y="134132"/>
                  </a:lnTo>
                  <a:lnTo>
                    <a:pt x="4588" y="150427"/>
                  </a:lnTo>
                  <a:lnTo>
                    <a:pt x="7262" y="165965"/>
                  </a:lnTo>
                  <a:lnTo>
                    <a:pt x="10213" y="180998"/>
                  </a:lnTo>
                  <a:lnTo>
                    <a:pt x="13349" y="195695"/>
                  </a:lnTo>
                  <a:lnTo>
                    <a:pt x="17777" y="210167"/>
                  </a:lnTo>
                  <a:lnTo>
                    <a:pt x="23066" y="224490"/>
                  </a:lnTo>
                  <a:lnTo>
                    <a:pt x="28929" y="238712"/>
                  </a:lnTo>
                  <a:lnTo>
                    <a:pt x="35175" y="252869"/>
                  </a:lnTo>
                  <a:lnTo>
                    <a:pt x="48349" y="281064"/>
                  </a:lnTo>
                  <a:lnTo>
                    <a:pt x="55133" y="292790"/>
                  </a:lnTo>
                  <a:lnTo>
                    <a:pt x="61994" y="302944"/>
                  </a:lnTo>
                  <a:lnTo>
                    <a:pt x="68905" y="312051"/>
                  </a:lnTo>
                  <a:lnTo>
                    <a:pt x="75849" y="320459"/>
                  </a:lnTo>
                  <a:lnTo>
                    <a:pt x="82816" y="328402"/>
                  </a:lnTo>
                  <a:lnTo>
                    <a:pt x="89798" y="336034"/>
                  </a:lnTo>
                  <a:lnTo>
                    <a:pt x="97958" y="343460"/>
                  </a:lnTo>
                  <a:lnTo>
                    <a:pt x="106904" y="350747"/>
                  </a:lnTo>
                  <a:lnTo>
                    <a:pt x="116374" y="357943"/>
                  </a:lnTo>
                  <a:lnTo>
                    <a:pt x="127362" y="362741"/>
                  </a:lnTo>
                  <a:lnTo>
                    <a:pt x="139362" y="365939"/>
                  </a:lnTo>
                  <a:lnTo>
                    <a:pt x="152036" y="368070"/>
                  </a:lnTo>
                  <a:lnTo>
                    <a:pt x="166329" y="369492"/>
                  </a:lnTo>
                  <a:lnTo>
                    <a:pt x="181700" y="370439"/>
                  </a:lnTo>
                  <a:lnTo>
                    <a:pt x="197791" y="371071"/>
                  </a:lnTo>
                  <a:lnTo>
                    <a:pt x="210855" y="369155"/>
                  </a:lnTo>
                  <a:lnTo>
                    <a:pt x="221902" y="365540"/>
                  </a:lnTo>
                  <a:lnTo>
                    <a:pt x="231604" y="360793"/>
                  </a:lnTo>
                  <a:lnTo>
                    <a:pt x="240409" y="355291"/>
                  </a:lnTo>
                  <a:lnTo>
                    <a:pt x="248616" y="349286"/>
                  </a:lnTo>
                  <a:lnTo>
                    <a:pt x="256425" y="342946"/>
                  </a:lnTo>
                  <a:lnTo>
                    <a:pt x="263968" y="334044"/>
                  </a:lnTo>
                  <a:lnTo>
                    <a:pt x="271335" y="323435"/>
                  </a:lnTo>
                  <a:lnTo>
                    <a:pt x="278582" y="311688"/>
                  </a:lnTo>
                  <a:lnTo>
                    <a:pt x="285751" y="299182"/>
                  </a:lnTo>
                  <a:lnTo>
                    <a:pt x="299950" y="272821"/>
                  </a:lnTo>
                  <a:lnTo>
                    <a:pt x="305840" y="260417"/>
                  </a:lnTo>
                  <a:lnTo>
                    <a:pt x="310935" y="248640"/>
                  </a:lnTo>
                  <a:lnTo>
                    <a:pt x="315500" y="237284"/>
                  </a:lnTo>
                  <a:lnTo>
                    <a:pt x="318544" y="225038"/>
                  </a:lnTo>
                  <a:lnTo>
                    <a:pt x="320573" y="212200"/>
                  </a:lnTo>
                  <a:lnTo>
                    <a:pt x="321926" y="198967"/>
                  </a:lnTo>
                  <a:lnTo>
                    <a:pt x="322828" y="185470"/>
                  </a:lnTo>
                  <a:lnTo>
                    <a:pt x="323428" y="171798"/>
                  </a:lnTo>
                  <a:lnTo>
                    <a:pt x="323829" y="158008"/>
                  </a:lnTo>
                  <a:lnTo>
                    <a:pt x="322928" y="145310"/>
                  </a:lnTo>
                  <a:lnTo>
                    <a:pt x="321158" y="133338"/>
                  </a:lnTo>
                  <a:lnTo>
                    <a:pt x="318810" y="121851"/>
                  </a:lnTo>
                  <a:lnTo>
                    <a:pt x="314907" y="110687"/>
                  </a:lnTo>
                  <a:lnTo>
                    <a:pt x="309968" y="99739"/>
                  </a:lnTo>
                  <a:lnTo>
                    <a:pt x="304338" y="88934"/>
                  </a:lnTo>
                  <a:lnTo>
                    <a:pt x="297079" y="78225"/>
                  </a:lnTo>
                  <a:lnTo>
                    <a:pt x="288733" y="67579"/>
                  </a:lnTo>
                  <a:lnTo>
                    <a:pt x="279664" y="56977"/>
                  </a:lnTo>
                  <a:lnTo>
                    <a:pt x="270112" y="48740"/>
                  </a:lnTo>
                  <a:lnTo>
                    <a:pt x="260238" y="42079"/>
                  </a:lnTo>
                  <a:lnTo>
                    <a:pt x="250150" y="36471"/>
                  </a:lnTo>
                  <a:lnTo>
                    <a:pt x="239918" y="31563"/>
                  </a:lnTo>
                  <a:lnTo>
                    <a:pt x="229592" y="27123"/>
                  </a:lnTo>
                  <a:lnTo>
                    <a:pt x="219201" y="22994"/>
                  </a:lnTo>
                  <a:lnTo>
                    <a:pt x="207599" y="20241"/>
                  </a:lnTo>
                  <a:lnTo>
                    <a:pt x="195190" y="18407"/>
                  </a:lnTo>
                  <a:lnTo>
                    <a:pt x="182243" y="17183"/>
                  </a:lnTo>
                  <a:lnTo>
                    <a:pt x="168938" y="16368"/>
                  </a:lnTo>
                  <a:lnTo>
                    <a:pt x="155392" y="15824"/>
                  </a:lnTo>
                  <a:lnTo>
                    <a:pt x="103761" y="2525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Group 89"/>
          <p:cNvGrpSpPr/>
          <p:nvPr/>
        </p:nvGrpSpPr>
        <p:grpSpPr>
          <a:xfrm>
            <a:off x="6562981" y="6495694"/>
            <a:ext cx="1556605" cy="400744"/>
            <a:chOff x="6562981" y="6495694"/>
            <a:chExt cx="1556605" cy="400744"/>
          </a:xfrm>
        </p:grpSpPr>
        <p:sp>
          <p:nvSpPr>
            <p:cNvPr id="83" name="Freeform 82"/>
            <p:cNvSpPr/>
            <p:nvPr/>
          </p:nvSpPr>
          <p:spPr>
            <a:xfrm>
              <a:off x="6626087" y="6495694"/>
              <a:ext cx="73624" cy="399670"/>
            </a:xfrm>
            <a:custGeom>
              <a:avLst/>
              <a:gdLst/>
              <a:ahLst/>
              <a:cxnLst/>
              <a:rect l="0" t="0" r="0" b="0"/>
              <a:pathLst>
                <a:path w="73624" h="399670">
                  <a:moveTo>
                    <a:pt x="0" y="0"/>
                  </a:moveTo>
                  <a:lnTo>
                    <a:pt x="0" y="27917"/>
                  </a:lnTo>
                  <a:lnTo>
                    <a:pt x="1168" y="39647"/>
                  </a:lnTo>
                  <a:lnTo>
                    <a:pt x="3116" y="50973"/>
                  </a:lnTo>
                  <a:lnTo>
                    <a:pt x="8397" y="74074"/>
                  </a:lnTo>
                  <a:lnTo>
                    <a:pt x="28168" y="155775"/>
                  </a:lnTo>
                  <a:lnTo>
                    <a:pt x="35112" y="188043"/>
                  </a:lnTo>
                  <a:lnTo>
                    <a:pt x="37431" y="204829"/>
                  </a:lnTo>
                  <a:lnTo>
                    <a:pt x="38978" y="221862"/>
                  </a:lnTo>
                  <a:lnTo>
                    <a:pt x="40008" y="239060"/>
                  </a:lnTo>
                  <a:lnTo>
                    <a:pt x="41864" y="255201"/>
                  </a:lnTo>
                  <a:lnTo>
                    <a:pt x="44270" y="270636"/>
                  </a:lnTo>
                  <a:lnTo>
                    <a:pt x="47042" y="285600"/>
                  </a:lnTo>
                  <a:lnTo>
                    <a:pt x="50059" y="299082"/>
                  </a:lnTo>
                  <a:lnTo>
                    <a:pt x="53240" y="311576"/>
                  </a:lnTo>
                  <a:lnTo>
                    <a:pt x="59889" y="335975"/>
                  </a:lnTo>
                  <a:lnTo>
                    <a:pt x="63299" y="349026"/>
                  </a:lnTo>
                  <a:lnTo>
                    <a:pt x="73623" y="39966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6562981" y="6716565"/>
              <a:ext cx="126212" cy="84141"/>
            </a:xfrm>
            <a:custGeom>
              <a:avLst/>
              <a:gdLst/>
              <a:ahLst/>
              <a:cxnLst/>
              <a:rect l="0" t="0" r="0" b="0"/>
              <a:pathLst>
                <a:path w="126212" h="84141">
                  <a:moveTo>
                    <a:pt x="0" y="84140"/>
                  </a:moveTo>
                  <a:lnTo>
                    <a:pt x="11167" y="67389"/>
                  </a:lnTo>
                  <a:lnTo>
                    <a:pt x="16794" y="60119"/>
                  </a:lnTo>
                  <a:lnTo>
                    <a:pt x="22882" y="52934"/>
                  </a:lnTo>
                  <a:lnTo>
                    <a:pt x="29278" y="45806"/>
                  </a:lnTo>
                  <a:lnTo>
                    <a:pt x="37048" y="39886"/>
                  </a:lnTo>
                  <a:lnTo>
                    <a:pt x="45734" y="34771"/>
                  </a:lnTo>
                  <a:lnTo>
                    <a:pt x="55031" y="30192"/>
                  </a:lnTo>
                  <a:lnTo>
                    <a:pt x="64734" y="24802"/>
                  </a:lnTo>
                  <a:lnTo>
                    <a:pt x="74709" y="18871"/>
                  </a:lnTo>
                  <a:lnTo>
                    <a:pt x="126211"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6765144" y="6642941"/>
              <a:ext cx="141936" cy="241925"/>
            </a:xfrm>
            <a:custGeom>
              <a:avLst/>
              <a:gdLst/>
              <a:ahLst/>
              <a:cxnLst/>
              <a:rect l="0" t="0" r="0" b="0"/>
              <a:pathLst>
                <a:path w="141936" h="241925">
                  <a:moveTo>
                    <a:pt x="29225" y="0"/>
                  </a:moveTo>
                  <a:lnTo>
                    <a:pt x="18058" y="22334"/>
                  </a:lnTo>
                  <a:lnTo>
                    <a:pt x="13599" y="32418"/>
                  </a:lnTo>
                  <a:lnTo>
                    <a:pt x="9459" y="42648"/>
                  </a:lnTo>
                  <a:lnTo>
                    <a:pt x="5530" y="52973"/>
                  </a:lnTo>
                  <a:lnTo>
                    <a:pt x="2911" y="65699"/>
                  </a:lnTo>
                  <a:lnTo>
                    <a:pt x="1164" y="80027"/>
                  </a:lnTo>
                  <a:lnTo>
                    <a:pt x="0" y="95422"/>
                  </a:lnTo>
                  <a:lnTo>
                    <a:pt x="392" y="109191"/>
                  </a:lnTo>
                  <a:lnTo>
                    <a:pt x="1823" y="121877"/>
                  </a:lnTo>
                  <a:lnTo>
                    <a:pt x="3945" y="133839"/>
                  </a:lnTo>
                  <a:lnTo>
                    <a:pt x="6528" y="146488"/>
                  </a:lnTo>
                  <a:lnTo>
                    <a:pt x="12515" y="173009"/>
                  </a:lnTo>
                  <a:lnTo>
                    <a:pt x="16916" y="185456"/>
                  </a:lnTo>
                  <a:lnTo>
                    <a:pt x="22188" y="197261"/>
                  </a:lnTo>
                  <a:lnTo>
                    <a:pt x="28039" y="208636"/>
                  </a:lnTo>
                  <a:lnTo>
                    <a:pt x="35446" y="218557"/>
                  </a:lnTo>
                  <a:lnTo>
                    <a:pt x="43889" y="227508"/>
                  </a:lnTo>
                  <a:lnTo>
                    <a:pt x="53025" y="235813"/>
                  </a:lnTo>
                  <a:lnTo>
                    <a:pt x="63789" y="240181"/>
                  </a:lnTo>
                  <a:lnTo>
                    <a:pt x="75639" y="241924"/>
                  </a:lnTo>
                  <a:lnTo>
                    <a:pt x="88215" y="241917"/>
                  </a:lnTo>
                  <a:lnTo>
                    <a:pt x="98936" y="238407"/>
                  </a:lnTo>
                  <a:lnTo>
                    <a:pt x="108420" y="232561"/>
                  </a:lnTo>
                  <a:lnTo>
                    <a:pt x="117080" y="225159"/>
                  </a:lnTo>
                  <a:lnTo>
                    <a:pt x="124022" y="216717"/>
                  </a:lnTo>
                  <a:lnTo>
                    <a:pt x="129818" y="207583"/>
                  </a:lnTo>
                  <a:lnTo>
                    <a:pt x="134851" y="197988"/>
                  </a:lnTo>
                  <a:lnTo>
                    <a:pt x="138207" y="185749"/>
                  </a:lnTo>
                  <a:lnTo>
                    <a:pt x="140444" y="171746"/>
                  </a:lnTo>
                  <a:lnTo>
                    <a:pt x="141935" y="156567"/>
                  </a:lnTo>
                  <a:lnTo>
                    <a:pt x="141761" y="141775"/>
                  </a:lnTo>
                  <a:lnTo>
                    <a:pt x="140476" y="127238"/>
                  </a:lnTo>
                  <a:lnTo>
                    <a:pt x="138450" y="112872"/>
                  </a:lnTo>
                  <a:lnTo>
                    <a:pt x="134763" y="100958"/>
                  </a:lnTo>
                  <a:lnTo>
                    <a:pt x="129968" y="90678"/>
                  </a:lnTo>
                  <a:lnTo>
                    <a:pt x="124433" y="81487"/>
                  </a:lnTo>
                  <a:lnTo>
                    <a:pt x="116070" y="75360"/>
                  </a:lnTo>
                  <a:lnTo>
                    <a:pt x="105819" y="71275"/>
                  </a:lnTo>
                  <a:lnTo>
                    <a:pt x="94311" y="68552"/>
                  </a:lnTo>
                  <a:lnTo>
                    <a:pt x="83133" y="69074"/>
                  </a:lnTo>
                  <a:lnTo>
                    <a:pt x="72175" y="71759"/>
                  </a:lnTo>
                  <a:lnTo>
                    <a:pt x="61364" y="75886"/>
                  </a:lnTo>
                  <a:lnTo>
                    <a:pt x="51819" y="80975"/>
                  </a:lnTo>
                  <a:lnTo>
                    <a:pt x="43119" y="86704"/>
                  </a:lnTo>
                  <a:lnTo>
                    <a:pt x="8189" y="11569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6936031" y="6642941"/>
              <a:ext cx="331630" cy="253497"/>
            </a:xfrm>
            <a:custGeom>
              <a:avLst/>
              <a:gdLst/>
              <a:ahLst/>
              <a:cxnLst/>
              <a:rect l="0" t="0" r="0" b="0"/>
              <a:pathLst>
                <a:path w="331630" h="253497">
                  <a:moveTo>
                    <a:pt x="5584" y="0"/>
                  </a:moveTo>
                  <a:lnTo>
                    <a:pt x="0" y="16750"/>
                  </a:lnTo>
                  <a:lnTo>
                    <a:pt x="692" y="25190"/>
                  </a:lnTo>
                  <a:lnTo>
                    <a:pt x="3491" y="34322"/>
                  </a:lnTo>
                  <a:lnTo>
                    <a:pt x="7694" y="43917"/>
                  </a:lnTo>
                  <a:lnTo>
                    <a:pt x="11665" y="53819"/>
                  </a:lnTo>
                  <a:lnTo>
                    <a:pt x="19194" y="74170"/>
                  </a:lnTo>
                  <a:lnTo>
                    <a:pt x="25175" y="84505"/>
                  </a:lnTo>
                  <a:lnTo>
                    <a:pt x="32668" y="94901"/>
                  </a:lnTo>
                  <a:lnTo>
                    <a:pt x="41169" y="105338"/>
                  </a:lnTo>
                  <a:lnTo>
                    <a:pt x="48005" y="115802"/>
                  </a:lnTo>
                  <a:lnTo>
                    <a:pt x="53731" y="126283"/>
                  </a:lnTo>
                  <a:lnTo>
                    <a:pt x="70490" y="160901"/>
                  </a:lnTo>
                  <a:lnTo>
                    <a:pt x="76901" y="173880"/>
                  </a:lnTo>
                  <a:lnTo>
                    <a:pt x="82344" y="187205"/>
                  </a:lnTo>
                  <a:lnTo>
                    <a:pt x="87141" y="200764"/>
                  </a:lnTo>
                  <a:lnTo>
                    <a:pt x="103237" y="250528"/>
                  </a:lnTo>
                  <a:lnTo>
                    <a:pt x="104576" y="253496"/>
                  </a:lnTo>
                  <a:lnTo>
                    <a:pt x="104299" y="250801"/>
                  </a:lnTo>
                  <a:lnTo>
                    <a:pt x="95459" y="207305"/>
                  </a:lnTo>
                  <a:lnTo>
                    <a:pt x="93548" y="193128"/>
                  </a:lnTo>
                  <a:lnTo>
                    <a:pt x="92274" y="179003"/>
                  </a:lnTo>
                  <a:lnTo>
                    <a:pt x="91423" y="164911"/>
                  </a:lnTo>
                  <a:lnTo>
                    <a:pt x="90479" y="133672"/>
                  </a:lnTo>
                  <a:lnTo>
                    <a:pt x="90227" y="117161"/>
                  </a:lnTo>
                  <a:lnTo>
                    <a:pt x="93566" y="104986"/>
                  </a:lnTo>
                  <a:lnTo>
                    <a:pt x="99296" y="95701"/>
                  </a:lnTo>
                  <a:lnTo>
                    <a:pt x="106623" y="88341"/>
                  </a:lnTo>
                  <a:lnTo>
                    <a:pt x="113845" y="85773"/>
                  </a:lnTo>
                  <a:lnTo>
                    <a:pt x="120997" y="86397"/>
                  </a:lnTo>
                  <a:lnTo>
                    <a:pt x="128102" y="89151"/>
                  </a:lnTo>
                  <a:lnTo>
                    <a:pt x="135176" y="94492"/>
                  </a:lnTo>
                  <a:lnTo>
                    <a:pt x="142229" y="101559"/>
                  </a:lnTo>
                  <a:lnTo>
                    <a:pt x="149269" y="109777"/>
                  </a:lnTo>
                  <a:lnTo>
                    <a:pt x="155130" y="118761"/>
                  </a:lnTo>
                  <a:lnTo>
                    <a:pt x="160207" y="128256"/>
                  </a:lnTo>
                  <a:lnTo>
                    <a:pt x="170132" y="149324"/>
                  </a:lnTo>
                  <a:lnTo>
                    <a:pt x="182334" y="174270"/>
                  </a:lnTo>
                  <a:lnTo>
                    <a:pt x="186522" y="187466"/>
                  </a:lnTo>
                  <a:lnTo>
                    <a:pt x="189315" y="200938"/>
                  </a:lnTo>
                  <a:lnTo>
                    <a:pt x="191177" y="214593"/>
                  </a:lnTo>
                  <a:lnTo>
                    <a:pt x="192418" y="219023"/>
                  </a:lnTo>
                  <a:lnTo>
                    <a:pt x="193245" y="217301"/>
                  </a:lnTo>
                  <a:lnTo>
                    <a:pt x="193797" y="211479"/>
                  </a:lnTo>
                  <a:lnTo>
                    <a:pt x="194164" y="202923"/>
                  </a:lnTo>
                  <a:lnTo>
                    <a:pt x="194573" y="180951"/>
                  </a:lnTo>
                  <a:lnTo>
                    <a:pt x="195850" y="169716"/>
                  </a:lnTo>
                  <a:lnTo>
                    <a:pt x="197871" y="158721"/>
                  </a:lnTo>
                  <a:lnTo>
                    <a:pt x="200386" y="147884"/>
                  </a:lnTo>
                  <a:lnTo>
                    <a:pt x="203233" y="137154"/>
                  </a:lnTo>
                  <a:lnTo>
                    <a:pt x="209511" y="115882"/>
                  </a:lnTo>
                  <a:lnTo>
                    <a:pt x="213989" y="106471"/>
                  </a:lnTo>
                  <a:lnTo>
                    <a:pt x="219312" y="97859"/>
                  </a:lnTo>
                  <a:lnTo>
                    <a:pt x="225199" y="89780"/>
                  </a:lnTo>
                  <a:lnTo>
                    <a:pt x="231460" y="86731"/>
                  </a:lnTo>
                  <a:lnTo>
                    <a:pt x="237971" y="87037"/>
                  </a:lnTo>
                  <a:lnTo>
                    <a:pt x="244650" y="89577"/>
                  </a:lnTo>
                  <a:lnTo>
                    <a:pt x="251439" y="94777"/>
                  </a:lnTo>
                  <a:lnTo>
                    <a:pt x="258303" y="101748"/>
                  </a:lnTo>
                  <a:lnTo>
                    <a:pt x="265216" y="109903"/>
                  </a:lnTo>
                  <a:lnTo>
                    <a:pt x="270993" y="118845"/>
                  </a:lnTo>
                  <a:lnTo>
                    <a:pt x="276013" y="128312"/>
                  </a:lnTo>
                  <a:lnTo>
                    <a:pt x="285876" y="149349"/>
                  </a:lnTo>
                  <a:lnTo>
                    <a:pt x="298049" y="174280"/>
                  </a:lnTo>
                  <a:lnTo>
                    <a:pt x="303399" y="186304"/>
                  </a:lnTo>
                  <a:lnTo>
                    <a:pt x="308135" y="197826"/>
                  </a:lnTo>
                  <a:lnTo>
                    <a:pt x="331629" y="25242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7279060" y="6624234"/>
              <a:ext cx="198953" cy="271130"/>
            </a:xfrm>
            <a:custGeom>
              <a:avLst/>
              <a:gdLst/>
              <a:ahLst/>
              <a:cxnLst/>
              <a:rect l="0" t="0" r="0" b="0"/>
              <a:pathLst>
                <a:path w="198953" h="271130">
                  <a:moveTo>
                    <a:pt x="125329" y="29224"/>
                  </a:moveTo>
                  <a:lnTo>
                    <a:pt x="114162" y="18058"/>
                  </a:lnTo>
                  <a:lnTo>
                    <a:pt x="107366" y="13600"/>
                  </a:lnTo>
                  <a:lnTo>
                    <a:pt x="99330" y="9459"/>
                  </a:lnTo>
                  <a:lnTo>
                    <a:pt x="90467" y="5530"/>
                  </a:lnTo>
                  <a:lnTo>
                    <a:pt x="79884" y="2911"/>
                  </a:lnTo>
                  <a:lnTo>
                    <a:pt x="68154" y="1164"/>
                  </a:lnTo>
                  <a:lnTo>
                    <a:pt x="55660" y="0"/>
                  </a:lnTo>
                  <a:lnTo>
                    <a:pt x="44992" y="2730"/>
                  </a:lnTo>
                  <a:lnTo>
                    <a:pt x="35544" y="8056"/>
                  </a:lnTo>
                  <a:lnTo>
                    <a:pt x="26908" y="15112"/>
                  </a:lnTo>
                  <a:lnTo>
                    <a:pt x="19982" y="23323"/>
                  </a:lnTo>
                  <a:lnTo>
                    <a:pt x="14196" y="32301"/>
                  </a:lnTo>
                  <a:lnTo>
                    <a:pt x="9170" y="41793"/>
                  </a:lnTo>
                  <a:lnTo>
                    <a:pt x="5819" y="53964"/>
                  </a:lnTo>
                  <a:lnTo>
                    <a:pt x="3586" y="67921"/>
                  </a:lnTo>
                  <a:lnTo>
                    <a:pt x="2096" y="83069"/>
                  </a:lnTo>
                  <a:lnTo>
                    <a:pt x="1104" y="97842"/>
                  </a:lnTo>
                  <a:lnTo>
                    <a:pt x="442" y="112365"/>
                  </a:lnTo>
                  <a:lnTo>
                    <a:pt x="0" y="126722"/>
                  </a:lnTo>
                  <a:lnTo>
                    <a:pt x="875" y="142136"/>
                  </a:lnTo>
                  <a:lnTo>
                    <a:pt x="2626" y="158255"/>
                  </a:lnTo>
                  <a:lnTo>
                    <a:pt x="4962" y="174845"/>
                  </a:lnTo>
                  <a:lnTo>
                    <a:pt x="8857" y="188242"/>
                  </a:lnTo>
                  <a:lnTo>
                    <a:pt x="13791" y="199510"/>
                  </a:lnTo>
                  <a:lnTo>
                    <a:pt x="19418" y="209360"/>
                  </a:lnTo>
                  <a:lnTo>
                    <a:pt x="26674" y="214757"/>
                  </a:lnTo>
                  <a:lnTo>
                    <a:pt x="35019" y="217187"/>
                  </a:lnTo>
                  <a:lnTo>
                    <a:pt x="44086" y="217639"/>
                  </a:lnTo>
                  <a:lnTo>
                    <a:pt x="52470" y="214434"/>
                  </a:lnTo>
                  <a:lnTo>
                    <a:pt x="60395" y="208791"/>
                  </a:lnTo>
                  <a:lnTo>
                    <a:pt x="68016" y="201524"/>
                  </a:lnTo>
                  <a:lnTo>
                    <a:pt x="75434" y="193173"/>
                  </a:lnTo>
                  <a:lnTo>
                    <a:pt x="82717" y="184100"/>
                  </a:lnTo>
                  <a:lnTo>
                    <a:pt x="89909" y="174545"/>
                  </a:lnTo>
                  <a:lnTo>
                    <a:pt x="94703" y="162332"/>
                  </a:lnTo>
                  <a:lnTo>
                    <a:pt x="97900" y="148347"/>
                  </a:lnTo>
                  <a:lnTo>
                    <a:pt x="100031" y="133181"/>
                  </a:lnTo>
                  <a:lnTo>
                    <a:pt x="102621" y="118395"/>
                  </a:lnTo>
                  <a:lnTo>
                    <a:pt x="105515" y="103864"/>
                  </a:lnTo>
                  <a:lnTo>
                    <a:pt x="108614" y="89502"/>
                  </a:lnTo>
                  <a:lnTo>
                    <a:pt x="111849" y="83433"/>
                  </a:lnTo>
                  <a:lnTo>
                    <a:pt x="115173" y="82893"/>
                  </a:lnTo>
                  <a:lnTo>
                    <a:pt x="118559" y="86039"/>
                  </a:lnTo>
                  <a:lnTo>
                    <a:pt x="121984" y="93979"/>
                  </a:lnTo>
                  <a:lnTo>
                    <a:pt x="125436" y="105116"/>
                  </a:lnTo>
                  <a:lnTo>
                    <a:pt x="128907" y="118383"/>
                  </a:lnTo>
                  <a:lnTo>
                    <a:pt x="135878" y="148706"/>
                  </a:lnTo>
                  <a:lnTo>
                    <a:pt x="139374" y="164973"/>
                  </a:lnTo>
                  <a:lnTo>
                    <a:pt x="144041" y="180491"/>
                  </a:lnTo>
                  <a:lnTo>
                    <a:pt x="149490" y="195512"/>
                  </a:lnTo>
                  <a:lnTo>
                    <a:pt x="155459" y="210200"/>
                  </a:lnTo>
                  <a:lnTo>
                    <a:pt x="161777" y="223498"/>
                  </a:lnTo>
                  <a:lnTo>
                    <a:pt x="168325" y="235869"/>
                  </a:lnTo>
                  <a:lnTo>
                    <a:pt x="198952" y="27112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7492988" y="6495694"/>
              <a:ext cx="69166" cy="357600"/>
            </a:xfrm>
            <a:custGeom>
              <a:avLst/>
              <a:gdLst/>
              <a:ahLst/>
              <a:cxnLst/>
              <a:rect l="0" t="0" r="0" b="0"/>
              <a:pathLst>
                <a:path w="69166" h="357600">
                  <a:moveTo>
                    <a:pt x="6059" y="0"/>
                  </a:moveTo>
                  <a:lnTo>
                    <a:pt x="476" y="22334"/>
                  </a:lnTo>
                  <a:lnTo>
                    <a:pt x="0" y="33588"/>
                  </a:lnTo>
                  <a:lnTo>
                    <a:pt x="851" y="45764"/>
                  </a:lnTo>
                  <a:lnTo>
                    <a:pt x="2587" y="58557"/>
                  </a:lnTo>
                  <a:lnTo>
                    <a:pt x="3745" y="72928"/>
                  </a:lnTo>
                  <a:lnTo>
                    <a:pt x="4516" y="88352"/>
                  </a:lnTo>
                  <a:lnTo>
                    <a:pt x="5030" y="104478"/>
                  </a:lnTo>
                  <a:lnTo>
                    <a:pt x="6541" y="118734"/>
                  </a:lnTo>
                  <a:lnTo>
                    <a:pt x="8718" y="131744"/>
                  </a:lnTo>
                  <a:lnTo>
                    <a:pt x="14252" y="156717"/>
                  </a:lnTo>
                  <a:lnTo>
                    <a:pt x="20608" y="183399"/>
                  </a:lnTo>
                  <a:lnTo>
                    <a:pt x="23939" y="195889"/>
                  </a:lnTo>
                  <a:lnTo>
                    <a:pt x="34210" y="231387"/>
                  </a:lnTo>
                  <a:lnTo>
                    <a:pt x="44655" y="269822"/>
                  </a:lnTo>
                  <a:lnTo>
                    <a:pt x="51649" y="292877"/>
                  </a:lnTo>
                  <a:lnTo>
                    <a:pt x="58654" y="314811"/>
                  </a:lnTo>
                  <a:lnTo>
                    <a:pt x="69165" y="35759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7435942" y="6621635"/>
              <a:ext cx="683644" cy="263212"/>
            </a:xfrm>
            <a:custGeom>
              <a:avLst/>
              <a:gdLst/>
              <a:ahLst/>
              <a:cxnLst/>
              <a:rect l="0" t="0" r="0" b="0"/>
              <a:pathLst>
                <a:path w="683644" h="263212">
                  <a:moveTo>
                    <a:pt x="0" y="147517"/>
                  </a:moveTo>
                  <a:lnTo>
                    <a:pt x="16750" y="141934"/>
                  </a:lnTo>
                  <a:lnTo>
                    <a:pt x="26359" y="137952"/>
                  </a:lnTo>
                  <a:lnTo>
                    <a:pt x="37439" y="132960"/>
                  </a:lnTo>
                  <a:lnTo>
                    <a:pt x="49500" y="127294"/>
                  </a:lnTo>
                  <a:lnTo>
                    <a:pt x="61046" y="121181"/>
                  </a:lnTo>
                  <a:lnTo>
                    <a:pt x="72250" y="114767"/>
                  </a:lnTo>
                  <a:lnTo>
                    <a:pt x="83226" y="108154"/>
                  </a:lnTo>
                  <a:lnTo>
                    <a:pt x="94048" y="102577"/>
                  </a:lnTo>
                  <a:lnTo>
                    <a:pt x="104769" y="97691"/>
                  </a:lnTo>
                  <a:lnTo>
                    <a:pt x="115422" y="93265"/>
                  </a:lnTo>
                  <a:lnTo>
                    <a:pt x="136608" y="85230"/>
                  </a:lnTo>
                  <a:lnTo>
                    <a:pt x="147166" y="81451"/>
                  </a:lnTo>
                  <a:lnTo>
                    <a:pt x="157710" y="76595"/>
                  </a:lnTo>
                  <a:lnTo>
                    <a:pt x="168245" y="71020"/>
                  </a:lnTo>
                  <a:lnTo>
                    <a:pt x="178775" y="64966"/>
                  </a:lnTo>
                  <a:lnTo>
                    <a:pt x="188132" y="64436"/>
                  </a:lnTo>
                  <a:lnTo>
                    <a:pt x="196707" y="67589"/>
                  </a:lnTo>
                  <a:lnTo>
                    <a:pt x="204761" y="73196"/>
                  </a:lnTo>
                  <a:lnTo>
                    <a:pt x="208961" y="81609"/>
                  </a:lnTo>
                  <a:lnTo>
                    <a:pt x="210594" y="91893"/>
                  </a:lnTo>
                  <a:lnTo>
                    <a:pt x="210512" y="103422"/>
                  </a:lnTo>
                  <a:lnTo>
                    <a:pt x="211628" y="115783"/>
                  </a:lnTo>
                  <a:lnTo>
                    <a:pt x="213539" y="128698"/>
                  </a:lnTo>
                  <a:lnTo>
                    <a:pt x="215983" y="141983"/>
                  </a:lnTo>
                  <a:lnTo>
                    <a:pt x="218780" y="154345"/>
                  </a:lnTo>
                  <a:lnTo>
                    <a:pt x="221813" y="166093"/>
                  </a:lnTo>
                  <a:lnTo>
                    <a:pt x="225005" y="177430"/>
                  </a:lnTo>
                  <a:lnTo>
                    <a:pt x="229469" y="187326"/>
                  </a:lnTo>
                  <a:lnTo>
                    <a:pt x="234783" y="196260"/>
                  </a:lnTo>
                  <a:lnTo>
                    <a:pt x="240663" y="204553"/>
                  </a:lnTo>
                  <a:lnTo>
                    <a:pt x="249257" y="210082"/>
                  </a:lnTo>
                  <a:lnTo>
                    <a:pt x="259661" y="213769"/>
                  </a:lnTo>
                  <a:lnTo>
                    <a:pt x="271272" y="216226"/>
                  </a:lnTo>
                  <a:lnTo>
                    <a:pt x="281349" y="215527"/>
                  </a:lnTo>
                  <a:lnTo>
                    <a:pt x="290404" y="212723"/>
                  </a:lnTo>
                  <a:lnTo>
                    <a:pt x="298779" y="208517"/>
                  </a:lnTo>
                  <a:lnTo>
                    <a:pt x="304362" y="201039"/>
                  </a:lnTo>
                  <a:lnTo>
                    <a:pt x="308084" y="191378"/>
                  </a:lnTo>
                  <a:lnTo>
                    <a:pt x="310565" y="180263"/>
                  </a:lnTo>
                  <a:lnTo>
                    <a:pt x="309882" y="169348"/>
                  </a:lnTo>
                  <a:lnTo>
                    <a:pt x="307090" y="158565"/>
                  </a:lnTo>
                  <a:lnTo>
                    <a:pt x="302891" y="147871"/>
                  </a:lnTo>
                  <a:lnTo>
                    <a:pt x="297754" y="137236"/>
                  </a:lnTo>
                  <a:lnTo>
                    <a:pt x="291992" y="126639"/>
                  </a:lnTo>
                  <a:lnTo>
                    <a:pt x="285814" y="116069"/>
                  </a:lnTo>
                  <a:lnTo>
                    <a:pt x="278190" y="106686"/>
                  </a:lnTo>
                  <a:lnTo>
                    <a:pt x="269600" y="98092"/>
                  </a:lnTo>
                  <a:lnTo>
                    <a:pt x="260368" y="90026"/>
                  </a:lnTo>
                  <a:lnTo>
                    <a:pt x="250708" y="82311"/>
                  </a:lnTo>
                  <a:lnTo>
                    <a:pt x="240761" y="74831"/>
                  </a:lnTo>
                  <a:lnTo>
                    <a:pt x="230624" y="67507"/>
                  </a:lnTo>
                  <a:lnTo>
                    <a:pt x="220361" y="63793"/>
                  </a:lnTo>
                  <a:lnTo>
                    <a:pt x="210013" y="62486"/>
                  </a:lnTo>
                  <a:lnTo>
                    <a:pt x="199608" y="62783"/>
                  </a:lnTo>
                  <a:lnTo>
                    <a:pt x="190335" y="65318"/>
                  </a:lnTo>
                  <a:lnTo>
                    <a:pt x="181815" y="69345"/>
                  </a:lnTo>
                  <a:lnTo>
                    <a:pt x="173798" y="74367"/>
                  </a:lnTo>
                  <a:lnTo>
                    <a:pt x="168453" y="82390"/>
                  </a:lnTo>
                  <a:lnTo>
                    <a:pt x="164890" y="92413"/>
                  </a:lnTo>
                  <a:lnTo>
                    <a:pt x="162515" y="103769"/>
                  </a:lnTo>
                  <a:lnTo>
                    <a:pt x="162100" y="114846"/>
                  </a:lnTo>
                  <a:lnTo>
                    <a:pt x="162991" y="125736"/>
                  </a:lnTo>
                  <a:lnTo>
                    <a:pt x="164755" y="136502"/>
                  </a:lnTo>
                  <a:lnTo>
                    <a:pt x="169436" y="146017"/>
                  </a:lnTo>
                  <a:lnTo>
                    <a:pt x="176063" y="154697"/>
                  </a:lnTo>
                  <a:lnTo>
                    <a:pt x="183986" y="162822"/>
                  </a:lnTo>
                  <a:lnTo>
                    <a:pt x="195112" y="168238"/>
                  </a:lnTo>
                  <a:lnTo>
                    <a:pt x="208372" y="171849"/>
                  </a:lnTo>
                  <a:lnTo>
                    <a:pt x="223056" y="174256"/>
                  </a:lnTo>
                  <a:lnTo>
                    <a:pt x="236350" y="174692"/>
                  </a:lnTo>
                  <a:lnTo>
                    <a:pt x="248719" y="173815"/>
                  </a:lnTo>
                  <a:lnTo>
                    <a:pt x="260471" y="172061"/>
                  </a:lnTo>
                  <a:lnTo>
                    <a:pt x="271812" y="168554"/>
                  </a:lnTo>
                  <a:lnTo>
                    <a:pt x="282878" y="163879"/>
                  </a:lnTo>
                  <a:lnTo>
                    <a:pt x="293762" y="158425"/>
                  </a:lnTo>
                  <a:lnTo>
                    <a:pt x="304522" y="152452"/>
                  </a:lnTo>
                  <a:lnTo>
                    <a:pt x="315203" y="146133"/>
                  </a:lnTo>
                  <a:lnTo>
                    <a:pt x="325829" y="139582"/>
                  </a:lnTo>
                  <a:lnTo>
                    <a:pt x="336418" y="131710"/>
                  </a:lnTo>
                  <a:lnTo>
                    <a:pt x="346984" y="122955"/>
                  </a:lnTo>
                  <a:lnTo>
                    <a:pt x="357534" y="113613"/>
                  </a:lnTo>
                  <a:lnTo>
                    <a:pt x="366904" y="103880"/>
                  </a:lnTo>
                  <a:lnTo>
                    <a:pt x="375488" y="93884"/>
                  </a:lnTo>
                  <a:lnTo>
                    <a:pt x="383548" y="83715"/>
                  </a:lnTo>
                  <a:lnTo>
                    <a:pt x="390091" y="73429"/>
                  </a:lnTo>
                  <a:lnTo>
                    <a:pt x="395620" y="63067"/>
                  </a:lnTo>
                  <a:lnTo>
                    <a:pt x="400475" y="52652"/>
                  </a:lnTo>
                  <a:lnTo>
                    <a:pt x="402544" y="42203"/>
                  </a:lnTo>
                  <a:lnTo>
                    <a:pt x="402754" y="31732"/>
                  </a:lnTo>
                  <a:lnTo>
                    <a:pt x="401726" y="21245"/>
                  </a:lnTo>
                  <a:lnTo>
                    <a:pt x="398703" y="16591"/>
                  </a:lnTo>
                  <a:lnTo>
                    <a:pt x="394349" y="15825"/>
                  </a:lnTo>
                  <a:lnTo>
                    <a:pt x="389111" y="17652"/>
                  </a:lnTo>
                  <a:lnTo>
                    <a:pt x="385618" y="24713"/>
                  </a:lnTo>
                  <a:lnTo>
                    <a:pt x="383290" y="35264"/>
                  </a:lnTo>
                  <a:lnTo>
                    <a:pt x="381738" y="48140"/>
                  </a:lnTo>
                  <a:lnTo>
                    <a:pt x="381872" y="60231"/>
                  </a:lnTo>
                  <a:lnTo>
                    <a:pt x="383129" y="71797"/>
                  </a:lnTo>
                  <a:lnTo>
                    <a:pt x="385136" y="83013"/>
                  </a:lnTo>
                  <a:lnTo>
                    <a:pt x="387643" y="95166"/>
                  </a:lnTo>
                  <a:lnTo>
                    <a:pt x="393545" y="121134"/>
                  </a:lnTo>
                  <a:lnTo>
                    <a:pt x="397923" y="134602"/>
                  </a:lnTo>
                  <a:lnTo>
                    <a:pt x="403179" y="148256"/>
                  </a:lnTo>
                  <a:lnTo>
                    <a:pt x="409021" y="162033"/>
                  </a:lnTo>
                  <a:lnTo>
                    <a:pt x="421745" y="189807"/>
                  </a:lnTo>
                  <a:lnTo>
                    <a:pt x="428409" y="203757"/>
                  </a:lnTo>
                  <a:lnTo>
                    <a:pt x="436358" y="214226"/>
                  </a:lnTo>
                  <a:lnTo>
                    <a:pt x="445163" y="222374"/>
                  </a:lnTo>
                  <a:lnTo>
                    <a:pt x="454539" y="228974"/>
                  </a:lnTo>
                  <a:lnTo>
                    <a:pt x="465465" y="232207"/>
                  </a:lnTo>
                  <a:lnTo>
                    <a:pt x="477423" y="233193"/>
                  </a:lnTo>
                  <a:lnTo>
                    <a:pt x="490069" y="232681"/>
                  </a:lnTo>
                  <a:lnTo>
                    <a:pt x="500837" y="228834"/>
                  </a:lnTo>
                  <a:lnTo>
                    <a:pt x="510354" y="222763"/>
                  </a:lnTo>
                  <a:lnTo>
                    <a:pt x="519035" y="215211"/>
                  </a:lnTo>
                  <a:lnTo>
                    <a:pt x="527159" y="205500"/>
                  </a:lnTo>
                  <a:lnTo>
                    <a:pt x="534913" y="194353"/>
                  </a:lnTo>
                  <a:lnTo>
                    <a:pt x="542419" y="182247"/>
                  </a:lnTo>
                  <a:lnTo>
                    <a:pt x="548593" y="170670"/>
                  </a:lnTo>
                  <a:lnTo>
                    <a:pt x="553876" y="159447"/>
                  </a:lnTo>
                  <a:lnTo>
                    <a:pt x="558567" y="148458"/>
                  </a:lnTo>
                  <a:lnTo>
                    <a:pt x="561695" y="135290"/>
                  </a:lnTo>
                  <a:lnTo>
                    <a:pt x="563780" y="120667"/>
                  </a:lnTo>
                  <a:lnTo>
                    <a:pt x="565170" y="105076"/>
                  </a:lnTo>
                  <a:lnTo>
                    <a:pt x="567265" y="90008"/>
                  </a:lnTo>
                  <a:lnTo>
                    <a:pt x="569830" y="75288"/>
                  </a:lnTo>
                  <a:lnTo>
                    <a:pt x="572709" y="60800"/>
                  </a:lnTo>
                  <a:lnTo>
                    <a:pt x="575797" y="47635"/>
                  </a:lnTo>
                  <a:lnTo>
                    <a:pt x="579025" y="35353"/>
                  </a:lnTo>
                  <a:lnTo>
                    <a:pt x="582345" y="23659"/>
                  </a:lnTo>
                  <a:lnTo>
                    <a:pt x="588065" y="14694"/>
                  </a:lnTo>
                  <a:lnTo>
                    <a:pt x="595384" y="7550"/>
                  </a:lnTo>
                  <a:lnTo>
                    <a:pt x="603768" y="1618"/>
                  </a:lnTo>
                  <a:lnTo>
                    <a:pt x="611696" y="0"/>
                  </a:lnTo>
                  <a:lnTo>
                    <a:pt x="619317" y="1259"/>
                  </a:lnTo>
                  <a:lnTo>
                    <a:pt x="626736" y="4435"/>
                  </a:lnTo>
                  <a:lnTo>
                    <a:pt x="634018" y="11228"/>
                  </a:lnTo>
                  <a:lnTo>
                    <a:pt x="641211" y="20430"/>
                  </a:lnTo>
                  <a:lnTo>
                    <a:pt x="648344" y="31240"/>
                  </a:lnTo>
                  <a:lnTo>
                    <a:pt x="655436" y="44289"/>
                  </a:lnTo>
                  <a:lnTo>
                    <a:pt x="662500" y="58832"/>
                  </a:lnTo>
                  <a:lnTo>
                    <a:pt x="669548" y="74371"/>
                  </a:lnTo>
                  <a:lnTo>
                    <a:pt x="674246" y="92910"/>
                  </a:lnTo>
                  <a:lnTo>
                    <a:pt x="677379" y="113450"/>
                  </a:lnTo>
                  <a:lnTo>
                    <a:pt x="679467" y="135323"/>
                  </a:lnTo>
                  <a:lnTo>
                    <a:pt x="680859" y="155748"/>
                  </a:lnTo>
                  <a:lnTo>
                    <a:pt x="681787" y="175209"/>
                  </a:lnTo>
                  <a:lnTo>
                    <a:pt x="683643" y="26321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p:cNvGrpSpPr/>
          <p:nvPr/>
        </p:nvGrpSpPr>
        <p:grpSpPr>
          <a:xfrm>
            <a:off x="1251594" y="5981052"/>
            <a:ext cx="820373" cy="1045782"/>
            <a:chOff x="1251594" y="5981052"/>
            <a:chExt cx="820373" cy="1045782"/>
          </a:xfrm>
        </p:grpSpPr>
        <p:sp>
          <p:nvSpPr>
            <p:cNvPr id="91" name="Freeform 90"/>
            <p:cNvSpPr/>
            <p:nvPr/>
          </p:nvSpPr>
          <p:spPr>
            <a:xfrm>
              <a:off x="1314699" y="5981052"/>
              <a:ext cx="213451" cy="320068"/>
            </a:xfrm>
            <a:custGeom>
              <a:avLst/>
              <a:gdLst/>
              <a:ahLst/>
              <a:cxnLst/>
              <a:rect l="0" t="0" r="0" b="0"/>
              <a:pathLst>
                <a:path w="213451" h="320068">
                  <a:moveTo>
                    <a:pt x="21036" y="57127"/>
                  </a:moveTo>
                  <a:lnTo>
                    <a:pt x="26619" y="40376"/>
                  </a:lnTo>
                  <a:lnTo>
                    <a:pt x="31770" y="34274"/>
                  </a:lnTo>
                  <a:lnTo>
                    <a:pt x="38709" y="29036"/>
                  </a:lnTo>
                  <a:lnTo>
                    <a:pt x="46841" y="24377"/>
                  </a:lnTo>
                  <a:lnTo>
                    <a:pt x="55769" y="20101"/>
                  </a:lnTo>
                  <a:lnTo>
                    <a:pt x="65226" y="16083"/>
                  </a:lnTo>
                  <a:lnTo>
                    <a:pt x="75037" y="12235"/>
                  </a:lnTo>
                  <a:lnTo>
                    <a:pt x="95287" y="4843"/>
                  </a:lnTo>
                  <a:lnTo>
                    <a:pt x="105595" y="1236"/>
                  </a:lnTo>
                  <a:lnTo>
                    <a:pt x="115973" y="0"/>
                  </a:lnTo>
                  <a:lnTo>
                    <a:pt x="126398" y="344"/>
                  </a:lnTo>
                  <a:lnTo>
                    <a:pt x="136853" y="1742"/>
                  </a:lnTo>
                  <a:lnTo>
                    <a:pt x="146161" y="5012"/>
                  </a:lnTo>
                  <a:lnTo>
                    <a:pt x="154703" y="9529"/>
                  </a:lnTo>
                  <a:lnTo>
                    <a:pt x="162735" y="14877"/>
                  </a:lnTo>
                  <a:lnTo>
                    <a:pt x="169259" y="21949"/>
                  </a:lnTo>
                  <a:lnTo>
                    <a:pt x="174776" y="30169"/>
                  </a:lnTo>
                  <a:lnTo>
                    <a:pt x="179623" y="39155"/>
                  </a:lnTo>
                  <a:lnTo>
                    <a:pt x="180517" y="47483"/>
                  </a:lnTo>
                  <a:lnTo>
                    <a:pt x="178776" y="55372"/>
                  </a:lnTo>
                  <a:lnTo>
                    <a:pt x="175278" y="62969"/>
                  </a:lnTo>
                  <a:lnTo>
                    <a:pt x="170609" y="70370"/>
                  </a:lnTo>
                  <a:lnTo>
                    <a:pt x="165159" y="77642"/>
                  </a:lnTo>
                  <a:lnTo>
                    <a:pt x="159188" y="84827"/>
                  </a:lnTo>
                  <a:lnTo>
                    <a:pt x="150533" y="90786"/>
                  </a:lnTo>
                  <a:lnTo>
                    <a:pt x="140089" y="95927"/>
                  </a:lnTo>
                  <a:lnTo>
                    <a:pt x="128451" y="100523"/>
                  </a:lnTo>
                  <a:lnTo>
                    <a:pt x="106172" y="108746"/>
                  </a:lnTo>
                  <a:lnTo>
                    <a:pt x="95322" y="112574"/>
                  </a:lnTo>
                  <a:lnTo>
                    <a:pt x="93933" y="116296"/>
                  </a:lnTo>
                  <a:lnTo>
                    <a:pt x="98849" y="119945"/>
                  </a:lnTo>
                  <a:lnTo>
                    <a:pt x="107970" y="123547"/>
                  </a:lnTo>
                  <a:lnTo>
                    <a:pt x="127453" y="130665"/>
                  </a:lnTo>
                  <a:lnTo>
                    <a:pt x="168527" y="144757"/>
                  </a:lnTo>
                  <a:lnTo>
                    <a:pt x="177794" y="149437"/>
                  </a:lnTo>
                  <a:lnTo>
                    <a:pt x="186310" y="154894"/>
                  </a:lnTo>
                  <a:lnTo>
                    <a:pt x="194324" y="160870"/>
                  </a:lnTo>
                  <a:lnTo>
                    <a:pt x="200835" y="168359"/>
                  </a:lnTo>
                  <a:lnTo>
                    <a:pt x="206345" y="176858"/>
                  </a:lnTo>
                  <a:lnTo>
                    <a:pt x="211187" y="186030"/>
                  </a:lnTo>
                  <a:lnTo>
                    <a:pt x="213246" y="196819"/>
                  </a:lnTo>
                  <a:lnTo>
                    <a:pt x="213450" y="208686"/>
                  </a:lnTo>
                  <a:lnTo>
                    <a:pt x="212417" y="221272"/>
                  </a:lnTo>
                  <a:lnTo>
                    <a:pt x="208223" y="233169"/>
                  </a:lnTo>
                  <a:lnTo>
                    <a:pt x="201921" y="244605"/>
                  </a:lnTo>
                  <a:lnTo>
                    <a:pt x="194214" y="255735"/>
                  </a:lnTo>
                  <a:lnTo>
                    <a:pt x="185570" y="265493"/>
                  </a:lnTo>
                  <a:lnTo>
                    <a:pt x="176301" y="274335"/>
                  </a:lnTo>
                  <a:lnTo>
                    <a:pt x="166616" y="282568"/>
                  </a:lnTo>
                  <a:lnTo>
                    <a:pt x="155485" y="289224"/>
                  </a:lnTo>
                  <a:lnTo>
                    <a:pt x="143390" y="294831"/>
                  </a:lnTo>
                  <a:lnTo>
                    <a:pt x="130652" y="299737"/>
                  </a:lnTo>
                  <a:lnTo>
                    <a:pt x="117486" y="304177"/>
                  </a:lnTo>
                  <a:lnTo>
                    <a:pt x="104034" y="308305"/>
                  </a:lnTo>
                  <a:lnTo>
                    <a:pt x="90391" y="312226"/>
                  </a:lnTo>
                  <a:lnTo>
                    <a:pt x="76622" y="314840"/>
                  </a:lnTo>
                  <a:lnTo>
                    <a:pt x="62767" y="316582"/>
                  </a:lnTo>
                  <a:lnTo>
                    <a:pt x="0" y="32006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1619710" y="6065853"/>
              <a:ext cx="279567" cy="286415"/>
            </a:xfrm>
            <a:custGeom>
              <a:avLst/>
              <a:gdLst/>
              <a:ahLst/>
              <a:cxnLst/>
              <a:rect l="0" t="0" r="0" b="0"/>
              <a:pathLst>
                <a:path w="279567" h="286415">
                  <a:moveTo>
                    <a:pt x="73623" y="3879"/>
                  </a:moveTo>
                  <a:lnTo>
                    <a:pt x="62456" y="20629"/>
                  </a:lnTo>
                  <a:lnTo>
                    <a:pt x="57998" y="29069"/>
                  </a:lnTo>
                  <a:lnTo>
                    <a:pt x="53857" y="38201"/>
                  </a:lnTo>
                  <a:lnTo>
                    <a:pt x="49928" y="47795"/>
                  </a:lnTo>
                  <a:lnTo>
                    <a:pt x="46140" y="58866"/>
                  </a:lnTo>
                  <a:lnTo>
                    <a:pt x="42446" y="70921"/>
                  </a:lnTo>
                  <a:lnTo>
                    <a:pt x="35226" y="96781"/>
                  </a:lnTo>
                  <a:lnTo>
                    <a:pt x="28121" y="123856"/>
                  </a:lnTo>
                  <a:lnTo>
                    <a:pt x="25759" y="138789"/>
                  </a:lnTo>
                  <a:lnTo>
                    <a:pt x="24184" y="154587"/>
                  </a:lnTo>
                  <a:lnTo>
                    <a:pt x="23134" y="170963"/>
                  </a:lnTo>
                  <a:lnTo>
                    <a:pt x="23603" y="185385"/>
                  </a:lnTo>
                  <a:lnTo>
                    <a:pt x="25084" y="198506"/>
                  </a:lnTo>
                  <a:lnTo>
                    <a:pt x="27240" y="210760"/>
                  </a:lnTo>
                  <a:lnTo>
                    <a:pt x="32184" y="222434"/>
                  </a:lnTo>
                  <a:lnTo>
                    <a:pt x="38985" y="233723"/>
                  </a:lnTo>
                  <a:lnTo>
                    <a:pt x="47025" y="244755"/>
                  </a:lnTo>
                  <a:lnTo>
                    <a:pt x="57060" y="254447"/>
                  </a:lnTo>
                  <a:lnTo>
                    <a:pt x="68424" y="263246"/>
                  </a:lnTo>
                  <a:lnTo>
                    <a:pt x="80674" y="271448"/>
                  </a:lnTo>
                  <a:lnTo>
                    <a:pt x="93516" y="276917"/>
                  </a:lnTo>
                  <a:lnTo>
                    <a:pt x="106752" y="280563"/>
                  </a:lnTo>
                  <a:lnTo>
                    <a:pt x="120250" y="282993"/>
                  </a:lnTo>
                  <a:lnTo>
                    <a:pt x="135091" y="284614"/>
                  </a:lnTo>
                  <a:lnTo>
                    <a:pt x="150829" y="285694"/>
                  </a:lnTo>
                  <a:lnTo>
                    <a:pt x="167164" y="286414"/>
                  </a:lnTo>
                  <a:lnTo>
                    <a:pt x="181560" y="284557"/>
                  </a:lnTo>
                  <a:lnTo>
                    <a:pt x="194663" y="280981"/>
                  </a:lnTo>
                  <a:lnTo>
                    <a:pt x="206904" y="276261"/>
                  </a:lnTo>
                  <a:lnTo>
                    <a:pt x="218571" y="269607"/>
                  </a:lnTo>
                  <a:lnTo>
                    <a:pt x="229855" y="261666"/>
                  </a:lnTo>
                  <a:lnTo>
                    <a:pt x="240883" y="252866"/>
                  </a:lnTo>
                  <a:lnTo>
                    <a:pt x="250573" y="243494"/>
                  </a:lnTo>
                  <a:lnTo>
                    <a:pt x="259369" y="233739"/>
                  </a:lnTo>
                  <a:lnTo>
                    <a:pt x="267571" y="223730"/>
                  </a:lnTo>
                  <a:lnTo>
                    <a:pt x="273039" y="212383"/>
                  </a:lnTo>
                  <a:lnTo>
                    <a:pt x="276684" y="200145"/>
                  </a:lnTo>
                  <a:lnTo>
                    <a:pt x="279114" y="187311"/>
                  </a:lnTo>
                  <a:lnTo>
                    <a:pt x="279566" y="174080"/>
                  </a:lnTo>
                  <a:lnTo>
                    <a:pt x="278698" y="160585"/>
                  </a:lnTo>
                  <a:lnTo>
                    <a:pt x="276951" y="146914"/>
                  </a:lnTo>
                  <a:lnTo>
                    <a:pt x="273449" y="131957"/>
                  </a:lnTo>
                  <a:lnTo>
                    <a:pt x="268778" y="116143"/>
                  </a:lnTo>
                  <a:lnTo>
                    <a:pt x="263326" y="99757"/>
                  </a:lnTo>
                  <a:lnTo>
                    <a:pt x="256185" y="86495"/>
                  </a:lnTo>
                  <a:lnTo>
                    <a:pt x="247919" y="75317"/>
                  </a:lnTo>
                  <a:lnTo>
                    <a:pt x="238902" y="65528"/>
                  </a:lnTo>
                  <a:lnTo>
                    <a:pt x="219535" y="45301"/>
                  </a:lnTo>
                  <a:lnTo>
                    <a:pt x="209462" y="35000"/>
                  </a:lnTo>
                  <a:lnTo>
                    <a:pt x="198073" y="26963"/>
                  </a:lnTo>
                  <a:lnTo>
                    <a:pt x="185805" y="20437"/>
                  </a:lnTo>
                  <a:lnTo>
                    <a:pt x="172952" y="14918"/>
                  </a:lnTo>
                  <a:lnTo>
                    <a:pt x="159709" y="10069"/>
                  </a:lnTo>
                  <a:lnTo>
                    <a:pt x="146206" y="5669"/>
                  </a:lnTo>
                  <a:lnTo>
                    <a:pt x="132529" y="1566"/>
                  </a:lnTo>
                  <a:lnTo>
                    <a:pt x="118737" y="0"/>
                  </a:lnTo>
                  <a:lnTo>
                    <a:pt x="104867" y="124"/>
                  </a:lnTo>
                  <a:lnTo>
                    <a:pt x="90947" y="1376"/>
                  </a:lnTo>
                  <a:lnTo>
                    <a:pt x="76992" y="3379"/>
                  </a:lnTo>
                  <a:lnTo>
                    <a:pt x="63014" y="5883"/>
                  </a:lnTo>
                  <a:lnTo>
                    <a:pt x="0" y="2491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1251594" y="6406423"/>
              <a:ext cx="746750" cy="31426"/>
            </a:xfrm>
            <a:custGeom>
              <a:avLst/>
              <a:gdLst/>
              <a:ahLst/>
              <a:cxnLst/>
              <a:rect l="0" t="0" r="0" b="0"/>
              <a:pathLst>
                <a:path w="746750" h="31426">
                  <a:moveTo>
                    <a:pt x="0" y="10389"/>
                  </a:moveTo>
                  <a:lnTo>
                    <a:pt x="22333" y="4806"/>
                  </a:lnTo>
                  <a:lnTo>
                    <a:pt x="34755" y="3161"/>
                  </a:lnTo>
                  <a:lnTo>
                    <a:pt x="48880" y="2065"/>
                  </a:lnTo>
                  <a:lnTo>
                    <a:pt x="64139" y="1334"/>
                  </a:lnTo>
                  <a:lnTo>
                    <a:pt x="99792" y="522"/>
                  </a:lnTo>
                  <a:lnTo>
                    <a:pt x="179813" y="0"/>
                  </a:lnTo>
                  <a:lnTo>
                    <a:pt x="198173" y="1126"/>
                  </a:lnTo>
                  <a:lnTo>
                    <a:pt x="215087" y="3045"/>
                  </a:lnTo>
                  <a:lnTo>
                    <a:pt x="231038" y="5493"/>
                  </a:lnTo>
                  <a:lnTo>
                    <a:pt x="249852" y="7125"/>
                  </a:lnTo>
                  <a:lnTo>
                    <a:pt x="270576" y="8213"/>
                  </a:lnTo>
                  <a:lnTo>
                    <a:pt x="311910" y="9422"/>
                  </a:lnTo>
                  <a:lnTo>
                    <a:pt x="391257" y="10262"/>
                  </a:lnTo>
                  <a:lnTo>
                    <a:pt x="434312" y="10351"/>
                  </a:lnTo>
                  <a:lnTo>
                    <a:pt x="448474" y="11533"/>
                  </a:lnTo>
                  <a:lnTo>
                    <a:pt x="462590" y="13489"/>
                  </a:lnTo>
                  <a:lnTo>
                    <a:pt x="476674" y="15962"/>
                  </a:lnTo>
                  <a:lnTo>
                    <a:pt x="490739" y="17610"/>
                  </a:lnTo>
                  <a:lnTo>
                    <a:pt x="504790" y="18709"/>
                  </a:lnTo>
                  <a:lnTo>
                    <a:pt x="518832" y="19442"/>
                  </a:lnTo>
                  <a:lnTo>
                    <a:pt x="536373" y="21099"/>
                  </a:lnTo>
                  <a:lnTo>
                    <a:pt x="577678" y="26056"/>
                  </a:lnTo>
                  <a:lnTo>
                    <a:pt x="598976" y="27845"/>
                  </a:lnTo>
                  <a:lnTo>
                    <a:pt x="620187" y="29038"/>
                  </a:lnTo>
                  <a:lnTo>
                    <a:pt x="660115" y="30364"/>
                  </a:lnTo>
                  <a:lnTo>
                    <a:pt x="746749" y="3142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1619710" y="6543023"/>
              <a:ext cx="42006" cy="389153"/>
            </a:xfrm>
            <a:custGeom>
              <a:avLst/>
              <a:gdLst/>
              <a:ahLst/>
              <a:cxnLst/>
              <a:rect l="0" t="0" r="0" b="0"/>
              <a:pathLst>
                <a:path w="42006" h="389153">
                  <a:moveTo>
                    <a:pt x="0" y="0"/>
                  </a:moveTo>
                  <a:lnTo>
                    <a:pt x="0" y="22334"/>
                  </a:lnTo>
                  <a:lnTo>
                    <a:pt x="2337" y="33587"/>
                  </a:lnTo>
                  <a:lnTo>
                    <a:pt x="6232" y="45764"/>
                  </a:lnTo>
                  <a:lnTo>
                    <a:pt x="11167" y="58557"/>
                  </a:lnTo>
                  <a:lnTo>
                    <a:pt x="15625" y="71760"/>
                  </a:lnTo>
                  <a:lnTo>
                    <a:pt x="19765" y="85236"/>
                  </a:lnTo>
                  <a:lnTo>
                    <a:pt x="23694" y="98895"/>
                  </a:lnTo>
                  <a:lnTo>
                    <a:pt x="26314" y="112675"/>
                  </a:lnTo>
                  <a:lnTo>
                    <a:pt x="28060" y="126537"/>
                  </a:lnTo>
                  <a:lnTo>
                    <a:pt x="29224" y="140451"/>
                  </a:lnTo>
                  <a:lnTo>
                    <a:pt x="31169" y="155572"/>
                  </a:lnTo>
                  <a:lnTo>
                    <a:pt x="33634" y="171495"/>
                  </a:lnTo>
                  <a:lnTo>
                    <a:pt x="36446" y="187953"/>
                  </a:lnTo>
                  <a:lnTo>
                    <a:pt x="38321" y="203600"/>
                  </a:lnTo>
                  <a:lnTo>
                    <a:pt x="39570" y="218706"/>
                  </a:lnTo>
                  <a:lnTo>
                    <a:pt x="40404" y="233451"/>
                  </a:lnTo>
                  <a:lnTo>
                    <a:pt x="41329" y="262300"/>
                  </a:lnTo>
                  <a:lnTo>
                    <a:pt x="41973" y="332974"/>
                  </a:lnTo>
                  <a:lnTo>
                    <a:pt x="42005" y="347026"/>
                  </a:lnTo>
                  <a:lnTo>
                    <a:pt x="31552" y="38915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1756438" y="6601045"/>
              <a:ext cx="315529" cy="425789"/>
            </a:xfrm>
            <a:custGeom>
              <a:avLst/>
              <a:gdLst/>
              <a:ahLst/>
              <a:cxnLst/>
              <a:rect l="0" t="0" r="0" b="0"/>
              <a:pathLst>
                <a:path w="315529" h="425789">
                  <a:moveTo>
                    <a:pt x="0" y="15602"/>
                  </a:moveTo>
                  <a:lnTo>
                    <a:pt x="16751" y="10018"/>
                  </a:lnTo>
                  <a:lnTo>
                    <a:pt x="26359" y="7205"/>
                  </a:lnTo>
                  <a:lnTo>
                    <a:pt x="49501" y="963"/>
                  </a:lnTo>
                  <a:lnTo>
                    <a:pt x="62216" y="0"/>
                  </a:lnTo>
                  <a:lnTo>
                    <a:pt x="75368" y="526"/>
                  </a:lnTo>
                  <a:lnTo>
                    <a:pt x="88810" y="2045"/>
                  </a:lnTo>
                  <a:lnTo>
                    <a:pt x="101277" y="5396"/>
                  </a:lnTo>
                  <a:lnTo>
                    <a:pt x="113094" y="9966"/>
                  </a:lnTo>
                  <a:lnTo>
                    <a:pt x="124478" y="15351"/>
                  </a:lnTo>
                  <a:lnTo>
                    <a:pt x="134405" y="21278"/>
                  </a:lnTo>
                  <a:lnTo>
                    <a:pt x="143360" y="27566"/>
                  </a:lnTo>
                  <a:lnTo>
                    <a:pt x="151668" y="34096"/>
                  </a:lnTo>
                  <a:lnTo>
                    <a:pt x="160712" y="41954"/>
                  </a:lnTo>
                  <a:lnTo>
                    <a:pt x="170247" y="50700"/>
                  </a:lnTo>
                  <a:lnTo>
                    <a:pt x="197301" y="76641"/>
                  </a:lnTo>
                  <a:lnTo>
                    <a:pt x="232965" y="111930"/>
                  </a:lnTo>
                  <a:lnTo>
                    <a:pt x="241788" y="123060"/>
                  </a:lnTo>
                  <a:lnTo>
                    <a:pt x="250007" y="135154"/>
                  </a:lnTo>
                  <a:lnTo>
                    <a:pt x="257824" y="147891"/>
                  </a:lnTo>
                  <a:lnTo>
                    <a:pt x="264204" y="159888"/>
                  </a:lnTo>
                  <a:lnTo>
                    <a:pt x="269626" y="171393"/>
                  </a:lnTo>
                  <a:lnTo>
                    <a:pt x="274409" y="182568"/>
                  </a:lnTo>
                  <a:lnTo>
                    <a:pt x="278767" y="194693"/>
                  </a:lnTo>
                  <a:lnTo>
                    <a:pt x="282840" y="207451"/>
                  </a:lnTo>
                  <a:lnTo>
                    <a:pt x="286725" y="220630"/>
                  </a:lnTo>
                  <a:lnTo>
                    <a:pt x="288145" y="234091"/>
                  </a:lnTo>
                  <a:lnTo>
                    <a:pt x="287924" y="247740"/>
                  </a:lnTo>
                  <a:lnTo>
                    <a:pt x="286608" y="261513"/>
                  </a:lnTo>
                  <a:lnTo>
                    <a:pt x="283393" y="274201"/>
                  </a:lnTo>
                  <a:lnTo>
                    <a:pt x="278913" y="286165"/>
                  </a:lnTo>
                  <a:lnTo>
                    <a:pt x="273589" y="297648"/>
                  </a:lnTo>
                  <a:lnTo>
                    <a:pt x="266533" y="308809"/>
                  </a:lnTo>
                  <a:lnTo>
                    <a:pt x="258324" y="319755"/>
                  </a:lnTo>
                  <a:lnTo>
                    <a:pt x="249345" y="330559"/>
                  </a:lnTo>
                  <a:lnTo>
                    <a:pt x="238685" y="340098"/>
                  </a:lnTo>
                  <a:lnTo>
                    <a:pt x="226903" y="348795"/>
                  </a:lnTo>
                  <a:lnTo>
                    <a:pt x="214375" y="356930"/>
                  </a:lnTo>
                  <a:lnTo>
                    <a:pt x="201348" y="363522"/>
                  </a:lnTo>
                  <a:lnTo>
                    <a:pt x="187989" y="369086"/>
                  </a:lnTo>
                  <a:lnTo>
                    <a:pt x="174408" y="373963"/>
                  </a:lnTo>
                  <a:lnTo>
                    <a:pt x="159511" y="376046"/>
                  </a:lnTo>
                  <a:lnTo>
                    <a:pt x="143737" y="376267"/>
                  </a:lnTo>
                  <a:lnTo>
                    <a:pt x="127378" y="375244"/>
                  </a:lnTo>
                  <a:lnTo>
                    <a:pt x="112965" y="372226"/>
                  </a:lnTo>
                  <a:lnTo>
                    <a:pt x="99851" y="367876"/>
                  </a:lnTo>
                  <a:lnTo>
                    <a:pt x="87603" y="362640"/>
                  </a:lnTo>
                  <a:lnTo>
                    <a:pt x="79437" y="354473"/>
                  </a:lnTo>
                  <a:lnTo>
                    <a:pt x="73994" y="344355"/>
                  </a:lnTo>
                  <a:lnTo>
                    <a:pt x="70365" y="332935"/>
                  </a:lnTo>
                  <a:lnTo>
                    <a:pt x="70282" y="322985"/>
                  </a:lnTo>
                  <a:lnTo>
                    <a:pt x="72565" y="314013"/>
                  </a:lnTo>
                  <a:lnTo>
                    <a:pt x="76423" y="305695"/>
                  </a:lnTo>
                  <a:lnTo>
                    <a:pt x="82502" y="298981"/>
                  </a:lnTo>
                  <a:lnTo>
                    <a:pt x="90060" y="293337"/>
                  </a:lnTo>
                  <a:lnTo>
                    <a:pt x="98605" y="288405"/>
                  </a:lnTo>
                  <a:lnTo>
                    <a:pt x="108976" y="286286"/>
                  </a:lnTo>
                  <a:lnTo>
                    <a:pt x="120564" y="286042"/>
                  </a:lnTo>
                  <a:lnTo>
                    <a:pt x="132964" y="287048"/>
                  </a:lnTo>
                  <a:lnTo>
                    <a:pt x="144737" y="288887"/>
                  </a:lnTo>
                  <a:lnTo>
                    <a:pt x="156091" y="291281"/>
                  </a:lnTo>
                  <a:lnTo>
                    <a:pt x="167166" y="294047"/>
                  </a:lnTo>
                  <a:lnTo>
                    <a:pt x="178056" y="298227"/>
                  </a:lnTo>
                  <a:lnTo>
                    <a:pt x="188821" y="303352"/>
                  </a:lnTo>
                  <a:lnTo>
                    <a:pt x="199504" y="309106"/>
                  </a:lnTo>
                  <a:lnTo>
                    <a:pt x="210132" y="315278"/>
                  </a:lnTo>
                  <a:lnTo>
                    <a:pt x="231290" y="328370"/>
                  </a:lnTo>
                  <a:lnTo>
                    <a:pt x="240671" y="336302"/>
                  </a:lnTo>
                  <a:lnTo>
                    <a:pt x="249263" y="345095"/>
                  </a:lnTo>
                  <a:lnTo>
                    <a:pt x="257328" y="354463"/>
                  </a:lnTo>
                  <a:lnTo>
                    <a:pt x="265042" y="364215"/>
                  </a:lnTo>
                  <a:lnTo>
                    <a:pt x="272522" y="374222"/>
                  </a:lnTo>
                  <a:lnTo>
                    <a:pt x="279846" y="384399"/>
                  </a:lnTo>
                  <a:lnTo>
                    <a:pt x="287065" y="393521"/>
                  </a:lnTo>
                  <a:lnTo>
                    <a:pt x="294216" y="401939"/>
                  </a:lnTo>
                  <a:lnTo>
                    <a:pt x="315528" y="42578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p:cNvGrpSpPr/>
          <p:nvPr/>
        </p:nvGrpSpPr>
        <p:grpSpPr>
          <a:xfrm>
            <a:off x="2944927" y="6206461"/>
            <a:ext cx="673127" cy="1114866"/>
            <a:chOff x="2944927" y="6206461"/>
            <a:chExt cx="673127" cy="1114866"/>
          </a:xfrm>
        </p:grpSpPr>
        <p:sp>
          <p:nvSpPr>
            <p:cNvPr id="97" name="Freeform 96"/>
            <p:cNvSpPr/>
            <p:nvPr/>
          </p:nvSpPr>
          <p:spPr>
            <a:xfrm>
              <a:off x="3155279" y="6206461"/>
              <a:ext cx="10519" cy="347081"/>
            </a:xfrm>
            <a:custGeom>
              <a:avLst/>
              <a:gdLst/>
              <a:ahLst/>
              <a:cxnLst/>
              <a:rect l="0" t="0" r="0" b="0"/>
              <a:pathLst>
                <a:path w="10519" h="347081">
                  <a:moveTo>
                    <a:pt x="0" y="0"/>
                  </a:moveTo>
                  <a:lnTo>
                    <a:pt x="0" y="287042"/>
                  </a:lnTo>
                  <a:lnTo>
                    <a:pt x="1169" y="300043"/>
                  </a:lnTo>
                  <a:lnTo>
                    <a:pt x="3116" y="312217"/>
                  </a:lnTo>
                  <a:lnTo>
                    <a:pt x="10518" y="34708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3302525" y="6223584"/>
              <a:ext cx="270664" cy="406797"/>
            </a:xfrm>
            <a:custGeom>
              <a:avLst/>
              <a:gdLst/>
              <a:ahLst/>
              <a:cxnLst/>
              <a:rect l="0" t="0" r="0" b="0"/>
              <a:pathLst>
                <a:path w="270664" h="406797">
                  <a:moveTo>
                    <a:pt x="31553" y="35464"/>
                  </a:moveTo>
                  <a:lnTo>
                    <a:pt x="16914" y="79382"/>
                  </a:lnTo>
                  <a:lnTo>
                    <a:pt x="14782" y="91621"/>
                  </a:lnTo>
                  <a:lnTo>
                    <a:pt x="13361" y="105624"/>
                  </a:lnTo>
                  <a:lnTo>
                    <a:pt x="12413" y="120802"/>
                  </a:lnTo>
                  <a:lnTo>
                    <a:pt x="11361" y="150131"/>
                  </a:lnTo>
                  <a:lnTo>
                    <a:pt x="10768" y="196041"/>
                  </a:lnTo>
                  <a:lnTo>
                    <a:pt x="10684" y="212633"/>
                  </a:lnTo>
                  <a:lnTo>
                    <a:pt x="12966" y="228369"/>
                  </a:lnTo>
                  <a:lnTo>
                    <a:pt x="16825" y="243534"/>
                  </a:lnTo>
                  <a:lnTo>
                    <a:pt x="21734" y="258318"/>
                  </a:lnTo>
                  <a:lnTo>
                    <a:pt x="27345" y="271680"/>
                  </a:lnTo>
                  <a:lnTo>
                    <a:pt x="33422" y="284094"/>
                  </a:lnTo>
                  <a:lnTo>
                    <a:pt x="39810" y="295876"/>
                  </a:lnTo>
                  <a:lnTo>
                    <a:pt x="47576" y="308405"/>
                  </a:lnTo>
                  <a:lnTo>
                    <a:pt x="56258" y="321432"/>
                  </a:lnTo>
                  <a:lnTo>
                    <a:pt x="65553" y="334791"/>
                  </a:lnTo>
                  <a:lnTo>
                    <a:pt x="74086" y="346035"/>
                  </a:lnTo>
                  <a:lnTo>
                    <a:pt x="82112" y="355868"/>
                  </a:lnTo>
                  <a:lnTo>
                    <a:pt x="89800" y="364761"/>
                  </a:lnTo>
                  <a:lnTo>
                    <a:pt x="98432" y="373026"/>
                  </a:lnTo>
                  <a:lnTo>
                    <a:pt x="107692" y="380874"/>
                  </a:lnTo>
                  <a:lnTo>
                    <a:pt x="117371" y="388443"/>
                  </a:lnTo>
                  <a:lnTo>
                    <a:pt x="128498" y="394657"/>
                  </a:lnTo>
                  <a:lnTo>
                    <a:pt x="140591" y="399969"/>
                  </a:lnTo>
                  <a:lnTo>
                    <a:pt x="153327" y="404679"/>
                  </a:lnTo>
                  <a:lnTo>
                    <a:pt x="166492" y="406650"/>
                  </a:lnTo>
                  <a:lnTo>
                    <a:pt x="179944" y="406796"/>
                  </a:lnTo>
                  <a:lnTo>
                    <a:pt x="193586" y="405724"/>
                  </a:lnTo>
                  <a:lnTo>
                    <a:pt x="205018" y="401504"/>
                  </a:lnTo>
                  <a:lnTo>
                    <a:pt x="214976" y="395184"/>
                  </a:lnTo>
                  <a:lnTo>
                    <a:pt x="223953" y="387465"/>
                  </a:lnTo>
                  <a:lnTo>
                    <a:pt x="232274" y="377645"/>
                  </a:lnTo>
                  <a:lnTo>
                    <a:pt x="240159" y="366423"/>
                  </a:lnTo>
                  <a:lnTo>
                    <a:pt x="247753" y="354268"/>
                  </a:lnTo>
                  <a:lnTo>
                    <a:pt x="253984" y="341490"/>
                  </a:lnTo>
                  <a:lnTo>
                    <a:pt x="259307" y="328297"/>
                  </a:lnTo>
                  <a:lnTo>
                    <a:pt x="264024" y="314826"/>
                  </a:lnTo>
                  <a:lnTo>
                    <a:pt x="267169" y="298835"/>
                  </a:lnTo>
                  <a:lnTo>
                    <a:pt x="269265" y="281163"/>
                  </a:lnTo>
                  <a:lnTo>
                    <a:pt x="270663" y="262368"/>
                  </a:lnTo>
                  <a:lnTo>
                    <a:pt x="270426" y="243996"/>
                  </a:lnTo>
                  <a:lnTo>
                    <a:pt x="269100" y="225905"/>
                  </a:lnTo>
                  <a:lnTo>
                    <a:pt x="267046" y="208001"/>
                  </a:lnTo>
                  <a:lnTo>
                    <a:pt x="264509" y="192559"/>
                  </a:lnTo>
                  <a:lnTo>
                    <a:pt x="261649" y="178759"/>
                  </a:lnTo>
                  <a:lnTo>
                    <a:pt x="258573" y="166053"/>
                  </a:lnTo>
                  <a:lnTo>
                    <a:pt x="255355" y="154076"/>
                  </a:lnTo>
                  <a:lnTo>
                    <a:pt x="248662" y="131420"/>
                  </a:lnTo>
                  <a:lnTo>
                    <a:pt x="242904" y="119302"/>
                  </a:lnTo>
                  <a:lnTo>
                    <a:pt x="235559" y="106548"/>
                  </a:lnTo>
                  <a:lnTo>
                    <a:pt x="227157" y="93371"/>
                  </a:lnTo>
                  <a:lnTo>
                    <a:pt x="219218" y="82250"/>
                  </a:lnTo>
                  <a:lnTo>
                    <a:pt x="211588" y="72498"/>
                  </a:lnTo>
                  <a:lnTo>
                    <a:pt x="204165" y="63659"/>
                  </a:lnTo>
                  <a:lnTo>
                    <a:pt x="194541" y="54261"/>
                  </a:lnTo>
                  <a:lnTo>
                    <a:pt x="183451" y="44490"/>
                  </a:lnTo>
                  <a:lnTo>
                    <a:pt x="171383" y="34470"/>
                  </a:lnTo>
                  <a:lnTo>
                    <a:pt x="158663" y="26621"/>
                  </a:lnTo>
                  <a:lnTo>
                    <a:pt x="145509" y="20220"/>
                  </a:lnTo>
                  <a:lnTo>
                    <a:pt x="132064" y="14784"/>
                  </a:lnTo>
                  <a:lnTo>
                    <a:pt x="118427" y="9991"/>
                  </a:lnTo>
                  <a:lnTo>
                    <a:pt x="104661" y="5628"/>
                  </a:lnTo>
                  <a:lnTo>
                    <a:pt x="90810" y="1550"/>
                  </a:lnTo>
                  <a:lnTo>
                    <a:pt x="78069" y="0"/>
                  </a:lnTo>
                  <a:lnTo>
                    <a:pt x="66070" y="136"/>
                  </a:lnTo>
                  <a:lnTo>
                    <a:pt x="54564" y="1394"/>
                  </a:lnTo>
                  <a:lnTo>
                    <a:pt x="44557" y="4571"/>
                  </a:lnTo>
                  <a:lnTo>
                    <a:pt x="35548" y="9026"/>
                  </a:lnTo>
                  <a:lnTo>
                    <a:pt x="0" y="3546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2944927" y="6606130"/>
              <a:ext cx="673127" cy="58265"/>
            </a:xfrm>
            <a:custGeom>
              <a:avLst/>
              <a:gdLst/>
              <a:ahLst/>
              <a:cxnLst/>
              <a:rect l="0" t="0" r="0" b="0"/>
              <a:pathLst>
                <a:path w="673127" h="58265">
                  <a:moveTo>
                    <a:pt x="0" y="0"/>
                  </a:moveTo>
                  <a:lnTo>
                    <a:pt x="22334" y="5583"/>
                  </a:lnTo>
                  <a:lnTo>
                    <a:pt x="34756" y="7228"/>
                  </a:lnTo>
                  <a:lnTo>
                    <a:pt x="48880" y="8324"/>
                  </a:lnTo>
                  <a:lnTo>
                    <a:pt x="64140" y="9055"/>
                  </a:lnTo>
                  <a:lnTo>
                    <a:pt x="96676" y="9867"/>
                  </a:lnTo>
                  <a:lnTo>
                    <a:pt x="113533" y="10084"/>
                  </a:lnTo>
                  <a:lnTo>
                    <a:pt x="131783" y="11397"/>
                  </a:lnTo>
                  <a:lnTo>
                    <a:pt x="150961" y="13441"/>
                  </a:lnTo>
                  <a:lnTo>
                    <a:pt x="170758" y="15972"/>
                  </a:lnTo>
                  <a:lnTo>
                    <a:pt x="188630" y="17660"/>
                  </a:lnTo>
                  <a:lnTo>
                    <a:pt x="205220" y="18785"/>
                  </a:lnTo>
                  <a:lnTo>
                    <a:pt x="220954" y="19536"/>
                  </a:lnTo>
                  <a:lnTo>
                    <a:pt x="239624" y="21204"/>
                  </a:lnTo>
                  <a:lnTo>
                    <a:pt x="282182" y="26175"/>
                  </a:lnTo>
                  <a:lnTo>
                    <a:pt x="301478" y="27967"/>
                  </a:lnTo>
                  <a:lnTo>
                    <a:pt x="319016" y="29163"/>
                  </a:lnTo>
                  <a:lnTo>
                    <a:pt x="335383" y="29960"/>
                  </a:lnTo>
                  <a:lnTo>
                    <a:pt x="354474" y="31659"/>
                  </a:lnTo>
                  <a:lnTo>
                    <a:pt x="397501" y="36664"/>
                  </a:lnTo>
                  <a:lnTo>
                    <a:pt x="467715" y="46052"/>
                  </a:lnTo>
                  <a:lnTo>
                    <a:pt x="490610" y="48230"/>
                  </a:lnTo>
                  <a:lnTo>
                    <a:pt x="512884" y="49683"/>
                  </a:lnTo>
                  <a:lnTo>
                    <a:pt x="534745" y="50651"/>
                  </a:lnTo>
                  <a:lnTo>
                    <a:pt x="555162" y="52465"/>
                  </a:lnTo>
                  <a:lnTo>
                    <a:pt x="574617" y="54843"/>
                  </a:lnTo>
                  <a:lnTo>
                    <a:pt x="593430" y="57597"/>
                  </a:lnTo>
                  <a:lnTo>
                    <a:pt x="610647" y="58264"/>
                  </a:lnTo>
                  <a:lnTo>
                    <a:pt x="626799" y="57540"/>
                  </a:lnTo>
                  <a:lnTo>
                    <a:pt x="673126" y="5258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3232859" y="6711305"/>
              <a:ext cx="237949" cy="252424"/>
            </a:xfrm>
            <a:custGeom>
              <a:avLst/>
              <a:gdLst/>
              <a:ahLst/>
              <a:cxnLst/>
              <a:rect l="0" t="0" r="0" b="0"/>
              <a:pathLst>
                <a:path w="237949" h="252424">
                  <a:moveTo>
                    <a:pt x="59149" y="0"/>
                  </a:moveTo>
                  <a:lnTo>
                    <a:pt x="59149" y="27917"/>
                  </a:lnTo>
                  <a:lnTo>
                    <a:pt x="57980" y="39647"/>
                  </a:lnTo>
                  <a:lnTo>
                    <a:pt x="56033" y="50972"/>
                  </a:lnTo>
                  <a:lnTo>
                    <a:pt x="53565" y="62029"/>
                  </a:lnTo>
                  <a:lnTo>
                    <a:pt x="50752" y="72905"/>
                  </a:lnTo>
                  <a:lnTo>
                    <a:pt x="47708" y="83663"/>
                  </a:lnTo>
                  <a:lnTo>
                    <a:pt x="44510" y="94340"/>
                  </a:lnTo>
                  <a:lnTo>
                    <a:pt x="40040" y="104964"/>
                  </a:lnTo>
                  <a:lnTo>
                    <a:pt x="34724" y="115552"/>
                  </a:lnTo>
                  <a:lnTo>
                    <a:pt x="28842" y="126117"/>
                  </a:lnTo>
                  <a:lnTo>
                    <a:pt x="22583" y="136666"/>
                  </a:lnTo>
                  <a:lnTo>
                    <a:pt x="9397" y="157736"/>
                  </a:lnTo>
                  <a:lnTo>
                    <a:pt x="4946" y="169432"/>
                  </a:lnTo>
                  <a:lnTo>
                    <a:pt x="1978" y="181903"/>
                  </a:lnTo>
                  <a:lnTo>
                    <a:pt x="0" y="194892"/>
                  </a:lnTo>
                  <a:lnTo>
                    <a:pt x="3356" y="202383"/>
                  </a:lnTo>
                  <a:lnTo>
                    <a:pt x="10267" y="206209"/>
                  </a:lnTo>
                  <a:lnTo>
                    <a:pt x="19549" y="207590"/>
                  </a:lnTo>
                  <a:lnTo>
                    <a:pt x="29243" y="207342"/>
                  </a:lnTo>
                  <a:lnTo>
                    <a:pt x="39212" y="206009"/>
                  </a:lnTo>
                  <a:lnTo>
                    <a:pt x="49363" y="203951"/>
                  </a:lnTo>
                  <a:lnTo>
                    <a:pt x="60806" y="202579"/>
                  </a:lnTo>
                  <a:lnTo>
                    <a:pt x="73108" y="201664"/>
                  </a:lnTo>
                  <a:lnTo>
                    <a:pt x="85984" y="201054"/>
                  </a:lnTo>
                  <a:lnTo>
                    <a:pt x="98074" y="201816"/>
                  </a:lnTo>
                  <a:lnTo>
                    <a:pt x="109640" y="203493"/>
                  </a:lnTo>
                  <a:lnTo>
                    <a:pt x="120856" y="205780"/>
                  </a:lnTo>
                  <a:lnTo>
                    <a:pt x="131840" y="208473"/>
                  </a:lnTo>
                  <a:lnTo>
                    <a:pt x="142668" y="211437"/>
                  </a:lnTo>
                  <a:lnTo>
                    <a:pt x="153393" y="214581"/>
                  </a:lnTo>
                  <a:lnTo>
                    <a:pt x="164049" y="219015"/>
                  </a:lnTo>
                  <a:lnTo>
                    <a:pt x="174658" y="224308"/>
                  </a:lnTo>
                  <a:lnTo>
                    <a:pt x="185237" y="230174"/>
                  </a:lnTo>
                  <a:lnTo>
                    <a:pt x="195796" y="235253"/>
                  </a:lnTo>
                  <a:lnTo>
                    <a:pt x="206341" y="239808"/>
                  </a:lnTo>
                  <a:lnTo>
                    <a:pt x="237948" y="25242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3386666" y="6837517"/>
              <a:ext cx="84142" cy="483810"/>
            </a:xfrm>
            <a:custGeom>
              <a:avLst/>
              <a:gdLst/>
              <a:ahLst/>
              <a:cxnLst/>
              <a:rect l="0" t="0" r="0" b="0"/>
              <a:pathLst>
                <a:path w="84142" h="483810">
                  <a:moveTo>
                    <a:pt x="84141" y="0"/>
                  </a:moveTo>
                  <a:lnTo>
                    <a:pt x="84141" y="27917"/>
                  </a:lnTo>
                  <a:lnTo>
                    <a:pt x="82972" y="40815"/>
                  </a:lnTo>
                  <a:lnTo>
                    <a:pt x="81025" y="54088"/>
                  </a:lnTo>
                  <a:lnTo>
                    <a:pt x="49028" y="232211"/>
                  </a:lnTo>
                  <a:lnTo>
                    <a:pt x="45541" y="249465"/>
                  </a:lnTo>
                  <a:lnTo>
                    <a:pt x="42047" y="264475"/>
                  </a:lnTo>
                  <a:lnTo>
                    <a:pt x="38549" y="277986"/>
                  </a:lnTo>
                  <a:lnTo>
                    <a:pt x="35048" y="295174"/>
                  </a:lnTo>
                  <a:lnTo>
                    <a:pt x="14023" y="418272"/>
                  </a:lnTo>
                  <a:lnTo>
                    <a:pt x="0" y="48380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54000" y="25400"/>
            <a:ext cx="9423400" cy="1569660"/>
          </a:xfrm>
          <a:prstGeom prst="rect">
            <a:avLst/>
          </a:prstGeom>
          <a:noFill/>
        </p:spPr>
        <p:txBody>
          <a:bodyPr vert="horz" rtlCol="0">
            <a:spAutoFit/>
          </a:bodyPr>
          <a:lstStyle/>
          <a:p>
            <a:r>
              <a:rPr lang="en-US" sz="2700" smtClean="0">
                <a:solidFill>
                  <a:srgbClr val="0000FF"/>
                </a:solidFill>
                <a:latin typeface="Comic Sans MS - 36"/>
              </a:rPr>
              <a:t>Proportion You try:</a:t>
            </a:r>
          </a:p>
          <a:p>
            <a:r>
              <a:rPr lang="en-US" sz="2700" smtClean="0">
                <a:solidFill>
                  <a:srgbClr val="0000FF"/>
                </a:solidFill>
                <a:latin typeface="Comic Sans MS - 36"/>
              </a:rPr>
              <a:t>A</a:t>
            </a:r>
            <a:r>
              <a:rPr lang="en-US" sz="2100" smtClean="0">
                <a:solidFill>
                  <a:srgbClr val="0000FF"/>
                </a:solidFill>
                <a:latin typeface="Comic Sans MS - 28"/>
              </a:rPr>
              <a:t> backpacker in the Sierra hikes 5.5 miles in 2 hours. If the hiking rate remains the same, how far will the backpacker hike in 7 hours?</a:t>
            </a:r>
          </a:p>
          <a:p>
            <a:r>
              <a:rPr lang="en-US" sz="2100" smtClean="0">
                <a:solidFill>
                  <a:srgbClr val="0000FF"/>
                </a:solidFill>
                <a:latin typeface="Comic Sans MS - 28"/>
              </a:rPr>
              <a:t> Write the proportion.</a:t>
            </a:r>
            <a:endParaRPr lang="en-US" sz="2100">
              <a:solidFill>
                <a:srgbClr val="0000FF"/>
              </a:solidFill>
              <a:latin typeface="Comic Sans MS - 28"/>
            </a:endParaRPr>
          </a:p>
        </p:txBody>
      </p:sp>
      <p:pic>
        <p:nvPicPr>
          <p:cNvPr id="3" name="Picture 2" descr="images[7].jpg"/>
          <p:cNvPicPr>
            <a:picLocks/>
          </p:cNvPicPr>
          <p:nvPr/>
        </p:nvPicPr>
        <p:blipFill>
          <a:blip r:embed="rId2" cstate="print"/>
          <a:stretch>
            <a:fillRect/>
          </a:stretch>
        </p:blipFill>
        <p:spPr>
          <a:xfrm>
            <a:off x="6604000" y="2159000"/>
            <a:ext cx="2473325" cy="1971675"/>
          </a:xfrm>
          <a:prstGeom prst="rect">
            <a:avLst/>
          </a:prstGeom>
          <a:solidFill>
            <a:scrgbClr r="0" g="0" b="0">
              <a:alpha val="0"/>
            </a:scrgbClr>
          </a:solidFill>
        </p:spPr>
      </p:pic>
      <p:grpSp>
        <p:nvGrpSpPr>
          <p:cNvPr id="6" name="Group 5"/>
          <p:cNvGrpSpPr/>
          <p:nvPr/>
        </p:nvGrpSpPr>
        <p:grpSpPr>
          <a:xfrm>
            <a:off x="6578600" y="990600"/>
            <a:ext cx="2578101" cy="165101"/>
            <a:chOff x="6578600" y="990600"/>
            <a:chExt cx="2578101" cy="165101"/>
          </a:xfrm>
        </p:grpSpPr>
        <p:sp>
          <p:nvSpPr>
            <p:cNvPr id="4" name="Freeform 3"/>
            <p:cNvSpPr/>
            <p:nvPr/>
          </p:nvSpPr>
          <p:spPr>
            <a:xfrm>
              <a:off x="8318500" y="990600"/>
              <a:ext cx="838201" cy="101601"/>
            </a:xfrm>
            <a:custGeom>
              <a:avLst/>
              <a:gdLst/>
              <a:ahLst/>
              <a:cxnLst/>
              <a:rect l="0" t="0" r="0" b="0"/>
              <a:pathLst>
                <a:path w="838201" h="101601">
                  <a:moveTo>
                    <a:pt x="0" y="101600"/>
                  </a:moveTo>
                  <a:lnTo>
                    <a:pt x="20225" y="94857"/>
                  </a:lnTo>
                  <a:lnTo>
                    <a:pt x="48970" y="84022"/>
                  </a:lnTo>
                  <a:lnTo>
                    <a:pt x="66513" y="77181"/>
                  </a:lnTo>
                  <a:lnTo>
                    <a:pt x="85264" y="72620"/>
                  </a:lnTo>
                  <a:lnTo>
                    <a:pt x="104821" y="69580"/>
                  </a:lnTo>
                  <a:lnTo>
                    <a:pt x="124914" y="67553"/>
                  </a:lnTo>
                  <a:lnTo>
                    <a:pt x="145364" y="66202"/>
                  </a:lnTo>
                  <a:lnTo>
                    <a:pt x="166054" y="65301"/>
                  </a:lnTo>
                  <a:lnTo>
                    <a:pt x="206446" y="64300"/>
                  </a:lnTo>
                  <a:lnTo>
                    <a:pt x="302387" y="63605"/>
                  </a:lnTo>
                  <a:lnTo>
                    <a:pt x="320125" y="60748"/>
                  </a:lnTo>
                  <a:lnTo>
                    <a:pt x="336183" y="56020"/>
                  </a:lnTo>
                  <a:lnTo>
                    <a:pt x="351121" y="50047"/>
                  </a:lnTo>
                  <a:lnTo>
                    <a:pt x="368137" y="46064"/>
                  </a:lnTo>
                  <a:lnTo>
                    <a:pt x="386535" y="43409"/>
                  </a:lnTo>
                  <a:lnTo>
                    <a:pt x="405857" y="41639"/>
                  </a:lnTo>
                  <a:lnTo>
                    <a:pt x="428615" y="40459"/>
                  </a:lnTo>
                  <a:lnTo>
                    <a:pt x="480244" y="39148"/>
                  </a:lnTo>
                  <a:lnTo>
                    <a:pt x="507840" y="35976"/>
                  </a:lnTo>
                  <a:lnTo>
                    <a:pt x="536116" y="31040"/>
                  </a:lnTo>
                  <a:lnTo>
                    <a:pt x="564843" y="24926"/>
                  </a:lnTo>
                  <a:lnTo>
                    <a:pt x="591051" y="20851"/>
                  </a:lnTo>
                  <a:lnTo>
                    <a:pt x="615578" y="18134"/>
                  </a:lnTo>
                  <a:lnTo>
                    <a:pt x="638985" y="16322"/>
                  </a:lnTo>
                  <a:lnTo>
                    <a:pt x="661646" y="13704"/>
                  </a:lnTo>
                  <a:lnTo>
                    <a:pt x="683808" y="10547"/>
                  </a:lnTo>
                  <a:lnTo>
                    <a:pt x="705639" y="7031"/>
                  </a:lnTo>
                  <a:lnTo>
                    <a:pt x="727248" y="4687"/>
                  </a:lnTo>
                  <a:lnTo>
                    <a:pt x="748710" y="3125"/>
                  </a:lnTo>
                  <a:lnTo>
                    <a:pt x="83820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6578600" y="1028700"/>
              <a:ext cx="762001" cy="127001"/>
            </a:xfrm>
            <a:custGeom>
              <a:avLst/>
              <a:gdLst/>
              <a:ahLst/>
              <a:cxnLst/>
              <a:rect l="0" t="0" r="0" b="0"/>
              <a:pathLst>
                <a:path w="762001" h="127001">
                  <a:moveTo>
                    <a:pt x="0" y="127000"/>
                  </a:moveTo>
                  <a:lnTo>
                    <a:pt x="20225" y="106774"/>
                  </a:lnTo>
                  <a:lnTo>
                    <a:pt x="33239" y="100816"/>
                  </a:lnTo>
                  <a:lnTo>
                    <a:pt x="48970" y="96844"/>
                  </a:lnTo>
                  <a:lnTo>
                    <a:pt x="66513" y="94195"/>
                  </a:lnTo>
                  <a:lnTo>
                    <a:pt x="82442" y="89608"/>
                  </a:lnTo>
                  <a:lnTo>
                    <a:pt x="97294" y="83727"/>
                  </a:lnTo>
                  <a:lnTo>
                    <a:pt x="111429" y="76985"/>
                  </a:lnTo>
                  <a:lnTo>
                    <a:pt x="126497" y="72490"/>
                  </a:lnTo>
                  <a:lnTo>
                    <a:pt x="142187" y="69493"/>
                  </a:lnTo>
                  <a:lnTo>
                    <a:pt x="158291" y="67495"/>
                  </a:lnTo>
                  <a:lnTo>
                    <a:pt x="178905" y="66163"/>
                  </a:lnTo>
                  <a:lnTo>
                    <a:pt x="202526" y="65275"/>
                  </a:lnTo>
                  <a:lnTo>
                    <a:pt x="279200" y="64026"/>
                  </a:lnTo>
                  <a:lnTo>
                    <a:pt x="495558" y="63509"/>
                  </a:lnTo>
                  <a:lnTo>
                    <a:pt x="512405" y="66328"/>
                  </a:lnTo>
                  <a:lnTo>
                    <a:pt x="527870" y="71029"/>
                  </a:lnTo>
                  <a:lnTo>
                    <a:pt x="542413" y="76986"/>
                  </a:lnTo>
                  <a:lnTo>
                    <a:pt x="557753" y="80957"/>
                  </a:lnTo>
                  <a:lnTo>
                    <a:pt x="573624" y="83605"/>
                  </a:lnTo>
                  <a:lnTo>
                    <a:pt x="589850" y="85370"/>
                  </a:lnTo>
                  <a:lnTo>
                    <a:pt x="604900" y="83724"/>
                  </a:lnTo>
                  <a:lnTo>
                    <a:pt x="619166" y="79805"/>
                  </a:lnTo>
                  <a:lnTo>
                    <a:pt x="632910" y="74370"/>
                  </a:lnTo>
                  <a:lnTo>
                    <a:pt x="659471" y="64568"/>
                  </a:lnTo>
                  <a:lnTo>
                    <a:pt x="672480" y="59978"/>
                  </a:lnTo>
                  <a:lnTo>
                    <a:pt x="686798" y="54096"/>
                  </a:lnTo>
                  <a:lnTo>
                    <a:pt x="701988" y="47353"/>
                  </a:lnTo>
                  <a:lnTo>
                    <a:pt x="76200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 name="Freeform 6"/>
          <p:cNvSpPr/>
          <p:nvPr/>
        </p:nvSpPr>
        <p:spPr>
          <a:xfrm>
            <a:off x="7993374" y="1093830"/>
            <a:ext cx="431223" cy="10518"/>
          </a:xfrm>
          <a:custGeom>
            <a:avLst/>
            <a:gdLst/>
            <a:ahLst/>
            <a:cxnLst/>
            <a:rect l="0" t="0" r="0" b="0"/>
            <a:pathLst>
              <a:path w="431223" h="10518">
                <a:moveTo>
                  <a:pt x="0" y="10517"/>
                </a:moveTo>
                <a:lnTo>
                  <a:pt x="22334" y="4934"/>
                </a:lnTo>
                <a:lnTo>
                  <a:pt x="34756" y="3289"/>
                </a:lnTo>
                <a:lnTo>
                  <a:pt x="48880" y="2193"/>
                </a:lnTo>
                <a:lnTo>
                  <a:pt x="64140" y="1462"/>
                </a:lnTo>
                <a:lnTo>
                  <a:pt x="96677" y="649"/>
                </a:lnTo>
                <a:lnTo>
                  <a:pt x="208426" y="38"/>
                </a:lnTo>
                <a:lnTo>
                  <a:pt x="224260" y="1194"/>
                </a:lnTo>
                <a:lnTo>
                  <a:pt x="239490" y="3133"/>
                </a:lnTo>
                <a:lnTo>
                  <a:pt x="254319" y="5594"/>
                </a:lnTo>
                <a:lnTo>
                  <a:pt x="268879" y="7235"/>
                </a:lnTo>
                <a:lnTo>
                  <a:pt x="283260" y="8329"/>
                </a:lnTo>
                <a:lnTo>
                  <a:pt x="297522" y="9059"/>
                </a:lnTo>
                <a:lnTo>
                  <a:pt x="325834" y="9869"/>
                </a:lnTo>
                <a:lnTo>
                  <a:pt x="368053" y="10325"/>
                </a:lnTo>
                <a:lnTo>
                  <a:pt x="431222"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 name="Group 9"/>
          <p:cNvGrpSpPr/>
          <p:nvPr/>
        </p:nvGrpSpPr>
        <p:grpSpPr>
          <a:xfrm>
            <a:off x="42346" y="407911"/>
            <a:ext cx="463582" cy="675066"/>
            <a:chOff x="42346" y="407911"/>
            <a:chExt cx="463582" cy="675066"/>
          </a:xfrm>
        </p:grpSpPr>
        <p:sp>
          <p:nvSpPr>
            <p:cNvPr id="8" name="Freeform 7"/>
            <p:cNvSpPr/>
            <p:nvPr/>
          </p:nvSpPr>
          <p:spPr>
            <a:xfrm>
              <a:off x="216926" y="431800"/>
              <a:ext cx="24375" cy="431801"/>
            </a:xfrm>
            <a:custGeom>
              <a:avLst/>
              <a:gdLst/>
              <a:ahLst/>
              <a:cxnLst/>
              <a:rect l="0" t="0" r="0" b="0"/>
              <a:pathLst>
                <a:path w="24375" h="431801">
                  <a:moveTo>
                    <a:pt x="24374" y="0"/>
                  </a:moveTo>
                  <a:lnTo>
                    <a:pt x="10890" y="13483"/>
                  </a:lnTo>
                  <a:lnTo>
                    <a:pt x="9740" y="21689"/>
                  </a:lnTo>
                  <a:lnTo>
                    <a:pt x="11795" y="31392"/>
                  </a:lnTo>
                  <a:lnTo>
                    <a:pt x="15988" y="42095"/>
                  </a:lnTo>
                  <a:lnTo>
                    <a:pt x="18783" y="56285"/>
                  </a:lnTo>
                  <a:lnTo>
                    <a:pt x="20647" y="72801"/>
                  </a:lnTo>
                  <a:lnTo>
                    <a:pt x="21889" y="90867"/>
                  </a:lnTo>
                  <a:lnTo>
                    <a:pt x="22717" y="112789"/>
                  </a:lnTo>
                  <a:lnTo>
                    <a:pt x="23637" y="163487"/>
                  </a:lnTo>
                  <a:lnTo>
                    <a:pt x="21060" y="185191"/>
                  </a:lnTo>
                  <a:lnTo>
                    <a:pt x="16520" y="203894"/>
                  </a:lnTo>
                  <a:lnTo>
                    <a:pt x="10671" y="220596"/>
                  </a:lnTo>
                  <a:lnTo>
                    <a:pt x="6772" y="237375"/>
                  </a:lnTo>
                  <a:lnTo>
                    <a:pt x="4173" y="254205"/>
                  </a:lnTo>
                  <a:lnTo>
                    <a:pt x="2440" y="271070"/>
                  </a:lnTo>
                  <a:lnTo>
                    <a:pt x="1284" y="289369"/>
                  </a:lnTo>
                  <a:lnTo>
                    <a:pt x="514" y="308623"/>
                  </a:lnTo>
                  <a:lnTo>
                    <a:pt x="0" y="328515"/>
                  </a:lnTo>
                  <a:lnTo>
                    <a:pt x="2480" y="346010"/>
                  </a:lnTo>
                  <a:lnTo>
                    <a:pt x="6956" y="361907"/>
                  </a:lnTo>
                  <a:lnTo>
                    <a:pt x="24374" y="43180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42346" y="407911"/>
              <a:ext cx="463582" cy="675066"/>
            </a:xfrm>
            <a:custGeom>
              <a:avLst/>
              <a:gdLst/>
              <a:ahLst/>
              <a:cxnLst/>
              <a:rect l="0" t="0" r="0" b="0"/>
              <a:pathLst>
                <a:path w="463582" h="675066">
                  <a:moveTo>
                    <a:pt x="338654" y="61989"/>
                  </a:moveTo>
                  <a:lnTo>
                    <a:pt x="318428" y="41763"/>
                  </a:lnTo>
                  <a:lnTo>
                    <a:pt x="308236" y="32982"/>
                  </a:lnTo>
                  <a:lnTo>
                    <a:pt x="297209" y="24307"/>
                  </a:lnTo>
                  <a:lnTo>
                    <a:pt x="285624" y="15701"/>
                  </a:lnTo>
                  <a:lnTo>
                    <a:pt x="272256" y="9963"/>
                  </a:lnTo>
                  <a:lnTo>
                    <a:pt x="257699" y="6138"/>
                  </a:lnTo>
                  <a:lnTo>
                    <a:pt x="242351" y="3588"/>
                  </a:lnTo>
                  <a:lnTo>
                    <a:pt x="225063" y="1888"/>
                  </a:lnTo>
                  <a:lnTo>
                    <a:pt x="206482" y="755"/>
                  </a:lnTo>
                  <a:lnTo>
                    <a:pt x="187039" y="0"/>
                  </a:lnTo>
                  <a:lnTo>
                    <a:pt x="169844" y="5140"/>
                  </a:lnTo>
                  <a:lnTo>
                    <a:pt x="154147" y="14212"/>
                  </a:lnTo>
                  <a:lnTo>
                    <a:pt x="124006" y="37932"/>
                  </a:lnTo>
                  <a:lnTo>
                    <a:pt x="91795" y="62586"/>
                  </a:lnTo>
                  <a:lnTo>
                    <a:pt x="76715" y="77909"/>
                  </a:lnTo>
                  <a:lnTo>
                    <a:pt x="62428" y="95180"/>
                  </a:lnTo>
                  <a:lnTo>
                    <a:pt x="48670" y="113749"/>
                  </a:lnTo>
                  <a:lnTo>
                    <a:pt x="39498" y="133185"/>
                  </a:lnTo>
                  <a:lnTo>
                    <a:pt x="33383" y="153197"/>
                  </a:lnTo>
                  <a:lnTo>
                    <a:pt x="29306" y="173594"/>
                  </a:lnTo>
                  <a:lnTo>
                    <a:pt x="23767" y="191426"/>
                  </a:lnTo>
                  <a:lnTo>
                    <a:pt x="17251" y="207547"/>
                  </a:lnTo>
                  <a:lnTo>
                    <a:pt x="10085" y="222527"/>
                  </a:lnTo>
                  <a:lnTo>
                    <a:pt x="5308" y="240981"/>
                  </a:lnTo>
                  <a:lnTo>
                    <a:pt x="2123" y="261750"/>
                  </a:lnTo>
                  <a:lnTo>
                    <a:pt x="0" y="284063"/>
                  </a:lnTo>
                  <a:lnTo>
                    <a:pt x="1407" y="303171"/>
                  </a:lnTo>
                  <a:lnTo>
                    <a:pt x="5167" y="320144"/>
                  </a:lnTo>
                  <a:lnTo>
                    <a:pt x="10496" y="335692"/>
                  </a:lnTo>
                  <a:lnTo>
                    <a:pt x="23943" y="379309"/>
                  </a:lnTo>
                  <a:lnTo>
                    <a:pt x="31480" y="404769"/>
                  </a:lnTo>
                  <a:lnTo>
                    <a:pt x="37915" y="428797"/>
                  </a:lnTo>
                  <a:lnTo>
                    <a:pt x="48829" y="474311"/>
                  </a:lnTo>
                  <a:lnTo>
                    <a:pt x="55126" y="493503"/>
                  </a:lnTo>
                  <a:lnTo>
                    <a:pt x="62146" y="510532"/>
                  </a:lnTo>
                  <a:lnTo>
                    <a:pt x="69649" y="526117"/>
                  </a:lnTo>
                  <a:lnTo>
                    <a:pt x="77473" y="540741"/>
                  </a:lnTo>
                  <a:lnTo>
                    <a:pt x="85511" y="554724"/>
                  </a:lnTo>
                  <a:lnTo>
                    <a:pt x="93692" y="568279"/>
                  </a:lnTo>
                  <a:lnTo>
                    <a:pt x="99146" y="582960"/>
                  </a:lnTo>
                  <a:lnTo>
                    <a:pt x="102782" y="598392"/>
                  </a:lnTo>
                  <a:lnTo>
                    <a:pt x="105206" y="614324"/>
                  </a:lnTo>
                  <a:lnTo>
                    <a:pt x="109644" y="627768"/>
                  </a:lnTo>
                  <a:lnTo>
                    <a:pt x="115425" y="639552"/>
                  </a:lnTo>
                  <a:lnTo>
                    <a:pt x="122101" y="650231"/>
                  </a:lnTo>
                  <a:lnTo>
                    <a:pt x="133607" y="658761"/>
                  </a:lnTo>
                  <a:lnTo>
                    <a:pt x="148334" y="665859"/>
                  </a:lnTo>
                  <a:lnTo>
                    <a:pt x="165207" y="672002"/>
                  </a:lnTo>
                  <a:lnTo>
                    <a:pt x="180689" y="674687"/>
                  </a:lnTo>
                  <a:lnTo>
                    <a:pt x="195244" y="675065"/>
                  </a:lnTo>
                  <a:lnTo>
                    <a:pt x="209180" y="673906"/>
                  </a:lnTo>
                  <a:lnTo>
                    <a:pt x="222705" y="670311"/>
                  </a:lnTo>
                  <a:lnTo>
                    <a:pt x="235954" y="665093"/>
                  </a:lnTo>
                  <a:lnTo>
                    <a:pt x="249021" y="658791"/>
                  </a:lnTo>
                  <a:lnTo>
                    <a:pt x="264787" y="648946"/>
                  </a:lnTo>
                  <a:lnTo>
                    <a:pt x="282354" y="636738"/>
                  </a:lnTo>
                  <a:lnTo>
                    <a:pt x="301120" y="622955"/>
                  </a:lnTo>
                  <a:lnTo>
                    <a:pt x="319276" y="606710"/>
                  </a:lnTo>
                  <a:lnTo>
                    <a:pt x="337024" y="588825"/>
                  </a:lnTo>
                  <a:lnTo>
                    <a:pt x="354500" y="569846"/>
                  </a:lnTo>
                  <a:lnTo>
                    <a:pt x="370385" y="550138"/>
                  </a:lnTo>
                  <a:lnTo>
                    <a:pt x="385208" y="529944"/>
                  </a:lnTo>
                  <a:lnTo>
                    <a:pt x="432673" y="460322"/>
                  </a:lnTo>
                  <a:lnTo>
                    <a:pt x="442255" y="443255"/>
                  </a:lnTo>
                  <a:lnTo>
                    <a:pt x="451466" y="424822"/>
                  </a:lnTo>
                  <a:lnTo>
                    <a:pt x="460428" y="405477"/>
                  </a:lnTo>
                  <a:lnTo>
                    <a:pt x="463581" y="385525"/>
                  </a:lnTo>
                  <a:lnTo>
                    <a:pt x="462861" y="365169"/>
                  </a:lnTo>
                  <a:lnTo>
                    <a:pt x="459558" y="344542"/>
                  </a:lnTo>
                  <a:lnTo>
                    <a:pt x="457357" y="325146"/>
                  </a:lnTo>
                  <a:lnTo>
                    <a:pt x="455889" y="306571"/>
                  </a:lnTo>
                  <a:lnTo>
                    <a:pt x="454911" y="288544"/>
                  </a:lnTo>
                  <a:lnTo>
                    <a:pt x="450025" y="272292"/>
                  </a:lnTo>
                  <a:lnTo>
                    <a:pt x="442534" y="257224"/>
                  </a:lnTo>
                  <a:lnTo>
                    <a:pt x="406837" y="202624"/>
                  </a:lnTo>
                  <a:lnTo>
                    <a:pt x="398221" y="191023"/>
                  </a:lnTo>
                  <a:lnTo>
                    <a:pt x="389654" y="180467"/>
                  </a:lnTo>
                  <a:lnTo>
                    <a:pt x="381120" y="170608"/>
                  </a:lnTo>
                  <a:lnTo>
                    <a:pt x="372609" y="161212"/>
                  </a:lnTo>
                  <a:lnTo>
                    <a:pt x="355626" y="143247"/>
                  </a:lnTo>
                  <a:lnTo>
                    <a:pt x="345735" y="135917"/>
                  </a:lnTo>
                  <a:lnTo>
                    <a:pt x="334908" y="129618"/>
                  </a:lnTo>
                  <a:lnTo>
                    <a:pt x="323457" y="124008"/>
                  </a:lnTo>
                  <a:lnTo>
                    <a:pt x="305944" y="121680"/>
                  </a:lnTo>
                  <a:lnTo>
                    <a:pt x="284392" y="121538"/>
                  </a:lnTo>
                  <a:lnTo>
                    <a:pt x="260146" y="122855"/>
                  </a:lnTo>
                  <a:lnTo>
                    <a:pt x="236926" y="129377"/>
                  </a:lnTo>
                  <a:lnTo>
                    <a:pt x="214391" y="139370"/>
                  </a:lnTo>
                  <a:lnTo>
                    <a:pt x="148154" y="17628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495300" y="4724400"/>
            <a:ext cx="1840549" cy="1762324"/>
            <a:chOff x="495300" y="4724400"/>
            <a:chExt cx="1840549" cy="1762324"/>
          </a:xfrm>
        </p:grpSpPr>
        <p:sp>
          <p:nvSpPr>
            <p:cNvPr id="11" name="Freeform 10"/>
            <p:cNvSpPr/>
            <p:nvPr/>
          </p:nvSpPr>
          <p:spPr>
            <a:xfrm>
              <a:off x="495300" y="4911499"/>
              <a:ext cx="431801" cy="524102"/>
            </a:xfrm>
            <a:custGeom>
              <a:avLst/>
              <a:gdLst/>
              <a:ahLst/>
              <a:cxnLst/>
              <a:rect l="0" t="0" r="0" b="0"/>
              <a:pathLst>
                <a:path w="431801" h="524102">
                  <a:moveTo>
                    <a:pt x="0" y="66901"/>
                  </a:moveTo>
                  <a:lnTo>
                    <a:pt x="0" y="417263"/>
                  </a:lnTo>
                  <a:lnTo>
                    <a:pt x="2822" y="434531"/>
                  </a:lnTo>
                  <a:lnTo>
                    <a:pt x="7525" y="448866"/>
                  </a:lnTo>
                  <a:lnTo>
                    <a:pt x="13483" y="461244"/>
                  </a:lnTo>
                  <a:lnTo>
                    <a:pt x="17455" y="461030"/>
                  </a:lnTo>
                  <a:lnTo>
                    <a:pt x="20104" y="452420"/>
                  </a:lnTo>
                  <a:lnTo>
                    <a:pt x="21869" y="438213"/>
                  </a:lnTo>
                  <a:lnTo>
                    <a:pt x="20224" y="420276"/>
                  </a:lnTo>
                  <a:lnTo>
                    <a:pt x="16304" y="399851"/>
                  </a:lnTo>
                  <a:lnTo>
                    <a:pt x="10869" y="377767"/>
                  </a:lnTo>
                  <a:lnTo>
                    <a:pt x="7246" y="357401"/>
                  </a:lnTo>
                  <a:lnTo>
                    <a:pt x="4831" y="338179"/>
                  </a:lnTo>
                  <a:lnTo>
                    <a:pt x="3220" y="319719"/>
                  </a:lnTo>
                  <a:lnTo>
                    <a:pt x="2147" y="300357"/>
                  </a:lnTo>
                  <a:lnTo>
                    <a:pt x="954" y="260029"/>
                  </a:lnTo>
                  <a:lnTo>
                    <a:pt x="3458" y="236575"/>
                  </a:lnTo>
                  <a:lnTo>
                    <a:pt x="7950" y="211061"/>
                  </a:lnTo>
                  <a:lnTo>
                    <a:pt x="28695" y="112624"/>
                  </a:lnTo>
                  <a:lnTo>
                    <a:pt x="37474" y="95972"/>
                  </a:lnTo>
                  <a:lnTo>
                    <a:pt x="48971" y="83459"/>
                  </a:lnTo>
                  <a:lnTo>
                    <a:pt x="62281" y="73706"/>
                  </a:lnTo>
                  <a:lnTo>
                    <a:pt x="75387" y="71437"/>
                  </a:lnTo>
                  <a:lnTo>
                    <a:pt x="88358" y="74159"/>
                  </a:lnTo>
                  <a:lnTo>
                    <a:pt x="101238" y="80206"/>
                  </a:lnTo>
                  <a:lnTo>
                    <a:pt x="112648" y="87060"/>
                  </a:lnTo>
                  <a:lnTo>
                    <a:pt x="123076" y="94451"/>
                  </a:lnTo>
                  <a:lnTo>
                    <a:pt x="132851" y="102201"/>
                  </a:lnTo>
                  <a:lnTo>
                    <a:pt x="139367" y="114423"/>
                  </a:lnTo>
                  <a:lnTo>
                    <a:pt x="143711" y="129627"/>
                  </a:lnTo>
                  <a:lnTo>
                    <a:pt x="149949" y="165334"/>
                  </a:lnTo>
                  <a:lnTo>
                    <a:pt x="157425" y="204723"/>
                  </a:lnTo>
                  <a:lnTo>
                    <a:pt x="162806" y="227927"/>
                  </a:lnTo>
                  <a:lnTo>
                    <a:pt x="176310" y="280049"/>
                  </a:lnTo>
                  <a:lnTo>
                    <a:pt x="181040" y="304955"/>
                  </a:lnTo>
                  <a:lnTo>
                    <a:pt x="184193" y="328615"/>
                  </a:lnTo>
                  <a:lnTo>
                    <a:pt x="186295" y="351443"/>
                  </a:lnTo>
                  <a:lnTo>
                    <a:pt x="187697" y="373718"/>
                  </a:lnTo>
                  <a:lnTo>
                    <a:pt x="189669" y="426077"/>
                  </a:lnTo>
                  <a:lnTo>
                    <a:pt x="189946" y="426296"/>
                  </a:lnTo>
                  <a:lnTo>
                    <a:pt x="190253" y="410076"/>
                  </a:lnTo>
                  <a:lnTo>
                    <a:pt x="190490" y="256626"/>
                  </a:lnTo>
                  <a:lnTo>
                    <a:pt x="193315" y="237128"/>
                  </a:lnTo>
                  <a:lnTo>
                    <a:pt x="198021" y="217075"/>
                  </a:lnTo>
                  <a:lnTo>
                    <a:pt x="238197" y="79527"/>
                  </a:lnTo>
                  <a:lnTo>
                    <a:pt x="243464" y="62618"/>
                  </a:lnTo>
                  <a:lnTo>
                    <a:pt x="249798" y="48523"/>
                  </a:lnTo>
                  <a:lnTo>
                    <a:pt x="256843" y="36305"/>
                  </a:lnTo>
                  <a:lnTo>
                    <a:pt x="264362" y="25337"/>
                  </a:lnTo>
                  <a:lnTo>
                    <a:pt x="273608" y="16613"/>
                  </a:lnTo>
                  <a:lnTo>
                    <a:pt x="284005" y="9387"/>
                  </a:lnTo>
                  <a:lnTo>
                    <a:pt x="295170" y="3158"/>
                  </a:lnTo>
                  <a:lnTo>
                    <a:pt x="308257" y="417"/>
                  </a:lnTo>
                  <a:lnTo>
                    <a:pt x="322627" y="0"/>
                  </a:lnTo>
                  <a:lnTo>
                    <a:pt x="337851" y="1134"/>
                  </a:lnTo>
                  <a:lnTo>
                    <a:pt x="348001" y="7534"/>
                  </a:lnTo>
                  <a:lnTo>
                    <a:pt x="354767" y="17445"/>
                  </a:lnTo>
                  <a:lnTo>
                    <a:pt x="359278" y="29697"/>
                  </a:lnTo>
                  <a:lnTo>
                    <a:pt x="363696" y="46331"/>
                  </a:lnTo>
                  <a:lnTo>
                    <a:pt x="368053" y="65888"/>
                  </a:lnTo>
                  <a:lnTo>
                    <a:pt x="372368" y="87392"/>
                  </a:lnTo>
                  <a:lnTo>
                    <a:pt x="375245" y="107372"/>
                  </a:lnTo>
                  <a:lnTo>
                    <a:pt x="377163" y="126337"/>
                  </a:lnTo>
                  <a:lnTo>
                    <a:pt x="378442" y="144625"/>
                  </a:lnTo>
                  <a:lnTo>
                    <a:pt x="382117" y="161050"/>
                  </a:lnTo>
                  <a:lnTo>
                    <a:pt x="387389" y="176234"/>
                  </a:lnTo>
                  <a:lnTo>
                    <a:pt x="393726" y="190589"/>
                  </a:lnTo>
                  <a:lnTo>
                    <a:pt x="397950" y="205804"/>
                  </a:lnTo>
                  <a:lnTo>
                    <a:pt x="400767" y="221592"/>
                  </a:lnTo>
                  <a:lnTo>
                    <a:pt x="402644" y="237761"/>
                  </a:lnTo>
                  <a:lnTo>
                    <a:pt x="403896" y="257008"/>
                  </a:lnTo>
                  <a:lnTo>
                    <a:pt x="404731" y="278305"/>
                  </a:lnTo>
                  <a:lnTo>
                    <a:pt x="405905" y="341205"/>
                  </a:lnTo>
                  <a:lnTo>
                    <a:pt x="406070" y="359837"/>
                  </a:lnTo>
                  <a:lnTo>
                    <a:pt x="409002" y="379314"/>
                  </a:lnTo>
                  <a:lnTo>
                    <a:pt x="413779" y="399354"/>
                  </a:lnTo>
                  <a:lnTo>
                    <a:pt x="419786" y="419769"/>
                  </a:lnTo>
                  <a:lnTo>
                    <a:pt x="420968" y="436202"/>
                  </a:lnTo>
                  <a:lnTo>
                    <a:pt x="418934" y="449979"/>
                  </a:lnTo>
                  <a:lnTo>
                    <a:pt x="414756" y="461986"/>
                  </a:lnTo>
                  <a:lnTo>
                    <a:pt x="414793" y="474224"/>
                  </a:lnTo>
                  <a:lnTo>
                    <a:pt x="417639" y="486616"/>
                  </a:lnTo>
                  <a:lnTo>
                    <a:pt x="431800" y="52410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014763" y="5041900"/>
              <a:ext cx="39338" cy="368301"/>
            </a:xfrm>
            <a:custGeom>
              <a:avLst/>
              <a:gdLst/>
              <a:ahLst/>
              <a:cxnLst/>
              <a:rect l="0" t="0" r="0" b="0"/>
              <a:pathLst>
                <a:path w="39338" h="368301">
                  <a:moveTo>
                    <a:pt x="39337" y="0"/>
                  </a:moveTo>
                  <a:lnTo>
                    <a:pt x="39337" y="158960"/>
                  </a:lnTo>
                  <a:lnTo>
                    <a:pt x="36514" y="177939"/>
                  </a:lnTo>
                  <a:lnTo>
                    <a:pt x="31811" y="194826"/>
                  </a:lnTo>
                  <a:lnTo>
                    <a:pt x="25853" y="210317"/>
                  </a:lnTo>
                  <a:lnTo>
                    <a:pt x="21881" y="227700"/>
                  </a:lnTo>
                  <a:lnTo>
                    <a:pt x="19233" y="246345"/>
                  </a:lnTo>
                  <a:lnTo>
                    <a:pt x="17467" y="265829"/>
                  </a:lnTo>
                  <a:lnTo>
                    <a:pt x="13468" y="281642"/>
                  </a:lnTo>
                  <a:lnTo>
                    <a:pt x="7980" y="295006"/>
                  </a:lnTo>
                  <a:lnTo>
                    <a:pt x="1499" y="306737"/>
                  </a:lnTo>
                  <a:lnTo>
                    <a:pt x="0" y="318791"/>
                  </a:lnTo>
                  <a:lnTo>
                    <a:pt x="1823" y="331060"/>
                  </a:lnTo>
                  <a:lnTo>
                    <a:pt x="39337" y="3683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1117600" y="4724400"/>
              <a:ext cx="25401" cy="25401"/>
            </a:xfrm>
            <a:custGeom>
              <a:avLst/>
              <a:gdLst/>
              <a:ahLst/>
              <a:cxnLst/>
              <a:rect l="0" t="0" r="0" b="0"/>
              <a:pathLst>
                <a:path w="25401" h="25401">
                  <a:moveTo>
                    <a:pt x="0" y="25400"/>
                  </a:moveTo>
                  <a:lnTo>
                    <a:pt x="2540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1244600" y="4851400"/>
              <a:ext cx="25401" cy="673101"/>
            </a:xfrm>
            <a:custGeom>
              <a:avLst/>
              <a:gdLst/>
              <a:ahLst/>
              <a:cxnLst/>
              <a:rect l="0" t="0" r="0" b="0"/>
              <a:pathLst>
                <a:path w="25401" h="673101">
                  <a:moveTo>
                    <a:pt x="25400" y="0"/>
                  </a:moveTo>
                  <a:lnTo>
                    <a:pt x="25400" y="143833"/>
                  </a:lnTo>
                  <a:lnTo>
                    <a:pt x="22577" y="165032"/>
                  </a:lnTo>
                  <a:lnTo>
                    <a:pt x="17874" y="184811"/>
                  </a:lnTo>
                  <a:lnTo>
                    <a:pt x="11916" y="203640"/>
                  </a:lnTo>
                  <a:lnTo>
                    <a:pt x="7944" y="227482"/>
                  </a:lnTo>
                  <a:lnTo>
                    <a:pt x="5296" y="254666"/>
                  </a:lnTo>
                  <a:lnTo>
                    <a:pt x="2353" y="309329"/>
                  </a:lnTo>
                  <a:lnTo>
                    <a:pt x="1046" y="352438"/>
                  </a:lnTo>
                  <a:lnTo>
                    <a:pt x="61" y="502391"/>
                  </a:lnTo>
                  <a:lnTo>
                    <a:pt x="0" y="6731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1221419" y="5186132"/>
              <a:ext cx="302582" cy="274869"/>
            </a:xfrm>
            <a:custGeom>
              <a:avLst/>
              <a:gdLst/>
              <a:ahLst/>
              <a:cxnLst/>
              <a:rect l="0" t="0" r="0" b="0"/>
              <a:pathLst>
                <a:path w="302582" h="274869">
                  <a:moveTo>
                    <a:pt x="86681" y="71668"/>
                  </a:moveTo>
                  <a:lnTo>
                    <a:pt x="100164" y="85152"/>
                  </a:lnTo>
                  <a:lnTo>
                    <a:pt x="111192" y="89123"/>
                  </a:lnTo>
                  <a:lnTo>
                    <a:pt x="125599" y="91771"/>
                  </a:lnTo>
                  <a:lnTo>
                    <a:pt x="142260" y="93537"/>
                  </a:lnTo>
                  <a:lnTo>
                    <a:pt x="160422" y="94714"/>
                  </a:lnTo>
                  <a:lnTo>
                    <a:pt x="179586" y="95498"/>
                  </a:lnTo>
                  <a:lnTo>
                    <a:pt x="199418" y="96021"/>
                  </a:lnTo>
                  <a:lnTo>
                    <a:pt x="215461" y="93548"/>
                  </a:lnTo>
                  <a:lnTo>
                    <a:pt x="228978" y="89077"/>
                  </a:lnTo>
                  <a:lnTo>
                    <a:pt x="240812" y="83273"/>
                  </a:lnTo>
                  <a:lnTo>
                    <a:pt x="245880" y="72349"/>
                  </a:lnTo>
                  <a:lnTo>
                    <a:pt x="246435" y="58011"/>
                  </a:lnTo>
                  <a:lnTo>
                    <a:pt x="243984" y="41396"/>
                  </a:lnTo>
                  <a:lnTo>
                    <a:pt x="238116" y="28909"/>
                  </a:lnTo>
                  <a:lnTo>
                    <a:pt x="229971" y="19173"/>
                  </a:lnTo>
                  <a:lnTo>
                    <a:pt x="220307" y="11271"/>
                  </a:lnTo>
                  <a:lnTo>
                    <a:pt x="208221" y="6003"/>
                  </a:lnTo>
                  <a:lnTo>
                    <a:pt x="194518" y="2491"/>
                  </a:lnTo>
                  <a:lnTo>
                    <a:pt x="179739" y="150"/>
                  </a:lnTo>
                  <a:lnTo>
                    <a:pt x="160008" y="0"/>
                  </a:lnTo>
                  <a:lnTo>
                    <a:pt x="136977" y="1312"/>
                  </a:lnTo>
                  <a:lnTo>
                    <a:pt x="111745" y="3597"/>
                  </a:lnTo>
                  <a:lnTo>
                    <a:pt x="90690" y="10765"/>
                  </a:lnTo>
                  <a:lnTo>
                    <a:pt x="72420" y="21188"/>
                  </a:lnTo>
                  <a:lnTo>
                    <a:pt x="56007" y="33781"/>
                  </a:lnTo>
                  <a:lnTo>
                    <a:pt x="40831" y="46410"/>
                  </a:lnTo>
                  <a:lnTo>
                    <a:pt x="26481" y="59062"/>
                  </a:lnTo>
                  <a:lnTo>
                    <a:pt x="12681" y="71731"/>
                  </a:lnTo>
                  <a:lnTo>
                    <a:pt x="4892" y="87232"/>
                  </a:lnTo>
                  <a:lnTo>
                    <a:pt x="1110" y="104622"/>
                  </a:lnTo>
                  <a:lnTo>
                    <a:pt x="0" y="123270"/>
                  </a:lnTo>
                  <a:lnTo>
                    <a:pt x="4905" y="141347"/>
                  </a:lnTo>
                  <a:lnTo>
                    <a:pt x="13819" y="159043"/>
                  </a:lnTo>
                  <a:lnTo>
                    <a:pt x="25406" y="176484"/>
                  </a:lnTo>
                  <a:lnTo>
                    <a:pt x="37364" y="189523"/>
                  </a:lnTo>
                  <a:lnTo>
                    <a:pt x="49570" y="199627"/>
                  </a:lnTo>
                  <a:lnTo>
                    <a:pt x="61940" y="207774"/>
                  </a:lnTo>
                  <a:lnTo>
                    <a:pt x="75831" y="216027"/>
                  </a:lnTo>
                  <a:lnTo>
                    <a:pt x="90737" y="224352"/>
                  </a:lnTo>
                  <a:lnTo>
                    <a:pt x="106318" y="232724"/>
                  </a:lnTo>
                  <a:lnTo>
                    <a:pt x="125172" y="241127"/>
                  </a:lnTo>
                  <a:lnTo>
                    <a:pt x="146208" y="249552"/>
                  </a:lnTo>
                  <a:lnTo>
                    <a:pt x="168699" y="257990"/>
                  </a:lnTo>
                  <a:lnTo>
                    <a:pt x="189337" y="263616"/>
                  </a:lnTo>
                  <a:lnTo>
                    <a:pt x="208741" y="267366"/>
                  </a:lnTo>
                  <a:lnTo>
                    <a:pt x="302581" y="27486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1661793" y="5130800"/>
              <a:ext cx="316152" cy="393701"/>
            </a:xfrm>
            <a:custGeom>
              <a:avLst/>
              <a:gdLst/>
              <a:ahLst/>
              <a:cxnLst/>
              <a:rect l="0" t="0" r="0" b="0"/>
              <a:pathLst>
                <a:path w="316152" h="393701">
                  <a:moveTo>
                    <a:pt x="255907" y="0"/>
                  </a:moveTo>
                  <a:lnTo>
                    <a:pt x="178458" y="0"/>
                  </a:lnTo>
                  <a:lnTo>
                    <a:pt x="163352" y="2822"/>
                  </a:lnTo>
                  <a:lnTo>
                    <a:pt x="150459" y="7525"/>
                  </a:lnTo>
                  <a:lnTo>
                    <a:pt x="139042" y="13484"/>
                  </a:lnTo>
                  <a:lnTo>
                    <a:pt x="122963" y="20278"/>
                  </a:lnTo>
                  <a:lnTo>
                    <a:pt x="103778" y="27630"/>
                  </a:lnTo>
                  <a:lnTo>
                    <a:pt x="82521" y="35353"/>
                  </a:lnTo>
                  <a:lnTo>
                    <a:pt x="62705" y="41913"/>
                  </a:lnTo>
                  <a:lnTo>
                    <a:pt x="43850" y="47697"/>
                  </a:lnTo>
                  <a:lnTo>
                    <a:pt x="25635" y="52964"/>
                  </a:lnTo>
                  <a:lnTo>
                    <a:pt x="13492" y="62121"/>
                  </a:lnTo>
                  <a:lnTo>
                    <a:pt x="5397" y="73869"/>
                  </a:lnTo>
                  <a:lnTo>
                    <a:pt x="0" y="87346"/>
                  </a:lnTo>
                  <a:lnTo>
                    <a:pt x="2047" y="97742"/>
                  </a:lnTo>
                  <a:lnTo>
                    <a:pt x="9056" y="106083"/>
                  </a:lnTo>
                  <a:lnTo>
                    <a:pt x="91225" y="161129"/>
                  </a:lnTo>
                  <a:lnTo>
                    <a:pt x="105197" y="168097"/>
                  </a:lnTo>
                  <a:lnTo>
                    <a:pt x="120155" y="174153"/>
                  </a:lnTo>
                  <a:lnTo>
                    <a:pt x="135773" y="179602"/>
                  </a:lnTo>
                  <a:lnTo>
                    <a:pt x="150417" y="186057"/>
                  </a:lnTo>
                  <a:lnTo>
                    <a:pt x="164414" y="193182"/>
                  </a:lnTo>
                  <a:lnTo>
                    <a:pt x="177978" y="200755"/>
                  </a:lnTo>
                  <a:lnTo>
                    <a:pt x="192665" y="205803"/>
                  </a:lnTo>
                  <a:lnTo>
                    <a:pt x="208101" y="209169"/>
                  </a:lnTo>
                  <a:lnTo>
                    <a:pt x="224036" y="211412"/>
                  </a:lnTo>
                  <a:lnTo>
                    <a:pt x="241715" y="218552"/>
                  </a:lnTo>
                  <a:lnTo>
                    <a:pt x="260557" y="228957"/>
                  </a:lnTo>
                  <a:lnTo>
                    <a:pt x="280173" y="241538"/>
                  </a:lnTo>
                  <a:lnTo>
                    <a:pt x="294662" y="254158"/>
                  </a:lnTo>
                  <a:lnTo>
                    <a:pt x="305732" y="266806"/>
                  </a:lnTo>
                  <a:lnTo>
                    <a:pt x="314524" y="279470"/>
                  </a:lnTo>
                  <a:lnTo>
                    <a:pt x="316151" y="292147"/>
                  </a:lnTo>
                  <a:lnTo>
                    <a:pt x="313003" y="304831"/>
                  </a:lnTo>
                  <a:lnTo>
                    <a:pt x="306671" y="317520"/>
                  </a:lnTo>
                  <a:lnTo>
                    <a:pt x="295394" y="328802"/>
                  </a:lnTo>
                  <a:lnTo>
                    <a:pt x="280820" y="339146"/>
                  </a:lnTo>
                  <a:lnTo>
                    <a:pt x="264049" y="348863"/>
                  </a:lnTo>
                  <a:lnTo>
                    <a:pt x="247224" y="355342"/>
                  </a:lnTo>
                  <a:lnTo>
                    <a:pt x="230363" y="359661"/>
                  </a:lnTo>
                  <a:lnTo>
                    <a:pt x="213477" y="362541"/>
                  </a:lnTo>
                  <a:lnTo>
                    <a:pt x="193754" y="367283"/>
                  </a:lnTo>
                  <a:lnTo>
                    <a:pt x="172138" y="373266"/>
                  </a:lnTo>
                  <a:lnTo>
                    <a:pt x="103507" y="3937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520700" y="5600700"/>
              <a:ext cx="1282701" cy="50801"/>
            </a:xfrm>
            <a:custGeom>
              <a:avLst/>
              <a:gdLst/>
              <a:ahLst/>
              <a:cxnLst/>
              <a:rect l="0" t="0" r="0" b="0"/>
              <a:pathLst>
                <a:path w="1282701" h="50801">
                  <a:moveTo>
                    <a:pt x="0" y="0"/>
                  </a:moveTo>
                  <a:lnTo>
                    <a:pt x="20225" y="13484"/>
                  </a:lnTo>
                  <a:lnTo>
                    <a:pt x="33239" y="17455"/>
                  </a:lnTo>
                  <a:lnTo>
                    <a:pt x="48970" y="20103"/>
                  </a:lnTo>
                  <a:lnTo>
                    <a:pt x="66513" y="21869"/>
                  </a:lnTo>
                  <a:lnTo>
                    <a:pt x="90909" y="20223"/>
                  </a:lnTo>
                  <a:lnTo>
                    <a:pt x="119872" y="16304"/>
                  </a:lnTo>
                  <a:lnTo>
                    <a:pt x="151881" y="10869"/>
                  </a:lnTo>
                  <a:lnTo>
                    <a:pt x="181687" y="7246"/>
                  </a:lnTo>
                  <a:lnTo>
                    <a:pt x="210025" y="4831"/>
                  </a:lnTo>
                  <a:lnTo>
                    <a:pt x="237383" y="3220"/>
                  </a:lnTo>
                  <a:lnTo>
                    <a:pt x="286596" y="1431"/>
                  </a:lnTo>
                  <a:lnTo>
                    <a:pt x="361495" y="424"/>
                  </a:lnTo>
                  <a:lnTo>
                    <a:pt x="753040" y="1"/>
                  </a:lnTo>
                  <a:lnTo>
                    <a:pt x="784249" y="2823"/>
                  </a:lnTo>
                  <a:lnTo>
                    <a:pt x="816343" y="7526"/>
                  </a:lnTo>
                  <a:lnTo>
                    <a:pt x="849029" y="13484"/>
                  </a:lnTo>
                  <a:lnTo>
                    <a:pt x="880697" y="17456"/>
                  </a:lnTo>
                  <a:lnTo>
                    <a:pt x="911687" y="20104"/>
                  </a:lnTo>
                  <a:lnTo>
                    <a:pt x="942224" y="21869"/>
                  </a:lnTo>
                  <a:lnTo>
                    <a:pt x="1002496" y="23830"/>
                  </a:lnTo>
                  <a:lnTo>
                    <a:pt x="1131082" y="25193"/>
                  </a:lnTo>
                  <a:lnTo>
                    <a:pt x="1175333" y="25308"/>
                  </a:lnTo>
                  <a:lnTo>
                    <a:pt x="1197010" y="28161"/>
                  </a:lnTo>
                  <a:lnTo>
                    <a:pt x="1218518" y="32885"/>
                  </a:lnTo>
                  <a:lnTo>
                    <a:pt x="1282700" y="508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800100" y="5778500"/>
              <a:ext cx="355601" cy="596901"/>
            </a:xfrm>
            <a:custGeom>
              <a:avLst/>
              <a:gdLst/>
              <a:ahLst/>
              <a:cxnLst/>
              <a:rect l="0" t="0" r="0" b="0"/>
              <a:pathLst>
                <a:path w="355601" h="596901">
                  <a:moveTo>
                    <a:pt x="0" y="0"/>
                  </a:moveTo>
                  <a:lnTo>
                    <a:pt x="0" y="33709"/>
                  </a:lnTo>
                  <a:lnTo>
                    <a:pt x="1411" y="47873"/>
                  </a:lnTo>
                  <a:lnTo>
                    <a:pt x="3762" y="61548"/>
                  </a:lnTo>
                  <a:lnTo>
                    <a:pt x="6741" y="74899"/>
                  </a:lnTo>
                  <a:lnTo>
                    <a:pt x="8728" y="89443"/>
                  </a:lnTo>
                  <a:lnTo>
                    <a:pt x="10052" y="104784"/>
                  </a:lnTo>
                  <a:lnTo>
                    <a:pt x="10934" y="120656"/>
                  </a:lnTo>
                  <a:lnTo>
                    <a:pt x="10112" y="135470"/>
                  </a:lnTo>
                  <a:lnTo>
                    <a:pt x="8152" y="149580"/>
                  </a:lnTo>
                  <a:lnTo>
                    <a:pt x="5434" y="163220"/>
                  </a:lnTo>
                  <a:lnTo>
                    <a:pt x="3623" y="179369"/>
                  </a:lnTo>
                  <a:lnTo>
                    <a:pt x="2415" y="197190"/>
                  </a:lnTo>
                  <a:lnTo>
                    <a:pt x="1073" y="234395"/>
                  </a:lnTo>
                  <a:lnTo>
                    <a:pt x="477" y="269746"/>
                  </a:lnTo>
                  <a:lnTo>
                    <a:pt x="1729" y="285664"/>
                  </a:lnTo>
                  <a:lnTo>
                    <a:pt x="3975" y="300509"/>
                  </a:lnTo>
                  <a:lnTo>
                    <a:pt x="6883" y="314639"/>
                  </a:lnTo>
                  <a:lnTo>
                    <a:pt x="8822" y="331115"/>
                  </a:lnTo>
                  <a:lnTo>
                    <a:pt x="10114" y="349155"/>
                  </a:lnTo>
                  <a:lnTo>
                    <a:pt x="10976" y="368236"/>
                  </a:lnTo>
                  <a:lnTo>
                    <a:pt x="11933" y="408253"/>
                  </a:lnTo>
                  <a:lnTo>
                    <a:pt x="12189" y="428802"/>
                  </a:lnTo>
                  <a:lnTo>
                    <a:pt x="12359" y="432623"/>
                  </a:lnTo>
                  <a:lnTo>
                    <a:pt x="12548" y="410529"/>
                  </a:lnTo>
                  <a:lnTo>
                    <a:pt x="15421" y="396452"/>
                  </a:lnTo>
                  <a:lnTo>
                    <a:pt x="20158" y="382834"/>
                  </a:lnTo>
                  <a:lnTo>
                    <a:pt x="26139" y="369523"/>
                  </a:lnTo>
                  <a:lnTo>
                    <a:pt x="32948" y="356415"/>
                  </a:lnTo>
                  <a:lnTo>
                    <a:pt x="40310" y="343443"/>
                  </a:lnTo>
                  <a:lnTo>
                    <a:pt x="48039" y="330562"/>
                  </a:lnTo>
                  <a:lnTo>
                    <a:pt x="54604" y="316330"/>
                  </a:lnTo>
                  <a:lnTo>
                    <a:pt x="60391" y="301197"/>
                  </a:lnTo>
                  <a:lnTo>
                    <a:pt x="65661" y="285465"/>
                  </a:lnTo>
                  <a:lnTo>
                    <a:pt x="76229" y="270743"/>
                  </a:lnTo>
                  <a:lnTo>
                    <a:pt x="90330" y="256695"/>
                  </a:lnTo>
                  <a:lnTo>
                    <a:pt x="106787" y="243096"/>
                  </a:lnTo>
                  <a:lnTo>
                    <a:pt x="124813" y="234031"/>
                  </a:lnTo>
                  <a:lnTo>
                    <a:pt x="143886" y="227987"/>
                  </a:lnTo>
                  <a:lnTo>
                    <a:pt x="163657" y="223958"/>
                  </a:lnTo>
                  <a:lnTo>
                    <a:pt x="182483" y="224094"/>
                  </a:lnTo>
                  <a:lnTo>
                    <a:pt x="200677" y="227007"/>
                  </a:lnTo>
                  <a:lnTo>
                    <a:pt x="218451" y="231771"/>
                  </a:lnTo>
                  <a:lnTo>
                    <a:pt x="249489" y="240827"/>
                  </a:lnTo>
                  <a:lnTo>
                    <a:pt x="263693" y="245218"/>
                  </a:lnTo>
                  <a:lnTo>
                    <a:pt x="275984" y="253790"/>
                  </a:lnTo>
                  <a:lnTo>
                    <a:pt x="287000" y="265148"/>
                  </a:lnTo>
                  <a:lnTo>
                    <a:pt x="297167" y="278365"/>
                  </a:lnTo>
                  <a:lnTo>
                    <a:pt x="306766" y="294232"/>
                  </a:lnTo>
                  <a:lnTo>
                    <a:pt x="315989" y="311866"/>
                  </a:lnTo>
                  <a:lnTo>
                    <a:pt x="324959" y="330677"/>
                  </a:lnTo>
                  <a:lnTo>
                    <a:pt x="330939" y="350273"/>
                  </a:lnTo>
                  <a:lnTo>
                    <a:pt x="334926" y="370394"/>
                  </a:lnTo>
                  <a:lnTo>
                    <a:pt x="337584" y="390862"/>
                  </a:lnTo>
                  <a:lnTo>
                    <a:pt x="339356" y="411564"/>
                  </a:lnTo>
                  <a:lnTo>
                    <a:pt x="340537" y="432420"/>
                  </a:lnTo>
                  <a:lnTo>
                    <a:pt x="341849" y="474409"/>
                  </a:lnTo>
                  <a:lnTo>
                    <a:pt x="342433" y="516589"/>
                  </a:lnTo>
                  <a:lnTo>
                    <a:pt x="343999" y="534892"/>
                  </a:lnTo>
                  <a:lnTo>
                    <a:pt x="346455" y="551328"/>
                  </a:lnTo>
                  <a:lnTo>
                    <a:pt x="355600" y="5969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1206500" y="6032500"/>
              <a:ext cx="310090" cy="366098"/>
            </a:xfrm>
            <a:custGeom>
              <a:avLst/>
              <a:gdLst/>
              <a:ahLst/>
              <a:cxnLst/>
              <a:rect l="0" t="0" r="0" b="0"/>
              <a:pathLst>
                <a:path w="310090" h="366098">
                  <a:moveTo>
                    <a:pt x="101600" y="0"/>
                  </a:moveTo>
                  <a:lnTo>
                    <a:pt x="115083" y="13484"/>
                  </a:lnTo>
                  <a:lnTo>
                    <a:pt x="116233" y="21689"/>
                  </a:lnTo>
                  <a:lnTo>
                    <a:pt x="114178" y="31393"/>
                  </a:lnTo>
                  <a:lnTo>
                    <a:pt x="109985" y="42095"/>
                  </a:lnTo>
                  <a:lnTo>
                    <a:pt x="104368" y="54874"/>
                  </a:lnTo>
                  <a:lnTo>
                    <a:pt x="90600" y="84125"/>
                  </a:lnTo>
                  <a:lnTo>
                    <a:pt x="84389" y="101239"/>
                  </a:lnTo>
                  <a:lnTo>
                    <a:pt x="78837" y="119703"/>
                  </a:lnTo>
                  <a:lnTo>
                    <a:pt x="73724" y="139069"/>
                  </a:lnTo>
                  <a:lnTo>
                    <a:pt x="70316" y="159035"/>
                  </a:lnTo>
                  <a:lnTo>
                    <a:pt x="68044" y="179401"/>
                  </a:lnTo>
                  <a:lnTo>
                    <a:pt x="66529" y="200034"/>
                  </a:lnTo>
                  <a:lnTo>
                    <a:pt x="65519" y="220845"/>
                  </a:lnTo>
                  <a:lnTo>
                    <a:pt x="64397" y="262783"/>
                  </a:lnTo>
                  <a:lnTo>
                    <a:pt x="61276" y="279610"/>
                  </a:lnTo>
                  <a:lnTo>
                    <a:pt x="56373" y="293651"/>
                  </a:lnTo>
                  <a:lnTo>
                    <a:pt x="50282" y="305834"/>
                  </a:lnTo>
                  <a:lnTo>
                    <a:pt x="50454" y="318189"/>
                  </a:lnTo>
                  <a:lnTo>
                    <a:pt x="54803" y="330659"/>
                  </a:lnTo>
                  <a:lnTo>
                    <a:pt x="61935" y="343206"/>
                  </a:lnTo>
                  <a:lnTo>
                    <a:pt x="72334" y="351570"/>
                  </a:lnTo>
                  <a:lnTo>
                    <a:pt x="84912" y="357147"/>
                  </a:lnTo>
                  <a:lnTo>
                    <a:pt x="98941" y="360865"/>
                  </a:lnTo>
                  <a:lnTo>
                    <a:pt x="115349" y="363343"/>
                  </a:lnTo>
                  <a:lnTo>
                    <a:pt x="133344" y="364995"/>
                  </a:lnTo>
                  <a:lnTo>
                    <a:pt x="152396" y="366097"/>
                  </a:lnTo>
                  <a:lnTo>
                    <a:pt x="172153" y="364009"/>
                  </a:lnTo>
                  <a:lnTo>
                    <a:pt x="192379" y="359794"/>
                  </a:lnTo>
                  <a:lnTo>
                    <a:pt x="212919" y="354163"/>
                  </a:lnTo>
                  <a:lnTo>
                    <a:pt x="229435" y="346175"/>
                  </a:lnTo>
                  <a:lnTo>
                    <a:pt x="243268" y="336616"/>
                  </a:lnTo>
                  <a:lnTo>
                    <a:pt x="255312" y="326011"/>
                  </a:lnTo>
                  <a:lnTo>
                    <a:pt x="267574" y="311885"/>
                  </a:lnTo>
                  <a:lnTo>
                    <a:pt x="279983" y="295412"/>
                  </a:lnTo>
                  <a:lnTo>
                    <a:pt x="292488" y="277374"/>
                  </a:lnTo>
                  <a:lnTo>
                    <a:pt x="300825" y="258294"/>
                  </a:lnTo>
                  <a:lnTo>
                    <a:pt x="306383" y="238518"/>
                  </a:lnTo>
                  <a:lnTo>
                    <a:pt x="310089" y="218278"/>
                  </a:lnTo>
                  <a:lnTo>
                    <a:pt x="309737" y="199141"/>
                  </a:lnTo>
                  <a:lnTo>
                    <a:pt x="306680" y="180738"/>
                  </a:lnTo>
                  <a:lnTo>
                    <a:pt x="301820" y="162825"/>
                  </a:lnTo>
                  <a:lnTo>
                    <a:pt x="294346" y="143828"/>
                  </a:lnTo>
                  <a:lnTo>
                    <a:pt x="285131" y="124107"/>
                  </a:lnTo>
                  <a:lnTo>
                    <a:pt x="274754" y="103904"/>
                  </a:lnTo>
                  <a:lnTo>
                    <a:pt x="263602" y="89025"/>
                  </a:lnTo>
                  <a:lnTo>
                    <a:pt x="251935" y="77694"/>
                  </a:lnTo>
                  <a:lnTo>
                    <a:pt x="239923" y="68729"/>
                  </a:lnTo>
                  <a:lnTo>
                    <a:pt x="229093" y="59930"/>
                  </a:lnTo>
                  <a:lnTo>
                    <a:pt x="219051" y="51242"/>
                  </a:lnTo>
                  <a:lnTo>
                    <a:pt x="209534" y="42628"/>
                  </a:lnTo>
                  <a:lnTo>
                    <a:pt x="198956" y="34063"/>
                  </a:lnTo>
                  <a:lnTo>
                    <a:pt x="187670" y="25531"/>
                  </a:lnTo>
                  <a:lnTo>
                    <a:pt x="175913" y="17021"/>
                  </a:lnTo>
                  <a:lnTo>
                    <a:pt x="162431" y="11347"/>
                  </a:lnTo>
                  <a:lnTo>
                    <a:pt x="147798" y="7564"/>
                  </a:lnTo>
                  <a:lnTo>
                    <a:pt x="132399" y="5043"/>
                  </a:lnTo>
                  <a:lnTo>
                    <a:pt x="115077" y="3362"/>
                  </a:lnTo>
                  <a:lnTo>
                    <a:pt x="96473" y="2241"/>
                  </a:lnTo>
                  <a:lnTo>
                    <a:pt x="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1551165" y="6083300"/>
              <a:ext cx="784684" cy="403424"/>
            </a:xfrm>
            <a:custGeom>
              <a:avLst/>
              <a:gdLst/>
              <a:ahLst/>
              <a:cxnLst/>
              <a:rect l="0" t="0" r="0" b="0"/>
              <a:pathLst>
                <a:path w="784684" h="403424">
                  <a:moveTo>
                    <a:pt x="10935" y="0"/>
                  </a:moveTo>
                  <a:lnTo>
                    <a:pt x="4193" y="20225"/>
                  </a:lnTo>
                  <a:lnTo>
                    <a:pt x="2207" y="33239"/>
                  </a:lnTo>
                  <a:lnTo>
                    <a:pt x="883" y="48970"/>
                  </a:lnTo>
                  <a:lnTo>
                    <a:pt x="0" y="66513"/>
                  </a:lnTo>
                  <a:lnTo>
                    <a:pt x="823" y="85264"/>
                  </a:lnTo>
                  <a:lnTo>
                    <a:pt x="2782" y="104821"/>
                  </a:lnTo>
                  <a:lnTo>
                    <a:pt x="5500" y="124914"/>
                  </a:lnTo>
                  <a:lnTo>
                    <a:pt x="7311" y="143954"/>
                  </a:lnTo>
                  <a:lnTo>
                    <a:pt x="8519" y="162291"/>
                  </a:lnTo>
                  <a:lnTo>
                    <a:pt x="9324" y="180161"/>
                  </a:lnTo>
                  <a:lnTo>
                    <a:pt x="12683" y="199129"/>
                  </a:lnTo>
                  <a:lnTo>
                    <a:pt x="17745" y="218831"/>
                  </a:lnTo>
                  <a:lnTo>
                    <a:pt x="23941" y="239020"/>
                  </a:lnTo>
                  <a:lnTo>
                    <a:pt x="30895" y="256713"/>
                  </a:lnTo>
                  <a:lnTo>
                    <a:pt x="38352" y="272742"/>
                  </a:lnTo>
                  <a:lnTo>
                    <a:pt x="46146" y="287661"/>
                  </a:lnTo>
                  <a:lnTo>
                    <a:pt x="54165" y="300430"/>
                  </a:lnTo>
                  <a:lnTo>
                    <a:pt x="62332" y="311764"/>
                  </a:lnTo>
                  <a:lnTo>
                    <a:pt x="70600" y="322143"/>
                  </a:lnTo>
                  <a:lnTo>
                    <a:pt x="83167" y="329062"/>
                  </a:lnTo>
                  <a:lnTo>
                    <a:pt x="98600" y="333674"/>
                  </a:lnTo>
                  <a:lnTo>
                    <a:pt x="115945" y="336749"/>
                  </a:lnTo>
                  <a:lnTo>
                    <a:pt x="128919" y="333155"/>
                  </a:lnTo>
                  <a:lnTo>
                    <a:pt x="138980" y="325115"/>
                  </a:lnTo>
                  <a:lnTo>
                    <a:pt x="147098" y="314109"/>
                  </a:lnTo>
                  <a:lnTo>
                    <a:pt x="155332" y="299717"/>
                  </a:lnTo>
                  <a:lnTo>
                    <a:pt x="163644" y="283067"/>
                  </a:lnTo>
                  <a:lnTo>
                    <a:pt x="172008" y="264911"/>
                  </a:lnTo>
                  <a:lnTo>
                    <a:pt x="177583" y="245752"/>
                  </a:lnTo>
                  <a:lnTo>
                    <a:pt x="181300" y="225923"/>
                  </a:lnTo>
                  <a:lnTo>
                    <a:pt x="183778" y="205649"/>
                  </a:lnTo>
                  <a:lnTo>
                    <a:pt x="188253" y="189310"/>
                  </a:lnTo>
                  <a:lnTo>
                    <a:pt x="194058" y="175595"/>
                  </a:lnTo>
                  <a:lnTo>
                    <a:pt x="200750" y="163630"/>
                  </a:lnTo>
                  <a:lnTo>
                    <a:pt x="205211" y="148598"/>
                  </a:lnTo>
                  <a:lnTo>
                    <a:pt x="208186" y="131520"/>
                  </a:lnTo>
                  <a:lnTo>
                    <a:pt x="210169" y="113080"/>
                  </a:lnTo>
                  <a:lnTo>
                    <a:pt x="208668" y="106431"/>
                  </a:lnTo>
                  <a:lnTo>
                    <a:pt x="204846" y="107643"/>
                  </a:lnTo>
                  <a:lnTo>
                    <a:pt x="199476" y="114095"/>
                  </a:lnTo>
                  <a:lnTo>
                    <a:pt x="195895" y="125452"/>
                  </a:lnTo>
                  <a:lnTo>
                    <a:pt x="193508" y="140079"/>
                  </a:lnTo>
                  <a:lnTo>
                    <a:pt x="191917" y="156886"/>
                  </a:lnTo>
                  <a:lnTo>
                    <a:pt x="193678" y="172324"/>
                  </a:lnTo>
                  <a:lnTo>
                    <a:pt x="197675" y="186849"/>
                  </a:lnTo>
                  <a:lnTo>
                    <a:pt x="203161" y="200766"/>
                  </a:lnTo>
                  <a:lnTo>
                    <a:pt x="208230" y="215688"/>
                  </a:lnTo>
                  <a:lnTo>
                    <a:pt x="213021" y="231281"/>
                  </a:lnTo>
                  <a:lnTo>
                    <a:pt x="217625" y="247320"/>
                  </a:lnTo>
                  <a:lnTo>
                    <a:pt x="223517" y="265069"/>
                  </a:lnTo>
                  <a:lnTo>
                    <a:pt x="237590" y="303605"/>
                  </a:lnTo>
                  <a:lnTo>
                    <a:pt x="246705" y="318114"/>
                  </a:lnTo>
                  <a:lnTo>
                    <a:pt x="257015" y="329198"/>
                  </a:lnTo>
                  <a:lnTo>
                    <a:pt x="268121" y="337999"/>
                  </a:lnTo>
                  <a:lnTo>
                    <a:pt x="281170" y="346688"/>
                  </a:lnTo>
                  <a:lnTo>
                    <a:pt x="295514" y="355303"/>
                  </a:lnTo>
                  <a:lnTo>
                    <a:pt x="310721" y="363868"/>
                  </a:lnTo>
                  <a:lnTo>
                    <a:pt x="330736" y="366757"/>
                  </a:lnTo>
                  <a:lnTo>
                    <a:pt x="353958" y="365860"/>
                  </a:lnTo>
                  <a:lnTo>
                    <a:pt x="379317" y="362440"/>
                  </a:lnTo>
                  <a:lnTo>
                    <a:pt x="400456" y="355926"/>
                  </a:lnTo>
                  <a:lnTo>
                    <a:pt x="418782" y="347350"/>
                  </a:lnTo>
                  <a:lnTo>
                    <a:pt x="435233" y="337400"/>
                  </a:lnTo>
                  <a:lnTo>
                    <a:pt x="449022" y="327945"/>
                  </a:lnTo>
                  <a:lnTo>
                    <a:pt x="461037" y="318818"/>
                  </a:lnTo>
                  <a:lnTo>
                    <a:pt x="471870" y="309912"/>
                  </a:lnTo>
                  <a:lnTo>
                    <a:pt x="480503" y="299741"/>
                  </a:lnTo>
                  <a:lnTo>
                    <a:pt x="487669" y="288728"/>
                  </a:lnTo>
                  <a:lnTo>
                    <a:pt x="493857" y="277152"/>
                  </a:lnTo>
                  <a:lnTo>
                    <a:pt x="500805" y="266612"/>
                  </a:lnTo>
                  <a:lnTo>
                    <a:pt x="508260" y="256763"/>
                  </a:lnTo>
                  <a:lnTo>
                    <a:pt x="516051" y="247375"/>
                  </a:lnTo>
                  <a:lnTo>
                    <a:pt x="524068" y="234061"/>
                  </a:lnTo>
                  <a:lnTo>
                    <a:pt x="532234" y="218129"/>
                  </a:lnTo>
                  <a:lnTo>
                    <a:pt x="540501" y="200453"/>
                  </a:lnTo>
                  <a:lnTo>
                    <a:pt x="546012" y="181613"/>
                  </a:lnTo>
                  <a:lnTo>
                    <a:pt x="549686" y="161997"/>
                  </a:lnTo>
                  <a:lnTo>
                    <a:pt x="552136" y="141864"/>
                  </a:lnTo>
                  <a:lnTo>
                    <a:pt x="555180" y="121387"/>
                  </a:lnTo>
                  <a:lnTo>
                    <a:pt x="562325" y="79820"/>
                  </a:lnTo>
                  <a:lnTo>
                    <a:pt x="567617" y="63091"/>
                  </a:lnTo>
                  <a:lnTo>
                    <a:pt x="573967" y="49116"/>
                  </a:lnTo>
                  <a:lnTo>
                    <a:pt x="581023" y="36977"/>
                  </a:lnTo>
                  <a:lnTo>
                    <a:pt x="591371" y="27474"/>
                  </a:lnTo>
                  <a:lnTo>
                    <a:pt x="603915" y="19727"/>
                  </a:lnTo>
                  <a:lnTo>
                    <a:pt x="617921" y="13151"/>
                  </a:lnTo>
                  <a:lnTo>
                    <a:pt x="631492" y="10178"/>
                  </a:lnTo>
                  <a:lnTo>
                    <a:pt x="644773" y="9608"/>
                  </a:lnTo>
                  <a:lnTo>
                    <a:pt x="657860" y="10638"/>
                  </a:lnTo>
                  <a:lnTo>
                    <a:pt x="669407" y="14147"/>
                  </a:lnTo>
                  <a:lnTo>
                    <a:pt x="689763" y="25573"/>
                  </a:lnTo>
                  <a:lnTo>
                    <a:pt x="697731" y="36804"/>
                  </a:lnTo>
                  <a:lnTo>
                    <a:pt x="704455" y="51347"/>
                  </a:lnTo>
                  <a:lnTo>
                    <a:pt x="710348" y="68098"/>
                  </a:lnTo>
                  <a:lnTo>
                    <a:pt x="717099" y="82087"/>
                  </a:lnTo>
                  <a:lnTo>
                    <a:pt x="724422" y="94236"/>
                  </a:lnTo>
                  <a:lnTo>
                    <a:pt x="732126" y="105157"/>
                  </a:lnTo>
                  <a:lnTo>
                    <a:pt x="740084" y="122316"/>
                  </a:lnTo>
                  <a:lnTo>
                    <a:pt x="748212" y="143633"/>
                  </a:lnTo>
                  <a:lnTo>
                    <a:pt x="774793" y="221850"/>
                  </a:lnTo>
                  <a:lnTo>
                    <a:pt x="778407" y="239622"/>
                  </a:lnTo>
                  <a:lnTo>
                    <a:pt x="780816" y="258526"/>
                  </a:lnTo>
                  <a:lnTo>
                    <a:pt x="782422" y="278184"/>
                  </a:lnTo>
                  <a:lnTo>
                    <a:pt x="783493" y="298344"/>
                  </a:lnTo>
                  <a:lnTo>
                    <a:pt x="784683" y="339560"/>
                  </a:lnTo>
                  <a:lnTo>
                    <a:pt x="780767" y="357606"/>
                  </a:lnTo>
                  <a:lnTo>
                    <a:pt x="773923" y="373871"/>
                  </a:lnTo>
                  <a:lnTo>
                    <a:pt x="765126" y="388947"/>
                  </a:lnTo>
                  <a:lnTo>
                    <a:pt x="752207" y="397587"/>
                  </a:lnTo>
                  <a:lnTo>
                    <a:pt x="736538" y="401935"/>
                  </a:lnTo>
                  <a:lnTo>
                    <a:pt x="719037" y="403423"/>
                  </a:lnTo>
                  <a:lnTo>
                    <a:pt x="700314" y="401593"/>
                  </a:lnTo>
                  <a:lnTo>
                    <a:pt x="680777" y="397551"/>
                  </a:lnTo>
                  <a:lnTo>
                    <a:pt x="660696" y="392034"/>
                  </a:lnTo>
                  <a:lnTo>
                    <a:pt x="641664" y="385534"/>
                  </a:lnTo>
                  <a:lnTo>
                    <a:pt x="623332" y="378378"/>
                  </a:lnTo>
                  <a:lnTo>
                    <a:pt x="569735" y="3556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26"/>
          <p:cNvGrpSpPr/>
          <p:nvPr/>
        </p:nvGrpSpPr>
        <p:grpSpPr>
          <a:xfrm>
            <a:off x="3731648" y="4838700"/>
            <a:ext cx="1048924" cy="1689101"/>
            <a:chOff x="3731648" y="4838700"/>
            <a:chExt cx="1048924" cy="1689101"/>
          </a:xfrm>
        </p:grpSpPr>
        <p:sp>
          <p:nvSpPr>
            <p:cNvPr id="22" name="Freeform 21"/>
            <p:cNvSpPr/>
            <p:nvPr/>
          </p:nvSpPr>
          <p:spPr>
            <a:xfrm>
              <a:off x="3731648" y="4838700"/>
              <a:ext cx="522853" cy="806717"/>
            </a:xfrm>
            <a:custGeom>
              <a:avLst/>
              <a:gdLst/>
              <a:ahLst/>
              <a:cxnLst/>
              <a:rect l="0" t="0" r="0" b="0"/>
              <a:pathLst>
                <a:path w="522853" h="806717">
                  <a:moveTo>
                    <a:pt x="522852" y="0"/>
                  </a:moveTo>
                  <a:lnTo>
                    <a:pt x="502626" y="6742"/>
                  </a:lnTo>
                  <a:lnTo>
                    <a:pt x="491023" y="11550"/>
                  </a:lnTo>
                  <a:lnTo>
                    <a:pt x="477643" y="17577"/>
                  </a:lnTo>
                  <a:lnTo>
                    <a:pt x="463080" y="24418"/>
                  </a:lnTo>
                  <a:lnTo>
                    <a:pt x="443492" y="31801"/>
                  </a:lnTo>
                  <a:lnTo>
                    <a:pt x="420557" y="39545"/>
                  </a:lnTo>
                  <a:lnTo>
                    <a:pt x="395388" y="47530"/>
                  </a:lnTo>
                  <a:lnTo>
                    <a:pt x="370143" y="52853"/>
                  </a:lnTo>
                  <a:lnTo>
                    <a:pt x="344845" y="56402"/>
                  </a:lnTo>
                  <a:lnTo>
                    <a:pt x="319514" y="58768"/>
                  </a:lnTo>
                  <a:lnTo>
                    <a:pt x="296982" y="60345"/>
                  </a:lnTo>
                  <a:lnTo>
                    <a:pt x="276316" y="61397"/>
                  </a:lnTo>
                  <a:lnTo>
                    <a:pt x="256895" y="62098"/>
                  </a:lnTo>
                  <a:lnTo>
                    <a:pt x="182367" y="63084"/>
                  </a:lnTo>
                  <a:lnTo>
                    <a:pt x="111209" y="63376"/>
                  </a:lnTo>
                  <a:lnTo>
                    <a:pt x="94612" y="67651"/>
                  </a:lnTo>
                  <a:lnTo>
                    <a:pt x="82136" y="74734"/>
                  </a:lnTo>
                  <a:lnTo>
                    <a:pt x="72408" y="83689"/>
                  </a:lnTo>
                  <a:lnTo>
                    <a:pt x="67334" y="93893"/>
                  </a:lnTo>
                  <a:lnTo>
                    <a:pt x="65362" y="104928"/>
                  </a:lnTo>
                  <a:lnTo>
                    <a:pt x="64112" y="129890"/>
                  </a:lnTo>
                  <a:lnTo>
                    <a:pt x="61803" y="144448"/>
                  </a:lnTo>
                  <a:lnTo>
                    <a:pt x="58852" y="159799"/>
                  </a:lnTo>
                  <a:lnTo>
                    <a:pt x="56885" y="177088"/>
                  </a:lnTo>
                  <a:lnTo>
                    <a:pt x="55574" y="195670"/>
                  </a:lnTo>
                  <a:lnTo>
                    <a:pt x="54700" y="215113"/>
                  </a:lnTo>
                  <a:lnTo>
                    <a:pt x="53728" y="255532"/>
                  </a:lnTo>
                  <a:lnTo>
                    <a:pt x="53469" y="276188"/>
                  </a:lnTo>
                  <a:lnTo>
                    <a:pt x="50475" y="294192"/>
                  </a:lnTo>
                  <a:lnTo>
                    <a:pt x="45656" y="310427"/>
                  </a:lnTo>
                  <a:lnTo>
                    <a:pt x="39621" y="325485"/>
                  </a:lnTo>
                  <a:lnTo>
                    <a:pt x="32776" y="341167"/>
                  </a:lnTo>
                  <a:lnTo>
                    <a:pt x="17644" y="373645"/>
                  </a:lnTo>
                  <a:lnTo>
                    <a:pt x="11068" y="391618"/>
                  </a:lnTo>
                  <a:lnTo>
                    <a:pt x="5274" y="410657"/>
                  </a:lnTo>
                  <a:lnTo>
                    <a:pt x="0" y="430404"/>
                  </a:lnTo>
                  <a:lnTo>
                    <a:pt x="717" y="437925"/>
                  </a:lnTo>
                  <a:lnTo>
                    <a:pt x="5428" y="437294"/>
                  </a:lnTo>
                  <a:lnTo>
                    <a:pt x="12803" y="431229"/>
                  </a:lnTo>
                  <a:lnTo>
                    <a:pt x="21952" y="425775"/>
                  </a:lnTo>
                  <a:lnTo>
                    <a:pt x="32285" y="420728"/>
                  </a:lnTo>
                  <a:lnTo>
                    <a:pt x="43408" y="415952"/>
                  </a:lnTo>
                  <a:lnTo>
                    <a:pt x="57878" y="412768"/>
                  </a:lnTo>
                  <a:lnTo>
                    <a:pt x="74580" y="410645"/>
                  </a:lnTo>
                  <a:lnTo>
                    <a:pt x="92771" y="409230"/>
                  </a:lnTo>
                  <a:lnTo>
                    <a:pt x="113364" y="408286"/>
                  </a:lnTo>
                  <a:lnTo>
                    <a:pt x="158824" y="407238"/>
                  </a:lnTo>
                  <a:lnTo>
                    <a:pt x="181389" y="411192"/>
                  </a:lnTo>
                  <a:lnTo>
                    <a:pt x="203487" y="418061"/>
                  </a:lnTo>
                  <a:lnTo>
                    <a:pt x="225275" y="426874"/>
                  </a:lnTo>
                  <a:lnTo>
                    <a:pt x="241212" y="436983"/>
                  </a:lnTo>
                  <a:lnTo>
                    <a:pt x="253247" y="447955"/>
                  </a:lnTo>
                  <a:lnTo>
                    <a:pt x="262682" y="459503"/>
                  </a:lnTo>
                  <a:lnTo>
                    <a:pt x="271794" y="470024"/>
                  </a:lnTo>
                  <a:lnTo>
                    <a:pt x="280691" y="479860"/>
                  </a:lnTo>
                  <a:lnTo>
                    <a:pt x="289444" y="489240"/>
                  </a:lnTo>
                  <a:lnTo>
                    <a:pt x="295280" y="501138"/>
                  </a:lnTo>
                  <a:lnTo>
                    <a:pt x="299171" y="514714"/>
                  </a:lnTo>
                  <a:lnTo>
                    <a:pt x="301764" y="529409"/>
                  </a:lnTo>
                  <a:lnTo>
                    <a:pt x="303494" y="546262"/>
                  </a:lnTo>
                  <a:lnTo>
                    <a:pt x="304646" y="564552"/>
                  </a:lnTo>
                  <a:lnTo>
                    <a:pt x="305414" y="583801"/>
                  </a:lnTo>
                  <a:lnTo>
                    <a:pt x="303104" y="605101"/>
                  </a:lnTo>
                  <a:lnTo>
                    <a:pt x="298743" y="627767"/>
                  </a:lnTo>
                  <a:lnTo>
                    <a:pt x="293012" y="651344"/>
                  </a:lnTo>
                  <a:lnTo>
                    <a:pt x="284959" y="672707"/>
                  </a:lnTo>
                  <a:lnTo>
                    <a:pt x="275356" y="692594"/>
                  </a:lnTo>
                  <a:lnTo>
                    <a:pt x="264721" y="711496"/>
                  </a:lnTo>
                  <a:lnTo>
                    <a:pt x="253398" y="728330"/>
                  </a:lnTo>
                  <a:lnTo>
                    <a:pt x="241616" y="743787"/>
                  </a:lnTo>
                  <a:lnTo>
                    <a:pt x="229528" y="758324"/>
                  </a:lnTo>
                  <a:lnTo>
                    <a:pt x="213002" y="770838"/>
                  </a:lnTo>
                  <a:lnTo>
                    <a:pt x="193519" y="782003"/>
                  </a:lnTo>
                  <a:lnTo>
                    <a:pt x="172063" y="792269"/>
                  </a:lnTo>
                  <a:lnTo>
                    <a:pt x="150704" y="799112"/>
                  </a:lnTo>
                  <a:lnTo>
                    <a:pt x="129408" y="803674"/>
                  </a:lnTo>
                  <a:lnTo>
                    <a:pt x="108156" y="806716"/>
                  </a:lnTo>
                  <a:lnTo>
                    <a:pt x="89755" y="805922"/>
                  </a:lnTo>
                  <a:lnTo>
                    <a:pt x="2152" y="7874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4165600" y="5499100"/>
              <a:ext cx="25401" cy="63501"/>
            </a:xfrm>
            <a:custGeom>
              <a:avLst/>
              <a:gdLst/>
              <a:ahLst/>
              <a:cxnLst/>
              <a:rect l="0" t="0" r="0" b="0"/>
              <a:pathLst>
                <a:path w="25401" h="63501">
                  <a:moveTo>
                    <a:pt x="25400" y="0"/>
                  </a:moveTo>
                  <a:lnTo>
                    <a:pt x="0" y="635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4346100" y="5003800"/>
              <a:ext cx="434472" cy="584201"/>
            </a:xfrm>
            <a:custGeom>
              <a:avLst/>
              <a:gdLst/>
              <a:ahLst/>
              <a:cxnLst/>
              <a:rect l="0" t="0" r="0" b="0"/>
              <a:pathLst>
                <a:path w="434472" h="584201">
                  <a:moveTo>
                    <a:pt x="314800" y="0"/>
                  </a:moveTo>
                  <a:lnTo>
                    <a:pt x="294574" y="13484"/>
                  </a:lnTo>
                  <a:lnTo>
                    <a:pt x="282971" y="17455"/>
                  </a:lnTo>
                  <a:lnTo>
                    <a:pt x="269591" y="20103"/>
                  </a:lnTo>
                  <a:lnTo>
                    <a:pt x="255028" y="21869"/>
                  </a:lnTo>
                  <a:lnTo>
                    <a:pt x="241085" y="24457"/>
                  </a:lnTo>
                  <a:lnTo>
                    <a:pt x="227556" y="27593"/>
                  </a:lnTo>
                  <a:lnTo>
                    <a:pt x="214304" y="31095"/>
                  </a:lnTo>
                  <a:lnTo>
                    <a:pt x="198414" y="33430"/>
                  </a:lnTo>
                  <a:lnTo>
                    <a:pt x="180765" y="34987"/>
                  </a:lnTo>
                  <a:lnTo>
                    <a:pt x="161943" y="36024"/>
                  </a:lnTo>
                  <a:lnTo>
                    <a:pt x="122215" y="37177"/>
                  </a:lnTo>
                  <a:lnTo>
                    <a:pt x="45963" y="37917"/>
                  </a:lnTo>
                  <a:lnTo>
                    <a:pt x="33975" y="43622"/>
                  </a:lnTo>
                  <a:lnTo>
                    <a:pt x="25983" y="53071"/>
                  </a:lnTo>
                  <a:lnTo>
                    <a:pt x="20655" y="65013"/>
                  </a:lnTo>
                  <a:lnTo>
                    <a:pt x="15692" y="80031"/>
                  </a:lnTo>
                  <a:lnTo>
                    <a:pt x="10972" y="97099"/>
                  </a:lnTo>
                  <a:lnTo>
                    <a:pt x="6415" y="115532"/>
                  </a:lnTo>
                  <a:lnTo>
                    <a:pt x="3376" y="134877"/>
                  </a:lnTo>
                  <a:lnTo>
                    <a:pt x="1350" y="154829"/>
                  </a:lnTo>
                  <a:lnTo>
                    <a:pt x="0" y="175186"/>
                  </a:lnTo>
                  <a:lnTo>
                    <a:pt x="511" y="192990"/>
                  </a:lnTo>
                  <a:lnTo>
                    <a:pt x="2263" y="209093"/>
                  </a:lnTo>
                  <a:lnTo>
                    <a:pt x="4842" y="224062"/>
                  </a:lnTo>
                  <a:lnTo>
                    <a:pt x="6561" y="239686"/>
                  </a:lnTo>
                  <a:lnTo>
                    <a:pt x="7707" y="255746"/>
                  </a:lnTo>
                  <a:lnTo>
                    <a:pt x="8471" y="272097"/>
                  </a:lnTo>
                  <a:lnTo>
                    <a:pt x="11803" y="280176"/>
                  </a:lnTo>
                  <a:lnTo>
                    <a:pt x="16846" y="282739"/>
                  </a:lnTo>
                  <a:lnTo>
                    <a:pt x="23031" y="281626"/>
                  </a:lnTo>
                  <a:lnTo>
                    <a:pt x="34209" y="280884"/>
                  </a:lnTo>
                  <a:lnTo>
                    <a:pt x="48717" y="280389"/>
                  </a:lnTo>
                  <a:lnTo>
                    <a:pt x="65445" y="280059"/>
                  </a:lnTo>
                  <a:lnTo>
                    <a:pt x="79419" y="277017"/>
                  </a:lnTo>
                  <a:lnTo>
                    <a:pt x="91557" y="272167"/>
                  </a:lnTo>
                  <a:lnTo>
                    <a:pt x="102471" y="266111"/>
                  </a:lnTo>
                  <a:lnTo>
                    <a:pt x="116803" y="262074"/>
                  </a:lnTo>
                  <a:lnTo>
                    <a:pt x="133413" y="259383"/>
                  </a:lnTo>
                  <a:lnTo>
                    <a:pt x="151542" y="257588"/>
                  </a:lnTo>
                  <a:lnTo>
                    <a:pt x="167861" y="259214"/>
                  </a:lnTo>
                  <a:lnTo>
                    <a:pt x="182974" y="263120"/>
                  </a:lnTo>
                  <a:lnTo>
                    <a:pt x="197283" y="268547"/>
                  </a:lnTo>
                  <a:lnTo>
                    <a:pt x="212466" y="272164"/>
                  </a:lnTo>
                  <a:lnTo>
                    <a:pt x="228233" y="274576"/>
                  </a:lnTo>
                  <a:lnTo>
                    <a:pt x="244388" y="276184"/>
                  </a:lnTo>
                  <a:lnTo>
                    <a:pt x="259392" y="280078"/>
                  </a:lnTo>
                  <a:lnTo>
                    <a:pt x="273628" y="285496"/>
                  </a:lnTo>
                  <a:lnTo>
                    <a:pt x="287352" y="291931"/>
                  </a:lnTo>
                  <a:lnTo>
                    <a:pt x="303556" y="300454"/>
                  </a:lnTo>
                  <a:lnTo>
                    <a:pt x="340377" y="321212"/>
                  </a:lnTo>
                  <a:lnTo>
                    <a:pt x="355840" y="331264"/>
                  </a:lnTo>
                  <a:lnTo>
                    <a:pt x="368971" y="340786"/>
                  </a:lnTo>
                  <a:lnTo>
                    <a:pt x="380547" y="349958"/>
                  </a:lnTo>
                  <a:lnTo>
                    <a:pt x="392498" y="360305"/>
                  </a:lnTo>
                  <a:lnTo>
                    <a:pt x="404699" y="371436"/>
                  </a:lnTo>
                  <a:lnTo>
                    <a:pt x="417066" y="383091"/>
                  </a:lnTo>
                  <a:lnTo>
                    <a:pt x="425310" y="396505"/>
                  </a:lnTo>
                  <a:lnTo>
                    <a:pt x="430806" y="411092"/>
                  </a:lnTo>
                  <a:lnTo>
                    <a:pt x="434471" y="426461"/>
                  </a:lnTo>
                  <a:lnTo>
                    <a:pt x="434091" y="440940"/>
                  </a:lnTo>
                  <a:lnTo>
                    <a:pt x="431016" y="454827"/>
                  </a:lnTo>
                  <a:lnTo>
                    <a:pt x="426144" y="468318"/>
                  </a:lnTo>
                  <a:lnTo>
                    <a:pt x="415840" y="481545"/>
                  </a:lnTo>
                  <a:lnTo>
                    <a:pt x="401916" y="494596"/>
                  </a:lnTo>
                  <a:lnTo>
                    <a:pt x="385577" y="507531"/>
                  </a:lnTo>
                  <a:lnTo>
                    <a:pt x="366218" y="518976"/>
                  </a:lnTo>
                  <a:lnTo>
                    <a:pt x="344845" y="529428"/>
                  </a:lnTo>
                  <a:lnTo>
                    <a:pt x="299931" y="548568"/>
                  </a:lnTo>
                  <a:lnTo>
                    <a:pt x="256450" y="566482"/>
                  </a:lnTo>
                  <a:lnTo>
                    <a:pt x="236389" y="572388"/>
                  </a:lnTo>
                  <a:lnTo>
                    <a:pt x="217370" y="576325"/>
                  </a:lnTo>
                  <a:lnTo>
                    <a:pt x="199046" y="578950"/>
                  </a:lnTo>
                  <a:lnTo>
                    <a:pt x="179775" y="580700"/>
                  </a:lnTo>
                  <a:lnTo>
                    <a:pt x="159872" y="581866"/>
                  </a:lnTo>
                  <a:lnTo>
                    <a:pt x="98900" y="5842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3733800" y="5689600"/>
              <a:ext cx="927101" cy="63501"/>
            </a:xfrm>
            <a:custGeom>
              <a:avLst/>
              <a:gdLst/>
              <a:ahLst/>
              <a:cxnLst/>
              <a:rect l="0" t="0" r="0" b="0"/>
              <a:pathLst>
                <a:path w="927101" h="63501">
                  <a:moveTo>
                    <a:pt x="0" y="0"/>
                  </a:moveTo>
                  <a:lnTo>
                    <a:pt x="13484" y="13484"/>
                  </a:lnTo>
                  <a:lnTo>
                    <a:pt x="21689" y="20278"/>
                  </a:lnTo>
                  <a:lnTo>
                    <a:pt x="31392" y="27630"/>
                  </a:lnTo>
                  <a:lnTo>
                    <a:pt x="42095" y="35353"/>
                  </a:lnTo>
                  <a:lnTo>
                    <a:pt x="56285" y="40502"/>
                  </a:lnTo>
                  <a:lnTo>
                    <a:pt x="72801" y="43934"/>
                  </a:lnTo>
                  <a:lnTo>
                    <a:pt x="90867" y="46223"/>
                  </a:lnTo>
                  <a:lnTo>
                    <a:pt x="111378" y="47749"/>
                  </a:lnTo>
                  <a:lnTo>
                    <a:pt x="133518" y="48766"/>
                  </a:lnTo>
                  <a:lnTo>
                    <a:pt x="156745" y="49443"/>
                  </a:lnTo>
                  <a:lnTo>
                    <a:pt x="179285" y="47073"/>
                  </a:lnTo>
                  <a:lnTo>
                    <a:pt x="201368" y="42671"/>
                  </a:lnTo>
                  <a:lnTo>
                    <a:pt x="223145" y="36914"/>
                  </a:lnTo>
                  <a:lnTo>
                    <a:pt x="244719" y="33076"/>
                  </a:lnTo>
                  <a:lnTo>
                    <a:pt x="266157" y="30517"/>
                  </a:lnTo>
                  <a:lnTo>
                    <a:pt x="287504" y="28811"/>
                  </a:lnTo>
                  <a:lnTo>
                    <a:pt x="308792" y="27674"/>
                  </a:lnTo>
                  <a:lnTo>
                    <a:pt x="351259" y="26410"/>
                  </a:lnTo>
                  <a:lnTo>
                    <a:pt x="428318" y="25699"/>
                  </a:lnTo>
                  <a:lnTo>
                    <a:pt x="453468" y="28421"/>
                  </a:lnTo>
                  <a:lnTo>
                    <a:pt x="477289" y="33059"/>
                  </a:lnTo>
                  <a:lnTo>
                    <a:pt x="500226" y="38972"/>
                  </a:lnTo>
                  <a:lnTo>
                    <a:pt x="522573" y="42915"/>
                  </a:lnTo>
                  <a:lnTo>
                    <a:pt x="544526" y="45543"/>
                  </a:lnTo>
                  <a:lnTo>
                    <a:pt x="566217" y="47295"/>
                  </a:lnTo>
                  <a:lnTo>
                    <a:pt x="587733" y="48463"/>
                  </a:lnTo>
                  <a:lnTo>
                    <a:pt x="630456" y="49761"/>
                  </a:lnTo>
                  <a:lnTo>
                    <a:pt x="757739" y="50708"/>
                  </a:lnTo>
                  <a:lnTo>
                    <a:pt x="834742" y="50772"/>
                  </a:lnTo>
                  <a:lnTo>
                    <a:pt x="857061" y="52192"/>
                  </a:lnTo>
                  <a:lnTo>
                    <a:pt x="876174" y="54550"/>
                  </a:lnTo>
                  <a:lnTo>
                    <a:pt x="927100" y="635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4055317" y="5943600"/>
              <a:ext cx="567484" cy="584201"/>
            </a:xfrm>
            <a:custGeom>
              <a:avLst/>
              <a:gdLst/>
              <a:ahLst/>
              <a:cxnLst/>
              <a:rect l="0" t="0" r="0" b="0"/>
              <a:pathLst>
                <a:path w="567484" h="584201">
                  <a:moveTo>
                    <a:pt x="46783" y="0"/>
                  </a:moveTo>
                  <a:lnTo>
                    <a:pt x="250791" y="0"/>
                  </a:lnTo>
                  <a:lnTo>
                    <a:pt x="270277" y="5644"/>
                  </a:lnTo>
                  <a:lnTo>
                    <a:pt x="290323" y="15051"/>
                  </a:lnTo>
                  <a:lnTo>
                    <a:pt x="373192" y="63964"/>
                  </a:lnTo>
                  <a:lnTo>
                    <a:pt x="388566" y="77920"/>
                  </a:lnTo>
                  <a:lnTo>
                    <a:pt x="400227" y="92869"/>
                  </a:lnTo>
                  <a:lnTo>
                    <a:pt x="409412" y="108479"/>
                  </a:lnTo>
                  <a:lnTo>
                    <a:pt x="415536" y="125941"/>
                  </a:lnTo>
                  <a:lnTo>
                    <a:pt x="419618" y="144638"/>
                  </a:lnTo>
                  <a:lnTo>
                    <a:pt x="422339" y="164159"/>
                  </a:lnTo>
                  <a:lnTo>
                    <a:pt x="422743" y="184228"/>
                  </a:lnTo>
                  <a:lnTo>
                    <a:pt x="421600" y="204663"/>
                  </a:lnTo>
                  <a:lnTo>
                    <a:pt x="419428" y="225342"/>
                  </a:lnTo>
                  <a:lnTo>
                    <a:pt x="415157" y="243361"/>
                  </a:lnTo>
                  <a:lnTo>
                    <a:pt x="409487" y="259607"/>
                  </a:lnTo>
                  <a:lnTo>
                    <a:pt x="402886" y="274671"/>
                  </a:lnTo>
                  <a:lnTo>
                    <a:pt x="395663" y="287536"/>
                  </a:lnTo>
                  <a:lnTo>
                    <a:pt x="388025" y="298935"/>
                  </a:lnTo>
                  <a:lnTo>
                    <a:pt x="380111" y="309357"/>
                  </a:lnTo>
                  <a:lnTo>
                    <a:pt x="370601" y="320538"/>
                  </a:lnTo>
                  <a:lnTo>
                    <a:pt x="360028" y="332225"/>
                  </a:lnTo>
                  <a:lnTo>
                    <a:pt x="338403" y="355089"/>
                  </a:lnTo>
                  <a:lnTo>
                    <a:pt x="319384" y="374658"/>
                  </a:lnTo>
                  <a:lnTo>
                    <a:pt x="308950" y="383827"/>
                  </a:lnTo>
                  <a:lnTo>
                    <a:pt x="297761" y="392762"/>
                  </a:lnTo>
                  <a:lnTo>
                    <a:pt x="286068" y="401541"/>
                  </a:lnTo>
                  <a:lnTo>
                    <a:pt x="274040" y="408805"/>
                  </a:lnTo>
                  <a:lnTo>
                    <a:pt x="261787" y="415059"/>
                  </a:lnTo>
                  <a:lnTo>
                    <a:pt x="249386" y="420639"/>
                  </a:lnTo>
                  <a:lnTo>
                    <a:pt x="220554" y="434365"/>
                  </a:lnTo>
                  <a:lnTo>
                    <a:pt x="204964" y="441977"/>
                  </a:lnTo>
                  <a:lnTo>
                    <a:pt x="187514" y="447051"/>
                  </a:lnTo>
                  <a:lnTo>
                    <a:pt x="168826" y="450434"/>
                  </a:lnTo>
                  <a:lnTo>
                    <a:pt x="149312" y="452689"/>
                  </a:lnTo>
                  <a:lnTo>
                    <a:pt x="129246" y="451370"/>
                  </a:lnTo>
                  <a:lnTo>
                    <a:pt x="108814" y="447669"/>
                  </a:lnTo>
                  <a:lnTo>
                    <a:pt x="88137" y="442379"/>
                  </a:lnTo>
                  <a:lnTo>
                    <a:pt x="70119" y="437441"/>
                  </a:lnTo>
                  <a:lnTo>
                    <a:pt x="38810" y="428192"/>
                  </a:lnTo>
                  <a:lnTo>
                    <a:pt x="25945" y="422339"/>
                  </a:lnTo>
                  <a:lnTo>
                    <a:pt x="14546" y="415615"/>
                  </a:lnTo>
                  <a:lnTo>
                    <a:pt x="4125" y="408310"/>
                  </a:lnTo>
                  <a:lnTo>
                    <a:pt x="0" y="400618"/>
                  </a:lnTo>
                  <a:lnTo>
                    <a:pt x="72" y="392667"/>
                  </a:lnTo>
                  <a:lnTo>
                    <a:pt x="13724" y="352887"/>
                  </a:lnTo>
                  <a:lnTo>
                    <a:pt x="19099" y="342502"/>
                  </a:lnTo>
                  <a:lnTo>
                    <a:pt x="25505" y="332757"/>
                  </a:lnTo>
                  <a:lnTo>
                    <a:pt x="32597" y="323438"/>
                  </a:lnTo>
                  <a:lnTo>
                    <a:pt x="47203" y="317225"/>
                  </a:lnTo>
                  <a:lnTo>
                    <a:pt x="66819" y="313083"/>
                  </a:lnTo>
                  <a:lnTo>
                    <a:pt x="89773" y="310322"/>
                  </a:lnTo>
                  <a:lnTo>
                    <a:pt x="112132" y="311303"/>
                  </a:lnTo>
                  <a:lnTo>
                    <a:pt x="134093" y="314780"/>
                  </a:lnTo>
                  <a:lnTo>
                    <a:pt x="155790" y="319920"/>
                  </a:lnTo>
                  <a:lnTo>
                    <a:pt x="177309" y="323346"/>
                  </a:lnTo>
                  <a:lnTo>
                    <a:pt x="198712" y="325631"/>
                  </a:lnTo>
                  <a:lnTo>
                    <a:pt x="220035" y="327154"/>
                  </a:lnTo>
                  <a:lnTo>
                    <a:pt x="238484" y="330991"/>
                  </a:lnTo>
                  <a:lnTo>
                    <a:pt x="255017" y="336372"/>
                  </a:lnTo>
                  <a:lnTo>
                    <a:pt x="270272" y="342781"/>
                  </a:lnTo>
                  <a:lnTo>
                    <a:pt x="286087" y="348465"/>
                  </a:lnTo>
                  <a:lnTo>
                    <a:pt x="302274" y="353666"/>
                  </a:lnTo>
                  <a:lnTo>
                    <a:pt x="318710" y="358544"/>
                  </a:lnTo>
                  <a:lnTo>
                    <a:pt x="333901" y="364618"/>
                  </a:lnTo>
                  <a:lnTo>
                    <a:pt x="348261" y="371490"/>
                  </a:lnTo>
                  <a:lnTo>
                    <a:pt x="362068" y="378893"/>
                  </a:lnTo>
                  <a:lnTo>
                    <a:pt x="374095" y="386651"/>
                  </a:lnTo>
                  <a:lnTo>
                    <a:pt x="384936" y="394645"/>
                  </a:lnTo>
                  <a:lnTo>
                    <a:pt x="394985" y="402796"/>
                  </a:lnTo>
                  <a:lnTo>
                    <a:pt x="405917" y="409642"/>
                  </a:lnTo>
                  <a:lnTo>
                    <a:pt x="417439" y="415616"/>
                  </a:lnTo>
                  <a:lnTo>
                    <a:pt x="429353" y="421011"/>
                  </a:lnTo>
                  <a:lnTo>
                    <a:pt x="440119" y="427429"/>
                  </a:lnTo>
                  <a:lnTo>
                    <a:pt x="450118" y="434531"/>
                  </a:lnTo>
                  <a:lnTo>
                    <a:pt x="459606" y="442087"/>
                  </a:lnTo>
                  <a:lnTo>
                    <a:pt x="468754" y="451358"/>
                  </a:lnTo>
                  <a:lnTo>
                    <a:pt x="477674" y="461772"/>
                  </a:lnTo>
                  <a:lnTo>
                    <a:pt x="486444" y="472948"/>
                  </a:lnTo>
                  <a:lnTo>
                    <a:pt x="493701" y="486043"/>
                  </a:lnTo>
                  <a:lnTo>
                    <a:pt x="499950" y="500417"/>
                  </a:lnTo>
                  <a:lnTo>
                    <a:pt x="505528" y="515645"/>
                  </a:lnTo>
                  <a:lnTo>
                    <a:pt x="514890" y="530030"/>
                  </a:lnTo>
                  <a:lnTo>
                    <a:pt x="526776" y="543853"/>
                  </a:lnTo>
                  <a:lnTo>
                    <a:pt x="567483" y="5842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5372100" y="5745783"/>
            <a:ext cx="406401" cy="185118"/>
            <a:chOff x="5372100" y="5745783"/>
            <a:chExt cx="406401" cy="185118"/>
          </a:xfrm>
        </p:grpSpPr>
        <p:sp>
          <p:nvSpPr>
            <p:cNvPr id="28" name="Freeform 27"/>
            <p:cNvSpPr/>
            <p:nvPr/>
          </p:nvSpPr>
          <p:spPr>
            <a:xfrm>
              <a:off x="5372100" y="5745783"/>
              <a:ext cx="317501" cy="7318"/>
            </a:xfrm>
            <a:custGeom>
              <a:avLst/>
              <a:gdLst/>
              <a:ahLst/>
              <a:cxnLst/>
              <a:rect l="0" t="0" r="0" b="0"/>
              <a:pathLst>
                <a:path w="317501" h="7318">
                  <a:moveTo>
                    <a:pt x="0" y="7317"/>
                  </a:moveTo>
                  <a:lnTo>
                    <a:pt x="88383" y="7317"/>
                  </a:lnTo>
                  <a:lnTo>
                    <a:pt x="108311" y="5905"/>
                  </a:lnTo>
                  <a:lnTo>
                    <a:pt x="128651" y="3554"/>
                  </a:lnTo>
                  <a:lnTo>
                    <a:pt x="149268" y="574"/>
                  </a:lnTo>
                  <a:lnTo>
                    <a:pt x="167245" y="0"/>
                  </a:lnTo>
                  <a:lnTo>
                    <a:pt x="183463" y="1027"/>
                  </a:lnTo>
                  <a:lnTo>
                    <a:pt x="198508" y="3124"/>
                  </a:lnTo>
                  <a:lnTo>
                    <a:pt x="214183" y="4521"/>
                  </a:lnTo>
                  <a:lnTo>
                    <a:pt x="230278" y="5453"/>
                  </a:lnTo>
                  <a:lnTo>
                    <a:pt x="317500" y="731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5410200" y="5905500"/>
              <a:ext cx="368301" cy="25401"/>
            </a:xfrm>
            <a:custGeom>
              <a:avLst/>
              <a:gdLst/>
              <a:ahLst/>
              <a:cxnLst/>
              <a:rect l="0" t="0" r="0" b="0"/>
              <a:pathLst>
                <a:path w="368301" h="25401">
                  <a:moveTo>
                    <a:pt x="0" y="0"/>
                  </a:moveTo>
                  <a:lnTo>
                    <a:pt x="13484" y="13484"/>
                  </a:lnTo>
                  <a:lnTo>
                    <a:pt x="24511" y="17455"/>
                  </a:lnTo>
                  <a:lnTo>
                    <a:pt x="38918" y="20104"/>
                  </a:lnTo>
                  <a:lnTo>
                    <a:pt x="55579" y="21869"/>
                  </a:lnTo>
                  <a:lnTo>
                    <a:pt x="73741" y="23046"/>
                  </a:lnTo>
                  <a:lnTo>
                    <a:pt x="92905" y="23831"/>
                  </a:lnTo>
                  <a:lnTo>
                    <a:pt x="133013" y="24702"/>
                  </a:lnTo>
                  <a:lnTo>
                    <a:pt x="368300" y="254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Group 36"/>
          <p:cNvGrpSpPr/>
          <p:nvPr/>
        </p:nvGrpSpPr>
        <p:grpSpPr>
          <a:xfrm>
            <a:off x="4470400" y="5283200"/>
            <a:ext cx="2552701" cy="1612901"/>
            <a:chOff x="4470400" y="5283200"/>
            <a:chExt cx="2552701" cy="1612901"/>
          </a:xfrm>
        </p:grpSpPr>
        <p:sp>
          <p:nvSpPr>
            <p:cNvPr id="31" name="Freeform 30"/>
            <p:cNvSpPr/>
            <p:nvPr/>
          </p:nvSpPr>
          <p:spPr>
            <a:xfrm>
              <a:off x="6223000" y="5321300"/>
              <a:ext cx="393701" cy="431801"/>
            </a:xfrm>
            <a:custGeom>
              <a:avLst/>
              <a:gdLst/>
              <a:ahLst/>
              <a:cxnLst/>
              <a:rect l="0" t="0" r="0" b="0"/>
              <a:pathLst>
                <a:path w="393701" h="431801">
                  <a:moveTo>
                    <a:pt x="0" y="0"/>
                  </a:moveTo>
                  <a:lnTo>
                    <a:pt x="13484" y="13484"/>
                  </a:lnTo>
                  <a:lnTo>
                    <a:pt x="20278" y="23100"/>
                  </a:lnTo>
                  <a:lnTo>
                    <a:pt x="27629" y="35155"/>
                  </a:lnTo>
                  <a:lnTo>
                    <a:pt x="35353" y="48837"/>
                  </a:lnTo>
                  <a:lnTo>
                    <a:pt x="43324" y="65013"/>
                  </a:lnTo>
                  <a:lnTo>
                    <a:pt x="51460" y="82853"/>
                  </a:lnTo>
                  <a:lnTo>
                    <a:pt x="59707" y="101802"/>
                  </a:lnTo>
                  <a:lnTo>
                    <a:pt x="69438" y="118668"/>
                  </a:lnTo>
                  <a:lnTo>
                    <a:pt x="80158" y="134145"/>
                  </a:lnTo>
                  <a:lnTo>
                    <a:pt x="91538" y="148697"/>
                  </a:lnTo>
                  <a:lnTo>
                    <a:pt x="101948" y="162631"/>
                  </a:lnTo>
                  <a:lnTo>
                    <a:pt x="121039" y="189402"/>
                  </a:lnTo>
                  <a:lnTo>
                    <a:pt x="131493" y="201057"/>
                  </a:lnTo>
                  <a:lnTo>
                    <a:pt x="142695" y="211649"/>
                  </a:lnTo>
                  <a:lnTo>
                    <a:pt x="154397" y="221532"/>
                  </a:lnTo>
                  <a:lnTo>
                    <a:pt x="165020" y="232355"/>
                  </a:lnTo>
                  <a:lnTo>
                    <a:pt x="174924" y="243803"/>
                  </a:lnTo>
                  <a:lnTo>
                    <a:pt x="184349" y="255668"/>
                  </a:lnTo>
                  <a:lnTo>
                    <a:pt x="197688" y="269223"/>
                  </a:lnTo>
                  <a:lnTo>
                    <a:pt x="213637" y="283904"/>
                  </a:lnTo>
                  <a:lnTo>
                    <a:pt x="231325" y="299336"/>
                  </a:lnTo>
                  <a:lnTo>
                    <a:pt x="247350" y="313857"/>
                  </a:lnTo>
                  <a:lnTo>
                    <a:pt x="276444" y="341281"/>
                  </a:lnTo>
                  <a:lnTo>
                    <a:pt x="328696" y="392371"/>
                  </a:lnTo>
                  <a:lnTo>
                    <a:pt x="337663" y="401281"/>
                  </a:lnTo>
                  <a:lnTo>
                    <a:pt x="347875" y="408632"/>
                  </a:lnTo>
                  <a:lnTo>
                    <a:pt x="358917" y="414943"/>
                  </a:lnTo>
                  <a:lnTo>
                    <a:pt x="393700" y="4318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6184900" y="5283200"/>
              <a:ext cx="406401" cy="495301"/>
            </a:xfrm>
            <a:custGeom>
              <a:avLst/>
              <a:gdLst/>
              <a:ahLst/>
              <a:cxnLst/>
              <a:rect l="0" t="0" r="0" b="0"/>
              <a:pathLst>
                <a:path w="406401" h="495301">
                  <a:moveTo>
                    <a:pt x="406400" y="0"/>
                  </a:moveTo>
                  <a:lnTo>
                    <a:pt x="399658" y="20225"/>
                  </a:lnTo>
                  <a:lnTo>
                    <a:pt x="394849" y="29005"/>
                  </a:lnTo>
                  <a:lnTo>
                    <a:pt x="388822" y="37681"/>
                  </a:lnTo>
                  <a:lnTo>
                    <a:pt x="381981" y="46287"/>
                  </a:lnTo>
                  <a:lnTo>
                    <a:pt x="374598" y="54847"/>
                  </a:lnTo>
                  <a:lnTo>
                    <a:pt x="366855" y="63375"/>
                  </a:lnTo>
                  <a:lnTo>
                    <a:pt x="358870" y="71883"/>
                  </a:lnTo>
                  <a:lnTo>
                    <a:pt x="350724" y="81789"/>
                  </a:lnTo>
                  <a:lnTo>
                    <a:pt x="342472" y="92626"/>
                  </a:lnTo>
                  <a:lnTo>
                    <a:pt x="334147" y="104083"/>
                  </a:lnTo>
                  <a:lnTo>
                    <a:pt x="324365" y="114544"/>
                  </a:lnTo>
                  <a:lnTo>
                    <a:pt x="313610" y="124341"/>
                  </a:lnTo>
                  <a:lnTo>
                    <a:pt x="302207" y="133694"/>
                  </a:lnTo>
                  <a:lnTo>
                    <a:pt x="291782" y="144162"/>
                  </a:lnTo>
                  <a:lnTo>
                    <a:pt x="282010" y="155375"/>
                  </a:lnTo>
                  <a:lnTo>
                    <a:pt x="272673" y="167083"/>
                  </a:lnTo>
                  <a:lnTo>
                    <a:pt x="259393" y="181944"/>
                  </a:lnTo>
                  <a:lnTo>
                    <a:pt x="225823" y="217271"/>
                  </a:lnTo>
                  <a:lnTo>
                    <a:pt x="209815" y="235158"/>
                  </a:lnTo>
                  <a:lnTo>
                    <a:pt x="194910" y="252727"/>
                  </a:lnTo>
                  <a:lnTo>
                    <a:pt x="180740" y="270085"/>
                  </a:lnTo>
                  <a:lnTo>
                    <a:pt x="168471" y="285890"/>
                  </a:lnTo>
                  <a:lnTo>
                    <a:pt x="157469" y="300659"/>
                  </a:lnTo>
                  <a:lnTo>
                    <a:pt x="112792" y="361524"/>
                  </a:lnTo>
                  <a:lnTo>
                    <a:pt x="99184" y="376482"/>
                  </a:lnTo>
                  <a:lnTo>
                    <a:pt x="84467" y="390688"/>
                  </a:lnTo>
                  <a:lnTo>
                    <a:pt x="69011" y="404392"/>
                  </a:lnTo>
                  <a:lnTo>
                    <a:pt x="40549" y="430907"/>
                  </a:lnTo>
                  <a:lnTo>
                    <a:pt x="0" y="4953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5943600" y="5905500"/>
              <a:ext cx="1079501" cy="38101"/>
            </a:xfrm>
            <a:custGeom>
              <a:avLst/>
              <a:gdLst/>
              <a:ahLst/>
              <a:cxnLst/>
              <a:rect l="0" t="0" r="0" b="0"/>
              <a:pathLst>
                <a:path w="1079501" h="38101">
                  <a:moveTo>
                    <a:pt x="0" y="0"/>
                  </a:moveTo>
                  <a:lnTo>
                    <a:pt x="373336" y="0"/>
                  </a:lnTo>
                  <a:lnTo>
                    <a:pt x="397057" y="2822"/>
                  </a:lnTo>
                  <a:lnTo>
                    <a:pt x="421338" y="7526"/>
                  </a:lnTo>
                  <a:lnTo>
                    <a:pt x="445992" y="13484"/>
                  </a:lnTo>
                  <a:lnTo>
                    <a:pt x="472306" y="17455"/>
                  </a:lnTo>
                  <a:lnTo>
                    <a:pt x="499726" y="20104"/>
                  </a:lnTo>
                  <a:lnTo>
                    <a:pt x="527884" y="21869"/>
                  </a:lnTo>
                  <a:lnTo>
                    <a:pt x="577985" y="23831"/>
                  </a:lnTo>
                  <a:lnTo>
                    <a:pt x="653384" y="24934"/>
                  </a:lnTo>
                  <a:lnTo>
                    <a:pt x="681122" y="25089"/>
                  </a:lnTo>
                  <a:lnTo>
                    <a:pt x="706670" y="26604"/>
                  </a:lnTo>
                  <a:lnTo>
                    <a:pt x="730758" y="29024"/>
                  </a:lnTo>
                  <a:lnTo>
                    <a:pt x="753872" y="32049"/>
                  </a:lnTo>
                  <a:lnTo>
                    <a:pt x="776337" y="34066"/>
                  </a:lnTo>
                  <a:lnTo>
                    <a:pt x="798369" y="35410"/>
                  </a:lnTo>
                  <a:lnTo>
                    <a:pt x="841664" y="36904"/>
                  </a:lnTo>
                  <a:lnTo>
                    <a:pt x="923184" y="37863"/>
                  </a:lnTo>
                  <a:lnTo>
                    <a:pt x="1079500" y="381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6159500" y="6121427"/>
              <a:ext cx="598233" cy="774674"/>
            </a:xfrm>
            <a:custGeom>
              <a:avLst/>
              <a:gdLst/>
              <a:ahLst/>
              <a:cxnLst/>
              <a:rect l="0" t="0" r="0" b="0"/>
              <a:pathLst>
                <a:path w="598233" h="774674">
                  <a:moveTo>
                    <a:pt x="0" y="25373"/>
                  </a:moveTo>
                  <a:lnTo>
                    <a:pt x="90932" y="25373"/>
                  </a:lnTo>
                  <a:lnTo>
                    <a:pt x="115654" y="22550"/>
                  </a:lnTo>
                  <a:lnTo>
                    <a:pt x="140603" y="17846"/>
                  </a:lnTo>
                  <a:lnTo>
                    <a:pt x="165702" y="11888"/>
                  </a:lnTo>
                  <a:lnTo>
                    <a:pt x="188079" y="7917"/>
                  </a:lnTo>
                  <a:lnTo>
                    <a:pt x="208641" y="5268"/>
                  </a:lnTo>
                  <a:lnTo>
                    <a:pt x="227994" y="3503"/>
                  </a:lnTo>
                  <a:lnTo>
                    <a:pt x="249363" y="2326"/>
                  </a:lnTo>
                  <a:lnTo>
                    <a:pt x="295683" y="1019"/>
                  </a:lnTo>
                  <a:lnTo>
                    <a:pt x="403231" y="110"/>
                  </a:lnTo>
                  <a:lnTo>
                    <a:pt x="500632" y="0"/>
                  </a:lnTo>
                  <a:lnTo>
                    <a:pt x="522843" y="2813"/>
                  </a:lnTo>
                  <a:lnTo>
                    <a:pt x="544707" y="7510"/>
                  </a:lnTo>
                  <a:lnTo>
                    <a:pt x="566337" y="13464"/>
                  </a:lnTo>
                  <a:lnTo>
                    <a:pt x="580758" y="24489"/>
                  </a:lnTo>
                  <a:lnTo>
                    <a:pt x="590372" y="38895"/>
                  </a:lnTo>
                  <a:lnTo>
                    <a:pt x="596781" y="55554"/>
                  </a:lnTo>
                  <a:lnTo>
                    <a:pt x="598232" y="70893"/>
                  </a:lnTo>
                  <a:lnTo>
                    <a:pt x="596376" y="85353"/>
                  </a:lnTo>
                  <a:lnTo>
                    <a:pt x="592318" y="99226"/>
                  </a:lnTo>
                  <a:lnTo>
                    <a:pt x="580282" y="122167"/>
                  </a:lnTo>
                  <a:lnTo>
                    <a:pt x="564114" y="146003"/>
                  </a:lnTo>
                  <a:lnTo>
                    <a:pt x="513769" y="225504"/>
                  </a:lnTo>
                  <a:lnTo>
                    <a:pt x="507613" y="240638"/>
                  </a:lnTo>
                  <a:lnTo>
                    <a:pt x="503508" y="256372"/>
                  </a:lnTo>
                  <a:lnTo>
                    <a:pt x="500772" y="272505"/>
                  </a:lnTo>
                  <a:lnTo>
                    <a:pt x="497537" y="287494"/>
                  </a:lnTo>
                  <a:lnTo>
                    <a:pt x="493969" y="301720"/>
                  </a:lnTo>
                  <a:lnTo>
                    <a:pt x="490179" y="315438"/>
                  </a:lnTo>
                  <a:lnTo>
                    <a:pt x="484830" y="328816"/>
                  </a:lnTo>
                  <a:lnTo>
                    <a:pt x="478442" y="341968"/>
                  </a:lnTo>
                  <a:lnTo>
                    <a:pt x="471361" y="354969"/>
                  </a:lnTo>
                  <a:lnTo>
                    <a:pt x="466641" y="369281"/>
                  </a:lnTo>
                  <a:lnTo>
                    <a:pt x="463494" y="384467"/>
                  </a:lnTo>
                  <a:lnTo>
                    <a:pt x="461395" y="400236"/>
                  </a:lnTo>
                  <a:lnTo>
                    <a:pt x="464230" y="414981"/>
                  </a:lnTo>
                  <a:lnTo>
                    <a:pt x="470354" y="429045"/>
                  </a:lnTo>
                  <a:lnTo>
                    <a:pt x="478669" y="442654"/>
                  </a:lnTo>
                  <a:lnTo>
                    <a:pt x="484213" y="457371"/>
                  </a:lnTo>
                  <a:lnTo>
                    <a:pt x="487908" y="472827"/>
                  </a:lnTo>
                  <a:lnTo>
                    <a:pt x="490372" y="488775"/>
                  </a:lnTo>
                  <a:lnTo>
                    <a:pt x="490604" y="503641"/>
                  </a:lnTo>
                  <a:lnTo>
                    <a:pt x="489346" y="517785"/>
                  </a:lnTo>
                  <a:lnTo>
                    <a:pt x="487098" y="531447"/>
                  </a:lnTo>
                  <a:lnTo>
                    <a:pt x="485598" y="550433"/>
                  </a:lnTo>
                  <a:lnTo>
                    <a:pt x="484599" y="572969"/>
                  </a:lnTo>
                  <a:lnTo>
                    <a:pt x="483932" y="597870"/>
                  </a:lnTo>
                  <a:lnTo>
                    <a:pt x="484899" y="618705"/>
                  </a:lnTo>
                  <a:lnTo>
                    <a:pt x="486955" y="636827"/>
                  </a:lnTo>
                  <a:lnTo>
                    <a:pt x="489736" y="653143"/>
                  </a:lnTo>
                  <a:lnTo>
                    <a:pt x="491590" y="669663"/>
                  </a:lnTo>
                  <a:lnTo>
                    <a:pt x="492828" y="686322"/>
                  </a:lnTo>
                  <a:lnTo>
                    <a:pt x="493652" y="703072"/>
                  </a:lnTo>
                  <a:lnTo>
                    <a:pt x="497023" y="718472"/>
                  </a:lnTo>
                  <a:lnTo>
                    <a:pt x="502093" y="732973"/>
                  </a:lnTo>
                  <a:lnTo>
                    <a:pt x="520700" y="77467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4787900" y="5588000"/>
              <a:ext cx="1397001" cy="812801"/>
            </a:xfrm>
            <a:custGeom>
              <a:avLst/>
              <a:gdLst/>
              <a:ahLst/>
              <a:cxnLst/>
              <a:rect l="0" t="0" r="0" b="0"/>
              <a:pathLst>
                <a:path w="1397001" h="812801">
                  <a:moveTo>
                    <a:pt x="0" y="0"/>
                  </a:moveTo>
                  <a:lnTo>
                    <a:pt x="26968" y="20225"/>
                  </a:lnTo>
                  <a:lnTo>
                    <a:pt x="51496" y="37681"/>
                  </a:lnTo>
                  <a:lnTo>
                    <a:pt x="101737" y="71883"/>
                  </a:lnTo>
                  <a:lnTo>
                    <a:pt x="130824" y="85100"/>
                  </a:lnTo>
                  <a:lnTo>
                    <a:pt x="146482" y="90600"/>
                  </a:lnTo>
                  <a:lnTo>
                    <a:pt x="175169" y="111762"/>
                  </a:lnTo>
                  <a:lnTo>
                    <a:pt x="202031" y="135750"/>
                  </a:lnTo>
                  <a:lnTo>
                    <a:pt x="228080" y="151114"/>
                  </a:lnTo>
                  <a:lnTo>
                    <a:pt x="265058" y="173936"/>
                  </a:lnTo>
                  <a:lnTo>
                    <a:pt x="305481" y="198660"/>
                  </a:lnTo>
                  <a:lnTo>
                    <a:pt x="337558" y="214352"/>
                  </a:lnTo>
                  <a:lnTo>
                    <a:pt x="365926" y="237319"/>
                  </a:lnTo>
                  <a:lnTo>
                    <a:pt x="379417" y="251346"/>
                  </a:lnTo>
                  <a:lnTo>
                    <a:pt x="395466" y="264930"/>
                  </a:lnTo>
                  <a:lnTo>
                    <a:pt x="413222" y="278220"/>
                  </a:lnTo>
                  <a:lnTo>
                    <a:pt x="432115" y="291313"/>
                  </a:lnTo>
                  <a:lnTo>
                    <a:pt x="451765" y="304275"/>
                  </a:lnTo>
                  <a:lnTo>
                    <a:pt x="492414" y="329967"/>
                  </a:lnTo>
                  <a:lnTo>
                    <a:pt x="514543" y="341333"/>
                  </a:lnTo>
                  <a:lnTo>
                    <a:pt x="537761" y="351733"/>
                  </a:lnTo>
                  <a:lnTo>
                    <a:pt x="561707" y="361488"/>
                  </a:lnTo>
                  <a:lnTo>
                    <a:pt x="584727" y="373636"/>
                  </a:lnTo>
                  <a:lnTo>
                    <a:pt x="607129" y="387380"/>
                  </a:lnTo>
                  <a:lnTo>
                    <a:pt x="629119" y="402186"/>
                  </a:lnTo>
                  <a:lnTo>
                    <a:pt x="672367" y="429927"/>
                  </a:lnTo>
                  <a:lnTo>
                    <a:pt x="757621" y="482230"/>
                  </a:lnTo>
                  <a:lnTo>
                    <a:pt x="778836" y="496464"/>
                  </a:lnTo>
                  <a:lnTo>
                    <a:pt x="800035" y="511598"/>
                  </a:lnTo>
                  <a:lnTo>
                    <a:pt x="821223" y="527332"/>
                  </a:lnTo>
                  <a:lnTo>
                    <a:pt x="842404" y="542054"/>
                  </a:lnTo>
                  <a:lnTo>
                    <a:pt x="863581" y="556103"/>
                  </a:lnTo>
                  <a:lnTo>
                    <a:pt x="884754" y="569702"/>
                  </a:lnTo>
                  <a:lnTo>
                    <a:pt x="927094" y="592337"/>
                  </a:lnTo>
                  <a:lnTo>
                    <a:pt x="969430" y="613216"/>
                  </a:lnTo>
                  <a:lnTo>
                    <a:pt x="1011765" y="636607"/>
                  </a:lnTo>
                  <a:lnTo>
                    <a:pt x="1046573" y="657351"/>
                  </a:lnTo>
                  <a:lnTo>
                    <a:pt x="1078977" y="675978"/>
                  </a:lnTo>
                  <a:lnTo>
                    <a:pt x="1116897" y="693664"/>
                  </a:lnTo>
                  <a:lnTo>
                    <a:pt x="1153506" y="707169"/>
                  </a:lnTo>
                  <a:lnTo>
                    <a:pt x="1187180" y="719286"/>
                  </a:lnTo>
                  <a:lnTo>
                    <a:pt x="1216257" y="734079"/>
                  </a:lnTo>
                  <a:lnTo>
                    <a:pt x="1263170" y="758274"/>
                  </a:lnTo>
                  <a:lnTo>
                    <a:pt x="1299890" y="771162"/>
                  </a:lnTo>
                  <a:lnTo>
                    <a:pt x="1336906" y="783005"/>
                  </a:lnTo>
                  <a:lnTo>
                    <a:pt x="1352704" y="790114"/>
                  </a:lnTo>
                  <a:lnTo>
                    <a:pt x="1397000" y="8128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4470400" y="5461000"/>
              <a:ext cx="1803401" cy="660401"/>
            </a:xfrm>
            <a:custGeom>
              <a:avLst/>
              <a:gdLst/>
              <a:ahLst/>
              <a:cxnLst/>
              <a:rect l="0" t="0" r="0" b="0"/>
              <a:pathLst>
                <a:path w="1803401" h="660401">
                  <a:moveTo>
                    <a:pt x="0" y="660400"/>
                  </a:moveTo>
                  <a:lnTo>
                    <a:pt x="20225" y="646915"/>
                  </a:lnTo>
                  <a:lnTo>
                    <a:pt x="66513" y="631788"/>
                  </a:lnTo>
                  <a:lnTo>
                    <a:pt x="118172" y="611627"/>
                  </a:lnTo>
                  <a:lnTo>
                    <a:pt x="148476" y="595919"/>
                  </a:lnTo>
                  <a:lnTo>
                    <a:pt x="176056" y="580942"/>
                  </a:lnTo>
                  <a:lnTo>
                    <a:pt x="218205" y="563165"/>
                  </a:lnTo>
                  <a:lnTo>
                    <a:pt x="254554" y="548510"/>
                  </a:lnTo>
                  <a:lnTo>
                    <a:pt x="297990" y="532589"/>
                  </a:lnTo>
                  <a:lnTo>
                    <a:pt x="341284" y="516106"/>
                  </a:lnTo>
                  <a:lnTo>
                    <a:pt x="374637" y="499373"/>
                  </a:lnTo>
                  <a:lnTo>
                    <a:pt x="411098" y="478766"/>
                  </a:lnTo>
                  <a:lnTo>
                    <a:pt x="430698" y="467344"/>
                  </a:lnTo>
                  <a:lnTo>
                    <a:pt x="471292" y="447127"/>
                  </a:lnTo>
                  <a:lnTo>
                    <a:pt x="512852" y="430145"/>
                  </a:lnTo>
                  <a:lnTo>
                    <a:pt x="554841" y="417894"/>
                  </a:lnTo>
                  <a:lnTo>
                    <a:pt x="575916" y="408418"/>
                  </a:lnTo>
                  <a:lnTo>
                    <a:pt x="597022" y="396456"/>
                  </a:lnTo>
                  <a:lnTo>
                    <a:pt x="618148" y="382837"/>
                  </a:lnTo>
                  <a:lnTo>
                    <a:pt x="660436" y="363942"/>
                  </a:lnTo>
                  <a:lnTo>
                    <a:pt x="702749" y="346607"/>
                  </a:lnTo>
                  <a:lnTo>
                    <a:pt x="723910" y="334083"/>
                  </a:lnTo>
                  <a:lnTo>
                    <a:pt x="745073" y="320088"/>
                  </a:lnTo>
                  <a:lnTo>
                    <a:pt x="794929" y="300776"/>
                  </a:lnTo>
                  <a:lnTo>
                    <a:pt x="878530" y="278207"/>
                  </a:lnTo>
                  <a:lnTo>
                    <a:pt x="933736" y="260525"/>
                  </a:lnTo>
                  <a:lnTo>
                    <a:pt x="958334" y="249883"/>
                  </a:lnTo>
                  <a:lnTo>
                    <a:pt x="981790" y="238555"/>
                  </a:lnTo>
                  <a:lnTo>
                    <a:pt x="1034191" y="218443"/>
                  </a:lnTo>
                  <a:lnTo>
                    <a:pt x="1090407" y="200097"/>
                  </a:lnTo>
                  <a:lnTo>
                    <a:pt x="1148317" y="182535"/>
                  </a:lnTo>
                  <a:lnTo>
                    <a:pt x="1199456" y="165323"/>
                  </a:lnTo>
                  <a:lnTo>
                    <a:pt x="1247113" y="149676"/>
                  </a:lnTo>
                  <a:lnTo>
                    <a:pt x="1296517" y="138019"/>
                  </a:lnTo>
                  <a:lnTo>
                    <a:pt x="1342933" y="124371"/>
                  </a:lnTo>
                  <a:lnTo>
                    <a:pt x="1387081" y="108898"/>
                  </a:lnTo>
                  <a:lnTo>
                    <a:pt x="1430221" y="92614"/>
                  </a:lnTo>
                  <a:lnTo>
                    <a:pt x="1476676" y="79732"/>
                  </a:lnTo>
                  <a:lnTo>
                    <a:pt x="1521311" y="67891"/>
                  </a:lnTo>
                  <a:lnTo>
                    <a:pt x="1555260" y="53222"/>
                  </a:lnTo>
                  <a:lnTo>
                    <a:pt x="1599512" y="37295"/>
                  </a:lnTo>
                  <a:lnTo>
                    <a:pt x="1649283" y="23631"/>
                  </a:lnTo>
                  <a:lnTo>
                    <a:pt x="1714148" y="14527"/>
                  </a:lnTo>
                  <a:lnTo>
                    <a:pt x="1731198" y="11096"/>
                  </a:lnTo>
                  <a:lnTo>
                    <a:pt x="180340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 name="Group 63"/>
          <p:cNvGrpSpPr/>
          <p:nvPr/>
        </p:nvGrpSpPr>
        <p:grpSpPr>
          <a:xfrm>
            <a:off x="776036" y="7137400"/>
            <a:ext cx="4977065" cy="3022601"/>
            <a:chOff x="776036" y="7137400"/>
            <a:chExt cx="4977065" cy="3022601"/>
          </a:xfrm>
        </p:grpSpPr>
        <p:sp>
          <p:nvSpPr>
            <p:cNvPr id="38" name="Freeform 37"/>
            <p:cNvSpPr/>
            <p:nvPr/>
          </p:nvSpPr>
          <p:spPr>
            <a:xfrm>
              <a:off x="1003445" y="7302500"/>
              <a:ext cx="393556" cy="520701"/>
            </a:xfrm>
            <a:custGeom>
              <a:avLst/>
              <a:gdLst/>
              <a:ahLst/>
              <a:cxnLst/>
              <a:rect l="0" t="0" r="0" b="0"/>
              <a:pathLst>
                <a:path w="393556" h="520701">
                  <a:moveTo>
                    <a:pt x="393555" y="0"/>
                  </a:moveTo>
                  <a:lnTo>
                    <a:pt x="380071" y="13484"/>
                  </a:lnTo>
                  <a:lnTo>
                    <a:pt x="371865" y="18867"/>
                  </a:lnTo>
                  <a:lnTo>
                    <a:pt x="362162" y="23866"/>
                  </a:lnTo>
                  <a:lnTo>
                    <a:pt x="351459" y="28611"/>
                  </a:lnTo>
                  <a:lnTo>
                    <a:pt x="338680" y="31774"/>
                  </a:lnTo>
                  <a:lnTo>
                    <a:pt x="324516" y="33882"/>
                  </a:lnTo>
                  <a:lnTo>
                    <a:pt x="309429" y="35288"/>
                  </a:lnTo>
                  <a:lnTo>
                    <a:pt x="292315" y="36225"/>
                  </a:lnTo>
                  <a:lnTo>
                    <a:pt x="254485" y="37266"/>
                  </a:lnTo>
                  <a:lnTo>
                    <a:pt x="193520" y="37853"/>
                  </a:lnTo>
                  <a:lnTo>
                    <a:pt x="175532" y="36524"/>
                  </a:lnTo>
                  <a:lnTo>
                    <a:pt x="159306" y="34227"/>
                  </a:lnTo>
                  <a:lnTo>
                    <a:pt x="144255" y="31284"/>
                  </a:lnTo>
                  <a:lnTo>
                    <a:pt x="127166" y="29323"/>
                  </a:lnTo>
                  <a:lnTo>
                    <a:pt x="108718" y="28015"/>
                  </a:lnTo>
                  <a:lnTo>
                    <a:pt x="89363" y="27143"/>
                  </a:lnTo>
                  <a:lnTo>
                    <a:pt x="73638" y="23740"/>
                  </a:lnTo>
                  <a:lnTo>
                    <a:pt x="60333" y="18649"/>
                  </a:lnTo>
                  <a:lnTo>
                    <a:pt x="48640" y="12432"/>
                  </a:lnTo>
                  <a:lnTo>
                    <a:pt x="38023" y="11110"/>
                  </a:lnTo>
                  <a:lnTo>
                    <a:pt x="28122" y="13051"/>
                  </a:lnTo>
                  <a:lnTo>
                    <a:pt x="18700" y="17167"/>
                  </a:lnTo>
                  <a:lnTo>
                    <a:pt x="12418" y="26967"/>
                  </a:lnTo>
                  <a:lnTo>
                    <a:pt x="8230" y="40555"/>
                  </a:lnTo>
                  <a:lnTo>
                    <a:pt x="5438" y="56670"/>
                  </a:lnTo>
                  <a:lnTo>
                    <a:pt x="3577" y="74469"/>
                  </a:lnTo>
                  <a:lnTo>
                    <a:pt x="2336" y="93390"/>
                  </a:lnTo>
                  <a:lnTo>
                    <a:pt x="1509" y="113060"/>
                  </a:lnTo>
                  <a:lnTo>
                    <a:pt x="590" y="153730"/>
                  </a:lnTo>
                  <a:lnTo>
                    <a:pt x="0" y="237329"/>
                  </a:lnTo>
                  <a:lnTo>
                    <a:pt x="5596" y="251352"/>
                  </a:lnTo>
                  <a:lnTo>
                    <a:pt x="14971" y="260701"/>
                  </a:lnTo>
                  <a:lnTo>
                    <a:pt x="26865" y="266934"/>
                  </a:lnTo>
                  <a:lnTo>
                    <a:pt x="37617" y="268267"/>
                  </a:lnTo>
                  <a:lnTo>
                    <a:pt x="47607" y="266334"/>
                  </a:lnTo>
                  <a:lnTo>
                    <a:pt x="57090" y="262222"/>
                  </a:lnTo>
                  <a:lnTo>
                    <a:pt x="70467" y="255248"/>
                  </a:lnTo>
                  <a:lnTo>
                    <a:pt x="104145" y="236210"/>
                  </a:lnTo>
                  <a:lnTo>
                    <a:pt x="123004" y="232262"/>
                  </a:lnTo>
                  <a:lnTo>
                    <a:pt x="142632" y="232453"/>
                  </a:lnTo>
                  <a:lnTo>
                    <a:pt x="162773" y="235401"/>
                  </a:lnTo>
                  <a:lnTo>
                    <a:pt x="180433" y="238779"/>
                  </a:lnTo>
                  <a:lnTo>
                    <a:pt x="196440" y="242441"/>
                  </a:lnTo>
                  <a:lnTo>
                    <a:pt x="211345" y="246294"/>
                  </a:lnTo>
                  <a:lnTo>
                    <a:pt x="224104" y="251685"/>
                  </a:lnTo>
                  <a:lnTo>
                    <a:pt x="235432" y="258101"/>
                  </a:lnTo>
                  <a:lnTo>
                    <a:pt x="245806" y="265200"/>
                  </a:lnTo>
                  <a:lnTo>
                    <a:pt x="256955" y="274166"/>
                  </a:lnTo>
                  <a:lnTo>
                    <a:pt x="268622" y="284377"/>
                  </a:lnTo>
                  <a:lnTo>
                    <a:pt x="280633" y="295418"/>
                  </a:lnTo>
                  <a:lnTo>
                    <a:pt x="291462" y="308423"/>
                  </a:lnTo>
                  <a:lnTo>
                    <a:pt x="301504" y="322737"/>
                  </a:lnTo>
                  <a:lnTo>
                    <a:pt x="311021" y="337925"/>
                  </a:lnTo>
                  <a:lnTo>
                    <a:pt x="317365" y="355105"/>
                  </a:lnTo>
                  <a:lnTo>
                    <a:pt x="321595" y="373615"/>
                  </a:lnTo>
                  <a:lnTo>
                    <a:pt x="324415" y="393010"/>
                  </a:lnTo>
                  <a:lnTo>
                    <a:pt x="323473" y="408762"/>
                  </a:lnTo>
                  <a:lnTo>
                    <a:pt x="320022" y="422085"/>
                  </a:lnTo>
                  <a:lnTo>
                    <a:pt x="314900" y="433790"/>
                  </a:lnTo>
                  <a:lnTo>
                    <a:pt x="308662" y="445827"/>
                  </a:lnTo>
                  <a:lnTo>
                    <a:pt x="301682" y="458084"/>
                  </a:lnTo>
                  <a:lnTo>
                    <a:pt x="294206" y="470489"/>
                  </a:lnTo>
                  <a:lnTo>
                    <a:pt x="284989" y="481582"/>
                  </a:lnTo>
                  <a:lnTo>
                    <a:pt x="274611" y="491799"/>
                  </a:lnTo>
                  <a:lnTo>
                    <a:pt x="263459" y="501432"/>
                  </a:lnTo>
                  <a:lnTo>
                    <a:pt x="248968" y="507855"/>
                  </a:lnTo>
                  <a:lnTo>
                    <a:pt x="232253" y="512136"/>
                  </a:lnTo>
                  <a:lnTo>
                    <a:pt x="177655" y="5207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1485900" y="7734300"/>
              <a:ext cx="12701" cy="88901"/>
            </a:xfrm>
            <a:custGeom>
              <a:avLst/>
              <a:gdLst/>
              <a:ahLst/>
              <a:cxnLst/>
              <a:rect l="0" t="0" r="0" b="0"/>
              <a:pathLst>
                <a:path w="12701" h="88901">
                  <a:moveTo>
                    <a:pt x="12700" y="0"/>
                  </a:moveTo>
                  <a:lnTo>
                    <a:pt x="5958" y="20225"/>
                  </a:lnTo>
                  <a:lnTo>
                    <a:pt x="3972" y="31828"/>
                  </a:lnTo>
                  <a:lnTo>
                    <a:pt x="2648" y="45208"/>
                  </a:lnTo>
                  <a:lnTo>
                    <a:pt x="0" y="889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1591809" y="7327900"/>
              <a:ext cx="411629" cy="508001"/>
            </a:xfrm>
            <a:custGeom>
              <a:avLst/>
              <a:gdLst/>
              <a:ahLst/>
              <a:cxnLst/>
              <a:rect l="0" t="0" r="0" b="0"/>
              <a:pathLst>
                <a:path w="411629" h="508001">
                  <a:moveTo>
                    <a:pt x="236991" y="0"/>
                  </a:moveTo>
                  <a:lnTo>
                    <a:pt x="210023" y="6741"/>
                  </a:lnTo>
                  <a:lnTo>
                    <a:pt x="195023" y="8728"/>
                  </a:lnTo>
                  <a:lnTo>
                    <a:pt x="177968" y="10052"/>
                  </a:lnTo>
                  <a:lnTo>
                    <a:pt x="159542" y="10934"/>
                  </a:lnTo>
                  <a:lnTo>
                    <a:pt x="140203" y="10111"/>
                  </a:lnTo>
                  <a:lnTo>
                    <a:pt x="120254" y="8152"/>
                  </a:lnTo>
                  <a:lnTo>
                    <a:pt x="99900" y="5435"/>
                  </a:lnTo>
                  <a:lnTo>
                    <a:pt x="82096" y="5034"/>
                  </a:lnTo>
                  <a:lnTo>
                    <a:pt x="65995" y="6178"/>
                  </a:lnTo>
                  <a:lnTo>
                    <a:pt x="51026" y="8352"/>
                  </a:lnTo>
                  <a:lnTo>
                    <a:pt x="41048" y="15446"/>
                  </a:lnTo>
                  <a:lnTo>
                    <a:pt x="34396" y="25819"/>
                  </a:lnTo>
                  <a:lnTo>
                    <a:pt x="29961" y="38379"/>
                  </a:lnTo>
                  <a:lnTo>
                    <a:pt x="24182" y="50986"/>
                  </a:lnTo>
                  <a:lnTo>
                    <a:pt x="17507" y="63624"/>
                  </a:lnTo>
                  <a:lnTo>
                    <a:pt x="10235" y="76282"/>
                  </a:lnTo>
                  <a:lnTo>
                    <a:pt x="5387" y="91777"/>
                  </a:lnTo>
                  <a:lnTo>
                    <a:pt x="2155" y="109162"/>
                  </a:lnTo>
                  <a:lnTo>
                    <a:pt x="0" y="127808"/>
                  </a:lnTo>
                  <a:lnTo>
                    <a:pt x="1386" y="143061"/>
                  </a:lnTo>
                  <a:lnTo>
                    <a:pt x="5132" y="156051"/>
                  </a:lnTo>
                  <a:lnTo>
                    <a:pt x="10451" y="167534"/>
                  </a:lnTo>
                  <a:lnTo>
                    <a:pt x="16820" y="179423"/>
                  </a:lnTo>
                  <a:lnTo>
                    <a:pt x="23888" y="191582"/>
                  </a:lnTo>
                  <a:lnTo>
                    <a:pt x="31422" y="203920"/>
                  </a:lnTo>
                  <a:lnTo>
                    <a:pt x="37856" y="207914"/>
                  </a:lnTo>
                  <a:lnTo>
                    <a:pt x="43557" y="206342"/>
                  </a:lnTo>
                  <a:lnTo>
                    <a:pt x="69586" y="180145"/>
                  </a:lnTo>
                  <a:lnTo>
                    <a:pt x="81643" y="175130"/>
                  </a:lnTo>
                  <a:lnTo>
                    <a:pt x="96737" y="171787"/>
                  </a:lnTo>
                  <a:lnTo>
                    <a:pt x="113855" y="169557"/>
                  </a:lnTo>
                  <a:lnTo>
                    <a:pt x="132322" y="168071"/>
                  </a:lnTo>
                  <a:lnTo>
                    <a:pt x="151690" y="167081"/>
                  </a:lnTo>
                  <a:lnTo>
                    <a:pt x="171657" y="166420"/>
                  </a:lnTo>
                  <a:lnTo>
                    <a:pt x="189201" y="168802"/>
                  </a:lnTo>
                  <a:lnTo>
                    <a:pt x="205131" y="173213"/>
                  </a:lnTo>
                  <a:lnTo>
                    <a:pt x="219984" y="178975"/>
                  </a:lnTo>
                  <a:lnTo>
                    <a:pt x="232708" y="185639"/>
                  </a:lnTo>
                  <a:lnTo>
                    <a:pt x="244014" y="192903"/>
                  </a:lnTo>
                  <a:lnTo>
                    <a:pt x="254373" y="200569"/>
                  </a:lnTo>
                  <a:lnTo>
                    <a:pt x="266923" y="207090"/>
                  </a:lnTo>
                  <a:lnTo>
                    <a:pt x="280934" y="212849"/>
                  </a:lnTo>
                  <a:lnTo>
                    <a:pt x="295920" y="218099"/>
                  </a:lnTo>
                  <a:lnTo>
                    <a:pt x="310143" y="227244"/>
                  </a:lnTo>
                  <a:lnTo>
                    <a:pt x="323859" y="238984"/>
                  </a:lnTo>
                  <a:lnTo>
                    <a:pt x="337236" y="252456"/>
                  </a:lnTo>
                  <a:lnTo>
                    <a:pt x="350388" y="268492"/>
                  </a:lnTo>
                  <a:lnTo>
                    <a:pt x="363389" y="286239"/>
                  </a:lnTo>
                  <a:lnTo>
                    <a:pt x="376289" y="305126"/>
                  </a:lnTo>
                  <a:lnTo>
                    <a:pt x="387712" y="324773"/>
                  </a:lnTo>
                  <a:lnTo>
                    <a:pt x="398149" y="344926"/>
                  </a:lnTo>
                  <a:lnTo>
                    <a:pt x="407930" y="365417"/>
                  </a:lnTo>
                  <a:lnTo>
                    <a:pt x="411628" y="386133"/>
                  </a:lnTo>
                  <a:lnTo>
                    <a:pt x="411271" y="406999"/>
                  </a:lnTo>
                  <a:lnTo>
                    <a:pt x="408211" y="427966"/>
                  </a:lnTo>
                  <a:lnTo>
                    <a:pt x="404760" y="446178"/>
                  </a:lnTo>
                  <a:lnTo>
                    <a:pt x="401048" y="462551"/>
                  </a:lnTo>
                  <a:lnTo>
                    <a:pt x="397162" y="477701"/>
                  </a:lnTo>
                  <a:lnTo>
                    <a:pt x="388927" y="487800"/>
                  </a:lnTo>
                  <a:lnTo>
                    <a:pt x="377793" y="494534"/>
                  </a:lnTo>
                  <a:lnTo>
                    <a:pt x="364725" y="499022"/>
                  </a:lnTo>
                  <a:lnTo>
                    <a:pt x="348958" y="502015"/>
                  </a:lnTo>
                  <a:lnTo>
                    <a:pt x="331391" y="504009"/>
                  </a:lnTo>
                  <a:lnTo>
                    <a:pt x="275091" y="5080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776036" y="7137400"/>
              <a:ext cx="252665" cy="787401"/>
            </a:xfrm>
            <a:custGeom>
              <a:avLst/>
              <a:gdLst/>
              <a:ahLst/>
              <a:cxnLst/>
              <a:rect l="0" t="0" r="0" b="0"/>
              <a:pathLst>
                <a:path w="252665" h="787401">
                  <a:moveTo>
                    <a:pt x="252664" y="0"/>
                  </a:moveTo>
                  <a:lnTo>
                    <a:pt x="232438" y="6741"/>
                  </a:lnTo>
                  <a:lnTo>
                    <a:pt x="223657" y="11550"/>
                  </a:lnTo>
                  <a:lnTo>
                    <a:pt x="214982" y="17577"/>
                  </a:lnTo>
                  <a:lnTo>
                    <a:pt x="206376" y="24418"/>
                  </a:lnTo>
                  <a:lnTo>
                    <a:pt x="196405" y="31801"/>
                  </a:lnTo>
                  <a:lnTo>
                    <a:pt x="174037" y="47529"/>
                  </a:lnTo>
                  <a:lnTo>
                    <a:pt x="163557" y="57086"/>
                  </a:lnTo>
                  <a:lnTo>
                    <a:pt x="153748" y="67691"/>
                  </a:lnTo>
                  <a:lnTo>
                    <a:pt x="144387" y="78994"/>
                  </a:lnTo>
                  <a:lnTo>
                    <a:pt x="133912" y="90762"/>
                  </a:lnTo>
                  <a:lnTo>
                    <a:pt x="110985" y="115127"/>
                  </a:lnTo>
                  <a:lnTo>
                    <a:pt x="100356" y="128962"/>
                  </a:lnTo>
                  <a:lnTo>
                    <a:pt x="90447" y="143830"/>
                  </a:lnTo>
                  <a:lnTo>
                    <a:pt x="71912" y="173991"/>
                  </a:lnTo>
                  <a:lnTo>
                    <a:pt x="54267" y="201507"/>
                  </a:lnTo>
                  <a:lnTo>
                    <a:pt x="47021" y="217593"/>
                  </a:lnTo>
                  <a:lnTo>
                    <a:pt x="40780" y="235374"/>
                  </a:lnTo>
                  <a:lnTo>
                    <a:pt x="35208" y="254282"/>
                  </a:lnTo>
                  <a:lnTo>
                    <a:pt x="28671" y="272532"/>
                  </a:lnTo>
                  <a:lnTo>
                    <a:pt x="21491" y="290344"/>
                  </a:lnTo>
                  <a:lnTo>
                    <a:pt x="13882" y="307862"/>
                  </a:lnTo>
                  <a:lnTo>
                    <a:pt x="8809" y="326597"/>
                  </a:lnTo>
                  <a:lnTo>
                    <a:pt x="5427" y="346142"/>
                  </a:lnTo>
                  <a:lnTo>
                    <a:pt x="3173" y="366228"/>
                  </a:lnTo>
                  <a:lnTo>
                    <a:pt x="1670" y="390907"/>
                  </a:lnTo>
                  <a:lnTo>
                    <a:pt x="0" y="448433"/>
                  </a:lnTo>
                  <a:lnTo>
                    <a:pt x="2376" y="472522"/>
                  </a:lnTo>
                  <a:lnTo>
                    <a:pt x="6783" y="492814"/>
                  </a:lnTo>
                  <a:lnTo>
                    <a:pt x="12543" y="510576"/>
                  </a:lnTo>
                  <a:lnTo>
                    <a:pt x="17795" y="530884"/>
                  </a:lnTo>
                  <a:lnTo>
                    <a:pt x="22706" y="552889"/>
                  </a:lnTo>
                  <a:lnTo>
                    <a:pt x="27392" y="576026"/>
                  </a:lnTo>
                  <a:lnTo>
                    <a:pt x="33338" y="595684"/>
                  </a:lnTo>
                  <a:lnTo>
                    <a:pt x="40124" y="613023"/>
                  </a:lnTo>
                  <a:lnTo>
                    <a:pt x="47471" y="628815"/>
                  </a:lnTo>
                  <a:lnTo>
                    <a:pt x="56602" y="642165"/>
                  </a:lnTo>
                  <a:lnTo>
                    <a:pt x="66922" y="653887"/>
                  </a:lnTo>
                  <a:lnTo>
                    <a:pt x="78036" y="664525"/>
                  </a:lnTo>
                  <a:lnTo>
                    <a:pt x="91090" y="675850"/>
                  </a:lnTo>
                  <a:lnTo>
                    <a:pt x="105436" y="687633"/>
                  </a:lnTo>
                  <a:lnTo>
                    <a:pt x="120645" y="699722"/>
                  </a:lnTo>
                  <a:lnTo>
                    <a:pt x="135018" y="712014"/>
                  </a:lnTo>
                  <a:lnTo>
                    <a:pt x="148833" y="724442"/>
                  </a:lnTo>
                  <a:lnTo>
                    <a:pt x="162277" y="736961"/>
                  </a:lnTo>
                  <a:lnTo>
                    <a:pt x="175472" y="748130"/>
                  </a:lnTo>
                  <a:lnTo>
                    <a:pt x="188503" y="758397"/>
                  </a:lnTo>
                  <a:lnTo>
                    <a:pt x="252664" y="7874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1955800" y="7200900"/>
              <a:ext cx="303358" cy="838201"/>
            </a:xfrm>
            <a:custGeom>
              <a:avLst/>
              <a:gdLst/>
              <a:ahLst/>
              <a:cxnLst/>
              <a:rect l="0" t="0" r="0" b="0"/>
              <a:pathLst>
                <a:path w="303358" h="838201">
                  <a:moveTo>
                    <a:pt x="0" y="0"/>
                  </a:moveTo>
                  <a:lnTo>
                    <a:pt x="13484" y="20225"/>
                  </a:lnTo>
                  <a:lnTo>
                    <a:pt x="21689" y="30417"/>
                  </a:lnTo>
                  <a:lnTo>
                    <a:pt x="31392" y="41445"/>
                  </a:lnTo>
                  <a:lnTo>
                    <a:pt x="42095" y="53030"/>
                  </a:lnTo>
                  <a:lnTo>
                    <a:pt x="52052" y="66397"/>
                  </a:lnTo>
                  <a:lnTo>
                    <a:pt x="61512" y="80953"/>
                  </a:lnTo>
                  <a:lnTo>
                    <a:pt x="70641" y="96302"/>
                  </a:lnTo>
                  <a:lnTo>
                    <a:pt x="78139" y="110768"/>
                  </a:lnTo>
                  <a:lnTo>
                    <a:pt x="84548" y="124645"/>
                  </a:lnTo>
                  <a:lnTo>
                    <a:pt x="90232" y="138130"/>
                  </a:lnTo>
                  <a:lnTo>
                    <a:pt x="99665" y="152765"/>
                  </a:lnTo>
                  <a:lnTo>
                    <a:pt x="111599" y="168165"/>
                  </a:lnTo>
                  <a:lnTo>
                    <a:pt x="125199" y="184077"/>
                  </a:lnTo>
                  <a:lnTo>
                    <a:pt x="138499" y="198918"/>
                  </a:lnTo>
                  <a:lnTo>
                    <a:pt x="164566" y="226697"/>
                  </a:lnTo>
                  <a:lnTo>
                    <a:pt x="176033" y="242853"/>
                  </a:lnTo>
                  <a:lnTo>
                    <a:pt x="186499" y="260680"/>
                  </a:lnTo>
                  <a:lnTo>
                    <a:pt x="196299" y="279620"/>
                  </a:lnTo>
                  <a:lnTo>
                    <a:pt x="205655" y="299301"/>
                  </a:lnTo>
                  <a:lnTo>
                    <a:pt x="223576" y="339986"/>
                  </a:lnTo>
                  <a:lnTo>
                    <a:pt x="230895" y="357890"/>
                  </a:lnTo>
                  <a:lnTo>
                    <a:pt x="264162" y="443913"/>
                  </a:lnTo>
                  <a:lnTo>
                    <a:pt x="272064" y="462453"/>
                  </a:lnTo>
                  <a:lnTo>
                    <a:pt x="288369" y="498105"/>
                  </a:lnTo>
                  <a:lnTo>
                    <a:pt x="293846" y="516925"/>
                  </a:lnTo>
                  <a:lnTo>
                    <a:pt x="297497" y="536528"/>
                  </a:lnTo>
                  <a:lnTo>
                    <a:pt x="299931" y="556652"/>
                  </a:lnTo>
                  <a:lnTo>
                    <a:pt x="301554" y="579945"/>
                  </a:lnTo>
                  <a:lnTo>
                    <a:pt x="302636" y="605352"/>
                  </a:lnTo>
                  <a:lnTo>
                    <a:pt x="303357" y="632168"/>
                  </a:lnTo>
                  <a:lnTo>
                    <a:pt x="301016" y="654279"/>
                  </a:lnTo>
                  <a:lnTo>
                    <a:pt x="296633" y="673252"/>
                  </a:lnTo>
                  <a:lnTo>
                    <a:pt x="290888" y="690135"/>
                  </a:lnTo>
                  <a:lnTo>
                    <a:pt x="276980" y="727708"/>
                  </a:lnTo>
                  <a:lnTo>
                    <a:pt x="269320" y="747605"/>
                  </a:lnTo>
                  <a:lnTo>
                    <a:pt x="259980" y="763692"/>
                  </a:lnTo>
                  <a:lnTo>
                    <a:pt x="249520" y="777239"/>
                  </a:lnTo>
                  <a:lnTo>
                    <a:pt x="218335" y="809789"/>
                  </a:lnTo>
                  <a:lnTo>
                    <a:pt x="165100" y="8382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2427129" y="7429500"/>
              <a:ext cx="214472" cy="685801"/>
            </a:xfrm>
            <a:custGeom>
              <a:avLst/>
              <a:gdLst/>
              <a:ahLst/>
              <a:cxnLst/>
              <a:rect l="0" t="0" r="0" b="0"/>
              <a:pathLst>
                <a:path w="214472" h="685801">
                  <a:moveTo>
                    <a:pt x="87471" y="0"/>
                  </a:moveTo>
                  <a:lnTo>
                    <a:pt x="73986" y="13484"/>
                  </a:lnTo>
                  <a:lnTo>
                    <a:pt x="68603" y="21689"/>
                  </a:lnTo>
                  <a:lnTo>
                    <a:pt x="63604" y="31393"/>
                  </a:lnTo>
                  <a:lnTo>
                    <a:pt x="58859" y="42095"/>
                  </a:lnTo>
                  <a:lnTo>
                    <a:pt x="46062" y="69039"/>
                  </a:lnTo>
                  <a:lnTo>
                    <a:pt x="38698" y="84125"/>
                  </a:lnTo>
                  <a:lnTo>
                    <a:pt x="30967" y="98417"/>
                  </a:lnTo>
                  <a:lnTo>
                    <a:pt x="22990" y="112178"/>
                  </a:lnTo>
                  <a:lnTo>
                    <a:pt x="14850" y="125585"/>
                  </a:lnTo>
                  <a:lnTo>
                    <a:pt x="9424" y="145812"/>
                  </a:lnTo>
                  <a:lnTo>
                    <a:pt x="5806" y="170585"/>
                  </a:lnTo>
                  <a:lnTo>
                    <a:pt x="3394" y="198390"/>
                  </a:lnTo>
                  <a:lnTo>
                    <a:pt x="1786" y="222571"/>
                  </a:lnTo>
                  <a:lnTo>
                    <a:pt x="0" y="264490"/>
                  </a:lnTo>
                  <a:lnTo>
                    <a:pt x="2345" y="284982"/>
                  </a:lnTo>
                  <a:lnTo>
                    <a:pt x="6732" y="305699"/>
                  </a:lnTo>
                  <a:lnTo>
                    <a:pt x="19131" y="351766"/>
                  </a:lnTo>
                  <a:lnTo>
                    <a:pt x="51573" y="479081"/>
                  </a:lnTo>
                  <a:lnTo>
                    <a:pt x="57894" y="497187"/>
                  </a:lnTo>
                  <a:lnTo>
                    <a:pt x="64931" y="513491"/>
                  </a:lnTo>
                  <a:lnTo>
                    <a:pt x="96502" y="576817"/>
                  </a:lnTo>
                  <a:lnTo>
                    <a:pt x="106192" y="589156"/>
                  </a:lnTo>
                  <a:lnTo>
                    <a:pt x="116885" y="598793"/>
                  </a:lnTo>
                  <a:lnTo>
                    <a:pt x="128246" y="606628"/>
                  </a:lnTo>
                  <a:lnTo>
                    <a:pt x="138643" y="614674"/>
                  </a:lnTo>
                  <a:lnTo>
                    <a:pt x="148397" y="622861"/>
                  </a:lnTo>
                  <a:lnTo>
                    <a:pt x="157721" y="631140"/>
                  </a:lnTo>
                  <a:lnTo>
                    <a:pt x="179371" y="651629"/>
                  </a:lnTo>
                  <a:lnTo>
                    <a:pt x="214471" y="6858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2578100" y="7518400"/>
              <a:ext cx="259183" cy="381001"/>
            </a:xfrm>
            <a:custGeom>
              <a:avLst/>
              <a:gdLst/>
              <a:ahLst/>
              <a:cxnLst/>
              <a:rect l="0" t="0" r="0" b="0"/>
              <a:pathLst>
                <a:path w="259183" h="381001">
                  <a:moveTo>
                    <a:pt x="0" y="0"/>
                  </a:moveTo>
                  <a:lnTo>
                    <a:pt x="33709" y="13484"/>
                  </a:lnTo>
                  <a:lnTo>
                    <a:pt x="50695" y="17456"/>
                  </a:lnTo>
                  <a:lnTo>
                    <a:pt x="69074" y="20104"/>
                  </a:lnTo>
                  <a:lnTo>
                    <a:pt x="88383" y="21869"/>
                  </a:lnTo>
                  <a:lnTo>
                    <a:pt x="108311" y="23046"/>
                  </a:lnTo>
                  <a:lnTo>
                    <a:pt x="149267" y="24354"/>
                  </a:lnTo>
                  <a:lnTo>
                    <a:pt x="168656" y="26113"/>
                  </a:lnTo>
                  <a:lnTo>
                    <a:pt x="187226" y="28698"/>
                  </a:lnTo>
                  <a:lnTo>
                    <a:pt x="205251" y="31832"/>
                  </a:lnTo>
                  <a:lnTo>
                    <a:pt x="221500" y="36743"/>
                  </a:lnTo>
                  <a:lnTo>
                    <a:pt x="236567" y="42840"/>
                  </a:lnTo>
                  <a:lnTo>
                    <a:pt x="250844" y="49727"/>
                  </a:lnTo>
                  <a:lnTo>
                    <a:pt x="257540" y="61373"/>
                  </a:lnTo>
                  <a:lnTo>
                    <a:pt x="259182" y="76193"/>
                  </a:lnTo>
                  <a:lnTo>
                    <a:pt x="257455" y="93129"/>
                  </a:lnTo>
                  <a:lnTo>
                    <a:pt x="254892" y="111475"/>
                  </a:lnTo>
                  <a:lnTo>
                    <a:pt x="248281" y="150674"/>
                  </a:lnTo>
                  <a:lnTo>
                    <a:pt x="243132" y="166771"/>
                  </a:lnTo>
                  <a:lnTo>
                    <a:pt x="236877" y="180325"/>
                  </a:lnTo>
                  <a:lnTo>
                    <a:pt x="229884" y="192183"/>
                  </a:lnTo>
                  <a:lnTo>
                    <a:pt x="222400" y="207144"/>
                  </a:lnTo>
                  <a:lnTo>
                    <a:pt x="214589" y="224174"/>
                  </a:lnTo>
                  <a:lnTo>
                    <a:pt x="206559" y="242582"/>
                  </a:lnTo>
                  <a:lnTo>
                    <a:pt x="198384" y="259088"/>
                  </a:lnTo>
                  <a:lnTo>
                    <a:pt x="190111" y="274325"/>
                  </a:lnTo>
                  <a:lnTo>
                    <a:pt x="181774" y="288717"/>
                  </a:lnTo>
                  <a:lnTo>
                    <a:pt x="176216" y="303955"/>
                  </a:lnTo>
                  <a:lnTo>
                    <a:pt x="172510" y="319759"/>
                  </a:lnTo>
                  <a:lnTo>
                    <a:pt x="190500" y="3810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2946400" y="7340600"/>
              <a:ext cx="305422" cy="825501"/>
            </a:xfrm>
            <a:custGeom>
              <a:avLst/>
              <a:gdLst/>
              <a:ahLst/>
              <a:cxnLst/>
              <a:rect l="0" t="0" r="0" b="0"/>
              <a:pathLst>
                <a:path w="305422" h="825501">
                  <a:moveTo>
                    <a:pt x="0" y="0"/>
                  </a:moveTo>
                  <a:lnTo>
                    <a:pt x="20225" y="13484"/>
                  </a:lnTo>
                  <a:lnTo>
                    <a:pt x="29006" y="20278"/>
                  </a:lnTo>
                  <a:lnTo>
                    <a:pt x="37681" y="27629"/>
                  </a:lnTo>
                  <a:lnTo>
                    <a:pt x="46287" y="35352"/>
                  </a:lnTo>
                  <a:lnTo>
                    <a:pt x="53436" y="44735"/>
                  </a:lnTo>
                  <a:lnTo>
                    <a:pt x="59613" y="55223"/>
                  </a:lnTo>
                  <a:lnTo>
                    <a:pt x="65142" y="66448"/>
                  </a:lnTo>
                  <a:lnTo>
                    <a:pt x="74472" y="76755"/>
                  </a:lnTo>
                  <a:lnTo>
                    <a:pt x="86337" y="86447"/>
                  </a:lnTo>
                  <a:lnTo>
                    <a:pt x="99891" y="95732"/>
                  </a:lnTo>
                  <a:lnTo>
                    <a:pt x="111749" y="106154"/>
                  </a:lnTo>
                  <a:lnTo>
                    <a:pt x="122477" y="117336"/>
                  </a:lnTo>
                  <a:lnTo>
                    <a:pt x="132451" y="129024"/>
                  </a:lnTo>
                  <a:lnTo>
                    <a:pt x="143334" y="143871"/>
                  </a:lnTo>
                  <a:lnTo>
                    <a:pt x="154822" y="160825"/>
                  </a:lnTo>
                  <a:lnTo>
                    <a:pt x="166715" y="179183"/>
                  </a:lnTo>
                  <a:lnTo>
                    <a:pt x="177465" y="197067"/>
                  </a:lnTo>
                  <a:lnTo>
                    <a:pt x="187454" y="214633"/>
                  </a:lnTo>
                  <a:lnTo>
                    <a:pt x="196936" y="231988"/>
                  </a:lnTo>
                  <a:lnTo>
                    <a:pt x="204668" y="250614"/>
                  </a:lnTo>
                  <a:lnTo>
                    <a:pt x="211234" y="270088"/>
                  </a:lnTo>
                  <a:lnTo>
                    <a:pt x="217023" y="290124"/>
                  </a:lnTo>
                  <a:lnTo>
                    <a:pt x="223704" y="307716"/>
                  </a:lnTo>
                  <a:lnTo>
                    <a:pt x="230980" y="323677"/>
                  </a:lnTo>
                  <a:lnTo>
                    <a:pt x="238653" y="338552"/>
                  </a:lnTo>
                  <a:lnTo>
                    <a:pt x="248002" y="355523"/>
                  </a:lnTo>
                  <a:lnTo>
                    <a:pt x="269678" y="393195"/>
                  </a:lnTo>
                  <a:lnTo>
                    <a:pt x="277152" y="411708"/>
                  </a:lnTo>
                  <a:lnTo>
                    <a:pt x="282135" y="429694"/>
                  </a:lnTo>
                  <a:lnTo>
                    <a:pt x="285456" y="447329"/>
                  </a:lnTo>
                  <a:lnTo>
                    <a:pt x="290493" y="466142"/>
                  </a:lnTo>
                  <a:lnTo>
                    <a:pt x="296673" y="485739"/>
                  </a:lnTo>
                  <a:lnTo>
                    <a:pt x="303615" y="505859"/>
                  </a:lnTo>
                  <a:lnTo>
                    <a:pt x="305421" y="527739"/>
                  </a:lnTo>
                  <a:lnTo>
                    <a:pt x="303803" y="550792"/>
                  </a:lnTo>
                  <a:lnTo>
                    <a:pt x="299902" y="574628"/>
                  </a:lnTo>
                  <a:lnTo>
                    <a:pt x="297301" y="596163"/>
                  </a:lnTo>
                  <a:lnTo>
                    <a:pt x="295567" y="616163"/>
                  </a:lnTo>
                  <a:lnTo>
                    <a:pt x="294411" y="635142"/>
                  </a:lnTo>
                  <a:lnTo>
                    <a:pt x="292230" y="654850"/>
                  </a:lnTo>
                  <a:lnTo>
                    <a:pt x="289364" y="675044"/>
                  </a:lnTo>
                  <a:lnTo>
                    <a:pt x="286043" y="695563"/>
                  </a:lnTo>
                  <a:lnTo>
                    <a:pt x="281006" y="713475"/>
                  </a:lnTo>
                  <a:lnTo>
                    <a:pt x="274826" y="729650"/>
                  </a:lnTo>
                  <a:lnTo>
                    <a:pt x="267884" y="744666"/>
                  </a:lnTo>
                  <a:lnTo>
                    <a:pt x="260434" y="757500"/>
                  </a:lnTo>
                  <a:lnTo>
                    <a:pt x="252645" y="768877"/>
                  </a:lnTo>
                  <a:lnTo>
                    <a:pt x="244630" y="779284"/>
                  </a:lnTo>
                  <a:lnTo>
                    <a:pt x="232231" y="789045"/>
                  </a:lnTo>
                  <a:lnTo>
                    <a:pt x="216909" y="798374"/>
                  </a:lnTo>
                  <a:lnTo>
                    <a:pt x="152400" y="8255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3632200" y="7772400"/>
              <a:ext cx="279401" cy="25401"/>
            </a:xfrm>
            <a:custGeom>
              <a:avLst/>
              <a:gdLst/>
              <a:ahLst/>
              <a:cxnLst/>
              <a:rect l="0" t="0" r="0" b="0"/>
              <a:pathLst>
                <a:path w="279401" h="25401">
                  <a:moveTo>
                    <a:pt x="0" y="0"/>
                  </a:moveTo>
                  <a:lnTo>
                    <a:pt x="33709" y="0"/>
                  </a:lnTo>
                  <a:lnTo>
                    <a:pt x="46462" y="2822"/>
                  </a:lnTo>
                  <a:lnTo>
                    <a:pt x="57786" y="7525"/>
                  </a:lnTo>
                  <a:lnTo>
                    <a:pt x="68157" y="13484"/>
                  </a:lnTo>
                  <a:lnTo>
                    <a:pt x="82127" y="17456"/>
                  </a:lnTo>
                  <a:lnTo>
                    <a:pt x="98495" y="20104"/>
                  </a:lnTo>
                  <a:lnTo>
                    <a:pt x="116463" y="21869"/>
                  </a:lnTo>
                  <a:lnTo>
                    <a:pt x="135498" y="23046"/>
                  </a:lnTo>
                  <a:lnTo>
                    <a:pt x="175462" y="24354"/>
                  </a:lnTo>
                  <a:lnTo>
                    <a:pt x="279400" y="254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3759200" y="7886700"/>
              <a:ext cx="254001" cy="10935"/>
            </a:xfrm>
            <a:custGeom>
              <a:avLst/>
              <a:gdLst/>
              <a:ahLst/>
              <a:cxnLst/>
              <a:rect l="0" t="0" r="0" b="0"/>
              <a:pathLst>
                <a:path w="254001" h="10935">
                  <a:moveTo>
                    <a:pt x="0" y="0"/>
                  </a:moveTo>
                  <a:lnTo>
                    <a:pt x="33709" y="0"/>
                  </a:lnTo>
                  <a:lnTo>
                    <a:pt x="50695" y="1410"/>
                  </a:lnTo>
                  <a:lnTo>
                    <a:pt x="69074" y="3762"/>
                  </a:lnTo>
                  <a:lnTo>
                    <a:pt x="88383" y="6741"/>
                  </a:lnTo>
                  <a:lnTo>
                    <a:pt x="106900" y="8728"/>
                  </a:lnTo>
                  <a:lnTo>
                    <a:pt x="124888" y="10052"/>
                  </a:lnTo>
                  <a:lnTo>
                    <a:pt x="142525" y="10934"/>
                  </a:lnTo>
                  <a:lnTo>
                    <a:pt x="161339" y="10111"/>
                  </a:lnTo>
                  <a:lnTo>
                    <a:pt x="25400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4419600" y="7518400"/>
              <a:ext cx="622301" cy="774701"/>
            </a:xfrm>
            <a:custGeom>
              <a:avLst/>
              <a:gdLst/>
              <a:ahLst/>
              <a:cxnLst/>
              <a:rect l="0" t="0" r="0" b="0"/>
              <a:pathLst>
                <a:path w="622301" h="774701">
                  <a:moveTo>
                    <a:pt x="0" y="0"/>
                  </a:moveTo>
                  <a:lnTo>
                    <a:pt x="77448" y="0"/>
                  </a:lnTo>
                  <a:lnTo>
                    <a:pt x="92554" y="2822"/>
                  </a:lnTo>
                  <a:lnTo>
                    <a:pt x="105447" y="7525"/>
                  </a:lnTo>
                  <a:lnTo>
                    <a:pt x="116864" y="13484"/>
                  </a:lnTo>
                  <a:lnTo>
                    <a:pt x="128709" y="18867"/>
                  </a:lnTo>
                  <a:lnTo>
                    <a:pt x="140839" y="23866"/>
                  </a:lnTo>
                  <a:lnTo>
                    <a:pt x="153160" y="28611"/>
                  </a:lnTo>
                  <a:lnTo>
                    <a:pt x="168428" y="37418"/>
                  </a:lnTo>
                  <a:lnTo>
                    <a:pt x="185663" y="48934"/>
                  </a:lnTo>
                  <a:lnTo>
                    <a:pt x="204209" y="62256"/>
                  </a:lnTo>
                  <a:lnTo>
                    <a:pt x="220806" y="72549"/>
                  </a:lnTo>
                  <a:lnTo>
                    <a:pt x="236104" y="80821"/>
                  </a:lnTo>
                  <a:lnTo>
                    <a:pt x="250536" y="87747"/>
                  </a:lnTo>
                  <a:lnTo>
                    <a:pt x="262979" y="98009"/>
                  </a:lnTo>
                  <a:lnTo>
                    <a:pt x="274097" y="110495"/>
                  </a:lnTo>
                  <a:lnTo>
                    <a:pt x="284331" y="124463"/>
                  </a:lnTo>
                  <a:lnTo>
                    <a:pt x="295387" y="138008"/>
                  </a:lnTo>
                  <a:lnTo>
                    <a:pt x="306991" y="151272"/>
                  </a:lnTo>
                  <a:lnTo>
                    <a:pt x="318961" y="164348"/>
                  </a:lnTo>
                  <a:lnTo>
                    <a:pt x="329762" y="178710"/>
                  </a:lnTo>
                  <a:lnTo>
                    <a:pt x="339786" y="193929"/>
                  </a:lnTo>
                  <a:lnTo>
                    <a:pt x="349290" y="209719"/>
                  </a:lnTo>
                  <a:lnTo>
                    <a:pt x="361271" y="224479"/>
                  </a:lnTo>
                  <a:lnTo>
                    <a:pt x="374903" y="238552"/>
                  </a:lnTo>
                  <a:lnTo>
                    <a:pt x="389635" y="252168"/>
                  </a:lnTo>
                  <a:lnTo>
                    <a:pt x="400868" y="272534"/>
                  </a:lnTo>
                  <a:lnTo>
                    <a:pt x="409767" y="297400"/>
                  </a:lnTo>
                  <a:lnTo>
                    <a:pt x="417111" y="325266"/>
                  </a:lnTo>
                  <a:lnTo>
                    <a:pt x="422007" y="349489"/>
                  </a:lnTo>
                  <a:lnTo>
                    <a:pt x="425271" y="371281"/>
                  </a:lnTo>
                  <a:lnTo>
                    <a:pt x="427447" y="391454"/>
                  </a:lnTo>
                  <a:lnTo>
                    <a:pt x="428898" y="411958"/>
                  </a:lnTo>
                  <a:lnTo>
                    <a:pt x="429865" y="432683"/>
                  </a:lnTo>
                  <a:lnTo>
                    <a:pt x="430510" y="453555"/>
                  </a:lnTo>
                  <a:lnTo>
                    <a:pt x="429529" y="477348"/>
                  </a:lnTo>
                  <a:lnTo>
                    <a:pt x="427463" y="503087"/>
                  </a:lnTo>
                  <a:lnTo>
                    <a:pt x="424676" y="530125"/>
                  </a:lnTo>
                  <a:lnTo>
                    <a:pt x="417172" y="552383"/>
                  </a:lnTo>
                  <a:lnTo>
                    <a:pt x="406526" y="571455"/>
                  </a:lnTo>
                  <a:lnTo>
                    <a:pt x="393784" y="588403"/>
                  </a:lnTo>
                  <a:lnTo>
                    <a:pt x="382467" y="602524"/>
                  </a:lnTo>
                  <a:lnTo>
                    <a:pt x="372100" y="614760"/>
                  </a:lnTo>
                  <a:lnTo>
                    <a:pt x="362367" y="625740"/>
                  </a:lnTo>
                  <a:lnTo>
                    <a:pt x="348822" y="637293"/>
                  </a:lnTo>
                  <a:lnTo>
                    <a:pt x="332737" y="649228"/>
                  </a:lnTo>
                  <a:lnTo>
                    <a:pt x="314957" y="661419"/>
                  </a:lnTo>
                  <a:lnTo>
                    <a:pt x="296049" y="672368"/>
                  </a:lnTo>
                  <a:lnTo>
                    <a:pt x="276388" y="682490"/>
                  </a:lnTo>
                  <a:lnTo>
                    <a:pt x="256225" y="692060"/>
                  </a:lnTo>
                  <a:lnTo>
                    <a:pt x="235728" y="695618"/>
                  </a:lnTo>
                  <a:lnTo>
                    <a:pt x="215007" y="695166"/>
                  </a:lnTo>
                  <a:lnTo>
                    <a:pt x="194138" y="692044"/>
                  </a:lnTo>
                  <a:lnTo>
                    <a:pt x="175992" y="685730"/>
                  </a:lnTo>
                  <a:lnTo>
                    <a:pt x="159661" y="677286"/>
                  </a:lnTo>
                  <a:lnTo>
                    <a:pt x="144541" y="667424"/>
                  </a:lnTo>
                  <a:lnTo>
                    <a:pt x="131638" y="658027"/>
                  </a:lnTo>
                  <a:lnTo>
                    <a:pt x="120214" y="648940"/>
                  </a:lnTo>
                  <a:lnTo>
                    <a:pt x="109776" y="640060"/>
                  </a:lnTo>
                  <a:lnTo>
                    <a:pt x="105639" y="627084"/>
                  </a:lnTo>
                  <a:lnTo>
                    <a:pt x="105704" y="611378"/>
                  </a:lnTo>
                  <a:lnTo>
                    <a:pt x="108569" y="593852"/>
                  </a:lnTo>
                  <a:lnTo>
                    <a:pt x="113301" y="577934"/>
                  </a:lnTo>
                  <a:lnTo>
                    <a:pt x="119278" y="563089"/>
                  </a:lnTo>
                  <a:lnTo>
                    <a:pt x="126085" y="548959"/>
                  </a:lnTo>
                  <a:lnTo>
                    <a:pt x="137679" y="539539"/>
                  </a:lnTo>
                  <a:lnTo>
                    <a:pt x="152463" y="533260"/>
                  </a:lnTo>
                  <a:lnTo>
                    <a:pt x="169376" y="529073"/>
                  </a:lnTo>
                  <a:lnTo>
                    <a:pt x="187706" y="526282"/>
                  </a:lnTo>
                  <a:lnTo>
                    <a:pt x="206981" y="524421"/>
                  </a:lnTo>
                  <a:lnTo>
                    <a:pt x="226888" y="523181"/>
                  </a:lnTo>
                  <a:lnTo>
                    <a:pt x="247214" y="526587"/>
                  </a:lnTo>
                  <a:lnTo>
                    <a:pt x="267820" y="533091"/>
                  </a:lnTo>
                  <a:lnTo>
                    <a:pt x="288613" y="541660"/>
                  </a:lnTo>
                  <a:lnTo>
                    <a:pt x="312353" y="550195"/>
                  </a:lnTo>
                  <a:lnTo>
                    <a:pt x="338058" y="558708"/>
                  </a:lnTo>
                  <a:lnTo>
                    <a:pt x="365071" y="567205"/>
                  </a:lnTo>
                  <a:lnTo>
                    <a:pt x="390137" y="577103"/>
                  </a:lnTo>
                  <a:lnTo>
                    <a:pt x="413902" y="587936"/>
                  </a:lnTo>
                  <a:lnTo>
                    <a:pt x="436801" y="599390"/>
                  </a:lnTo>
                  <a:lnTo>
                    <a:pt x="453478" y="611260"/>
                  </a:lnTo>
                  <a:lnTo>
                    <a:pt x="466007" y="623406"/>
                  </a:lnTo>
                  <a:lnTo>
                    <a:pt x="485103" y="646780"/>
                  </a:lnTo>
                  <a:lnTo>
                    <a:pt x="502997" y="666577"/>
                  </a:lnTo>
                  <a:lnTo>
                    <a:pt x="513131" y="675806"/>
                  </a:lnTo>
                  <a:lnTo>
                    <a:pt x="524121" y="684782"/>
                  </a:lnTo>
                  <a:lnTo>
                    <a:pt x="535680" y="693587"/>
                  </a:lnTo>
                  <a:lnTo>
                    <a:pt x="546209" y="703691"/>
                  </a:lnTo>
                  <a:lnTo>
                    <a:pt x="565433" y="726207"/>
                  </a:lnTo>
                  <a:lnTo>
                    <a:pt x="575922" y="736727"/>
                  </a:lnTo>
                  <a:lnTo>
                    <a:pt x="587148" y="746562"/>
                  </a:lnTo>
                  <a:lnTo>
                    <a:pt x="622300" y="7747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5156200" y="8013700"/>
              <a:ext cx="406401" cy="368301"/>
            </a:xfrm>
            <a:custGeom>
              <a:avLst/>
              <a:gdLst/>
              <a:ahLst/>
              <a:cxnLst/>
              <a:rect l="0" t="0" r="0" b="0"/>
              <a:pathLst>
                <a:path w="406401" h="368301">
                  <a:moveTo>
                    <a:pt x="0" y="0"/>
                  </a:moveTo>
                  <a:lnTo>
                    <a:pt x="70641" y="70642"/>
                  </a:lnTo>
                  <a:lnTo>
                    <a:pt x="78139" y="80960"/>
                  </a:lnTo>
                  <a:lnTo>
                    <a:pt x="84548" y="92074"/>
                  </a:lnTo>
                  <a:lnTo>
                    <a:pt x="90232" y="103716"/>
                  </a:lnTo>
                  <a:lnTo>
                    <a:pt x="96843" y="114300"/>
                  </a:lnTo>
                  <a:lnTo>
                    <a:pt x="104073" y="124177"/>
                  </a:lnTo>
                  <a:lnTo>
                    <a:pt x="111715" y="133584"/>
                  </a:lnTo>
                  <a:lnTo>
                    <a:pt x="121043" y="144090"/>
                  </a:lnTo>
                  <a:lnTo>
                    <a:pt x="142697" y="167051"/>
                  </a:lnTo>
                  <a:lnTo>
                    <a:pt x="171946" y="197036"/>
                  </a:lnTo>
                  <a:lnTo>
                    <a:pt x="180952" y="207557"/>
                  </a:lnTo>
                  <a:lnTo>
                    <a:pt x="189779" y="218805"/>
                  </a:lnTo>
                  <a:lnTo>
                    <a:pt x="198486" y="230536"/>
                  </a:lnTo>
                  <a:lnTo>
                    <a:pt x="208524" y="241179"/>
                  </a:lnTo>
                  <a:lnTo>
                    <a:pt x="219449" y="251097"/>
                  </a:lnTo>
                  <a:lnTo>
                    <a:pt x="230966" y="260532"/>
                  </a:lnTo>
                  <a:lnTo>
                    <a:pt x="241466" y="269643"/>
                  </a:lnTo>
                  <a:lnTo>
                    <a:pt x="251288" y="278540"/>
                  </a:lnTo>
                  <a:lnTo>
                    <a:pt x="260659" y="287293"/>
                  </a:lnTo>
                  <a:lnTo>
                    <a:pt x="271139" y="294540"/>
                  </a:lnTo>
                  <a:lnTo>
                    <a:pt x="282359" y="300782"/>
                  </a:lnTo>
                  <a:lnTo>
                    <a:pt x="294073" y="306354"/>
                  </a:lnTo>
                  <a:lnTo>
                    <a:pt x="304704" y="312892"/>
                  </a:lnTo>
                  <a:lnTo>
                    <a:pt x="314614" y="320072"/>
                  </a:lnTo>
                  <a:lnTo>
                    <a:pt x="324042" y="327681"/>
                  </a:lnTo>
                  <a:lnTo>
                    <a:pt x="337384" y="335576"/>
                  </a:lnTo>
                  <a:lnTo>
                    <a:pt x="353333" y="343661"/>
                  </a:lnTo>
                  <a:lnTo>
                    <a:pt x="406400" y="3683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5308600" y="7988300"/>
              <a:ext cx="101601" cy="406401"/>
            </a:xfrm>
            <a:custGeom>
              <a:avLst/>
              <a:gdLst/>
              <a:ahLst/>
              <a:cxnLst/>
              <a:rect l="0" t="0" r="0" b="0"/>
              <a:pathLst>
                <a:path w="101601" h="406401">
                  <a:moveTo>
                    <a:pt x="101600" y="0"/>
                  </a:moveTo>
                  <a:lnTo>
                    <a:pt x="101600" y="211625"/>
                  </a:lnTo>
                  <a:lnTo>
                    <a:pt x="97366" y="231394"/>
                  </a:lnTo>
                  <a:lnTo>
                    <a:pt x="90311" y="250218"/>
                  </a:lnTo>
                  <a:lnTo>
                    <a:pt x="81374" y="268412"/>
                  </a:lnTo>
                  <a:lnTo>
                    <a:pt x="72594" y="283364"/>
                  </a:lnTo>
                  <a:lnTo>
                    <a:pt x="63918" y="296153"/>
                  </a:lnTo>
                  <a:lnTo>
                    <a:pt x="55312" y="307502"/>
                  </a:lnTo>
                  <a:lnTo>
                    <a:pt x="38224" y="331400"/>
                  </a:lnTo>
                  <a:lnTo>
                    <a:pt x="29716" y="343700"/>
                  </a:lnTo>
                  <a:lnTo>
                    <a:pt x="22632" y="356134"/>
                  </a:lnTo>
                  <a:lnTo>
                    <a:pt x="16499" y="368655"/>
                  </a:lnTo>
                  <a:lnTo>
                    <a:pt x="0" y="4064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460500" y="8361055"/>
              <a:ext cx="465465" cy="592446"/>
            </a:xfrm>
            <a:custGeom>
              <a:avLst/>
              <a:gdLst/>
              <a:ahLst/>
              <a:cxnLst/>
              <a:rect l="0" t="0" r="0" b="0"/>
              <a:pathLst>
                <a:path w="465465" h="592446">
                  <a:moveTo>
                    <a:pt x="0" y="84445"/>
                  </a:moveTo>
                  <a:lnTo>
                    <a:pt x="13483" y="70960"/>
                  </a:lnTo>
                  <a:lnTo>
                    <a:pt x="21689" y="64166"/>
                  </a:lnTo>
                  <a:lnTo>
                    <a:pt x="31392" y="56815"/>
                  </a:lnTo>
                  <a:lnTo>
                    <a:pt x="42095" y="49092"/>
                  </a:lnTo>
                  <a:lnTo>
                    <a:pt x="53463" y="42532"/>
                  </a:lnTo>
                  <a:lnTo>
                    <a:pt x="65275" y="36747"/>
                  </a:lnTo>
                  <a:lnTo>
                    <a:pt x="77383" y="31480"/>
                  </a:lnTo>
                  <a:lnTo>
                    <a:pt x="105889" y="18101"/>
                  </a:lnTo>
                  <a:lnTo>
                    <a:pt x="121392" y="10582"/>
                  </a:lnTo>
                  <a:lnTo>
                    <a:pt x="141606" y="5569"/>
                  </a:lnTo>
                  <a:lnTo>
                    <a:pt x="164959" y="2228"/>
                  </a:lnTo>
                  <a:lnTo>
                    <a:pt x="190406" y="0"/>
                  </a:lnTo>
                  <a:lnTo>
                    <a:pt x="211604" y="1337"/>
                  </a:lnTo>
                  <a:lnTo>
                    <a:pt x="229969" y="5051"/>
                  </a:lnTo>
                  <a:lnTo>
                    <a:pt x="246446" y="10349"/>
                  </a:lnTo>
                  <a:lnTo>
                    <a:pt x="264486" y="15292"/>
                  </a:lnTo>
                  <a:lnTo>
                    <a:pt x="283568" y="19999"/>
                  </a:lnTo>
                  <a:lnTo>
                    <a:pt x="303345" y="24547"/>
                  </a:lnTo>
                  <a:lnTo>
                    <a:pt x="320763" y="30402"/>
                  </a:lnTo>
                  <a:lnTo>
                    <a:pt x="336609" y="37127"/>
                  </a:lnTo>
                  <a:lnTo>
                    <a:pt x="351406" y="44433"/>
                  </a:lnTo>
                  <a:lnTo>
                    <a:pt x="361270" y="56359"/>
                  </a:lnTo>
                  <a:lnTo>
                    <a:pt x="367847" y="71365"/>
                  </a:lnTo>
                  <a:lnTo>
                    <a:pt x="372231" y="88425"/>
                  </a:lnTo>
                  <a:lnTo>
                    <a:pt x="370920" y="104032"/>
                  </a:lnTo>
                  <a:lnTo>
                    <a:pt x="365814" y="118670"/>
                  </a:lnTo>
                  <a:lnTo>
                    <a:pt x="358176" y="132661"/>
                  </a:lnTo>
                  <a:lnTo>
                    <a:pt x="350261" y="144811"/>
                  </a:lnTo>
                  <a:lnTo>
                    <a:pt x="342163" y="155733"/>
                  </a:lnTo>
                  <a:lnTo>
                    <a:pt x="333942" y="165837"/>
                  </a:lnTo>
                  <a:lnTo>
                    <a:pt x="324228" y="175395"/>
                  </a:lnTo>
                  <a:lnTo>
                    <a:pt x="313518" y="184590"/>
                  </a:lnTo>
                  <a:lnTo>
                    <a:pt x="302145" y="193541"/>
                  </a:lnTo>
                  <a:lnTo>
                    <a:pt x="290330" y="202331"/>
                  </a:lnTo>
                  <a:lnTo>
                    <a:pt x="265913" y="219624"/>
                  </a:lnTo>
                  <a:lnTo>
                    <a:pt x="252064" y="225364"/>
                  </a:lnTo>
                  <a:lnTo>
                    <a:pt x="237187" y="229191"/>
                  </a:lnTo>
                  <a:lnTo>
                    <a:pt x="221625" y="231742"/>
                  </a:lnTo>
                  <a:lnTo>
                    <a:pt x="207016" y="234854"/>
                  </a:lnTo>
                  <a:lnTo>
                    <a:pt x="193044" y="238340"/>
                  </a:lnTo>
                  <a:lnTo>
                    <a:pt x="179496" y="242074"/>
                  </a:lnTo>
                  <a:lnTo>
                    <a:pt x="164819" y="244565"/>
                  </a:lnTo>
                  <a:lnTo>
                    <a:pt x="149391" y="246225"/>
                  </a:lnTo>
                  <a:lnTo>
                    <a:pt x="133460" y="247331"/>
                  </a:lnTo>
                  <a:lnTo>
                    <a:pt x="131307" y="248069"/>
                  </a:lnTo>
                  <a:lnTo>
                    <a:pt x="138338" y="248561"/>
                  </a:lnTo>
                  <a:lnTo>
                    <a:pt x="167316" y="249107"/>
                  </a:lnTo>
                  <a:lnTo>
                    <a:pt x="263873" y="249487"/>
                  </a:lnTo>
                  <a:lnTo>
                    <a:pt x="285982" y="252329"/>
                  </a:lnTo>
                  <a:lnTo>
                    <a:pt x="309188" y="257045"/>
                  </a:lnTo>
                  <a:lnTo>
                    <a:pt x="333125" y="263012"/>
                  </a:lnTo>
                  <a:lnTo>
                    <a:pt x="351905" y="269811"/>
                  </a:lnTo>
                  <a:lnTo>
                    <a:pt x="367248" y="277167"/>
                  </a:lnTo>
                  <a:lnTo>
                    <a:pt x="380298" y="284893"/>
                  </a:lnTo>
                  <a:lnTo>
                    <a:pt x="394643" y="291454"/>
                  </a:lnTo>
                  <a:lnTo>
                    <a:pt x="409851" y="297240"/>
                  </a:lnTo>
                  <a:lnTo>
                    <a:pt x="425634" y="302508"/>
                  </a:lnTo>
                  <a:lnTo>
                    <a:pt x="437567" y="311665"/>
                  </a:lnTo>
                  <a:lnTo>
                    <a:pt x="446933" y="323414"/>
                  </a:lnTo>
                  <a:lnTo>
                    <a:pt x="454589" y="336890"/>
                  </a:lnTo>
                  <a:lnTo>
                    <a:pt x="459692" y="352930"/>
                  </a:lnTo>
                  <a:lnTo>
                    <a:pt x="463095" y="370680"/>
                  </a:lnTo>
                  <a:lnTo>
                    <a:pt x="465363" y="389568"/>
                  </a:lnTo>
                  <a:lnTo>
                    <a:pt x="465464" y="409215"/>
                  </a:lnTo>
                  <a:lnTo>
                    <a:pt x="464120" y="429369"/>
                  </a:lnTo>
                  <a:lnTo>
                    <a:pt x="461813" y="449861"/>
                  </a:lnTo>
                  <a:lnTo>
                    <a:pt x="454631" y="466344"/>
                  </a:lnTo>
                  <a:lnTo>
                    <a:pt x="444198" y="480156"/>
                  </a:lnTo>
                  <a:lnTo>
                    <a:pt x="431599" y="492186"/>
                  </a:lnTo>
                  <a:lnTo>
                    <a:pt x="416143" y="504438"/>
                  </a:lnTo>
                  <a:lnTo>
                    <a:pt x="398784" y="516841"/>
                  </a:lnTo>
                  <a:lnTo>
                    <a:pt x="380156" y="529342"/>
                  </a:lnTo>
                  <a:lnTo>
                    <a:pt x="360682" y="540498"/>
                  </a:lnTo>
                  <a:lnTo>
                    <a:pt x="340643" y="550758"/>
                  </a:lnTo>
                  <a:lnTo>
                    <a:pt x="320229" y="560420"/>
                  </a:lnTo>
                  <a:lnTo>
                    <a:pt x="299563" y="568273"/>
                  </a:lnTo>
                  <a:lnTo>
                    <a:pt x="278731" y="574918"/>
                  </a:lnTo>
                  <a:lnTo>
                    <a:pt x="215900" y="59244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062725" y="8510765"/>
              <a:ext cx="408575" cy="681343"/>
            </a:xfrm>
            <a:custGeom>
              <a:avLst/>
              <a:gdLst/>
              <a:ahLst/>
              <a:cxnLst/>
              <a:rect l="0" t="0" r="0" b="0"/>
              <a:pathLst>
                <a:path w="408575" h="681343">
                  <a:moveTo>
                    <a:pt x="197875" y="10935"/>
                  </a:moveTo>
                  <a:lnTo>
                    <a:pt x="170907" y="4193"/>
                  </a:lnTo>
                  <a:lnTo>
                    <a:pt x="155907" y="2206"/>
                  </a:lnTo>
                  <a:lnTo>
                    <a:pt x="138852" y="882"/>
                  </a:lnTo>
                  <a:lnTo>
                    <a:pt x="120426" y="0"/>
                  </a:lnTo>
                  <a:lnTo>
                    <a:pt x="103909" y="823"/>
                  </a:lnTo>
                  <a:lnTo>
                    <a:pt x="88664" y="2782"/>
                  </a:lnTo>
                  <a:lnTo>
                    <a:pt x="74268" y="5499"/>
                  </a:lnTo>
                  <a:lnTo>
                    <a:pt x="61848" y="10134"/>
                  </a:lnTo>
                  <a:lnTo>
                    <a:pt x="50745" y="16045"/>
                  </a:lnTo>
                  <a:lnTo>
                    <a:pt x="40522" y="22808"/>
                  </a:lnTo>
                  <a:lnTo>
                    <a:pt x="30884" y="32961"/>
                  </a:lnTo>
                  <a:lnTo>
                    <a:pt x="21636" y="45374"/>
                  </a:lnTo>
                  <a:lnTo>
                    <a:pt x="12649" y="59294"/>
                  </a:lnTo>
                  <a:lnTo>
                    <a:pt x="6657" y="75630"/>
                  </a:lnTo>
                  <a:lnTo>
                    <a:pt x="2663" y="93576"/>
                  </a:lnTo>
                  <a:lnTo>
                    <a:pt x="0" y="112596"/>
                  </a:lnTo>
                  <a:lnTo>
                    <a:pt x="3869" y="132331"/>
                  </a:lnTo>
                  <a:lnTo>
                    <a:pt x="12093" y="152543"/>
                  </a:lnTo>
                  <a:lnTo>
                    <a:pt x="23220" y="173073"/>
                  </a:lnTo>
                  <a:lnTo>
                    <a:pt x="34872" y="188172"/>
                  </a:lnTo>
                  <a:lnTo>
                    <a:pt x="46873" y="199648"/>
                  </a:lnTo>
                  <a:lnTo>
                    <a:pt x="59107" y="208710"/>
                  </a:lnTo>
                  <a:lnTo>
                    <a:pt x="70085" y="220396"/>
                  </a:lnTo>
                  <a:lnTo>
                    <a:pt x="80226" y="233831"/>
                  </a:lnTo>
                  <a:lnTo>
                    <a:pt x="89809" y="248432"/>
                  </a:lnTo>
                  <a:lnTo>
                    <a:pt x="100431" y="259577"/>
                  </a:lnTo>
                  <a:lnTo>
                    <a:pt x="111745" y="268419"/>
                  </a:lnTo>
                  <a:lnTo>
                    <a:pt x="123522" y="275724"/>
                  </a:lnTo>
                  <a:lnTo>
                    <a:pt x="137017" y="286239"/>
                  </a:lnTo>
                  <a:lnTo>
                    <a:pt x="151658" y="298893"/>
                  </a:lnTo>
                  <a:lnTo>
                    <a:pt x="167064" y="312973"/>
                  </a:lnTo>
                  <a:lnTo>
                    <a:pt x="184389" y="326594"/>
                  </a:lnTo>
                  <a:lnTo>
                    <a:pt x="202996" y="339907"/>
                  </a:lnTo>
                  <a:lnTo>
                    <a:pt x="270069" y="384950"/>
                  </a:lnTo>
                  <a:lnTo>
                    <a:pt x="282693" y="398567"/>
                  </a:lnTo>
                  <a:lnTo>
                    <a:pt x="293931" y="414701"/>
                  </a:lnTo>
                  <a:lnTo>
                    <a:pt x="304246" y="432512"/>
                  </a:lnTo>
                  <a:lnTo>
                    <a:pt x="315355" y="447208"/>
                  </a:lnTo>
                  <a:lnTo>
                    <a:pt x="326995" y="459828"/>
                  </a:lnTo>
                  <a:lnTo>
                    <a:pt x="338988" y="471064"/>
                  </a:lnTo>
                  <a:lnTo>
                    <a:pt x="349806" y="482787"/>
                  </a:lnTo>
                  <a:lnTo>
                    <a:pt x="359840" y="494836"/>
                  </a:lnTo>
                  <a:lnTo>
                    <a:pt x="369351" y="507102"/>
                  </a:lnTo>
                  <a:lnTo>
                    <a:pt x="378515" y="519513"/>
                  </a:lnTo>
                  <a:lnTo>
                    <a:pt x="396222" y="544592"/>
                  </a:lnTo>
                  <a:lnTo>
                    <a:pt x="402073" y="561440"/>
                  </a:lnTo>
                  <a:lnTo>
                    <a:pt x="405973" y="581138"/>
                  </a:lnTo>
                  <a:lnTo>
                    <a:pt x="408574" y="602736"/>
                  </a:lnTo>
                  <a:lnTo>
                    <a:pt x="407485" y="621369"/>
                  </a:lnTo>
                  <a:lnTo>
                    <a:pt x="403937" y="638025"/>
                  </a:lnTo>
                  <a:lnTo>
                    <a:pt x="398750" y="653361"/>
                  </a:lnTo>
                  <a:lnTo>
                    <a:pt x="389647" y="663585"/>
                  </a:lnTo>
                  <a:lnTo>
                    <a:pt x="377934" y="670402"/>
                  </a:lnTo>
                  <a:lnTo>
                    <a:pt x="364481" y="674947"/>
                  </a:lnTo>
                  <a:lnTo>
                    <a:pt x="348456" y="677976"/>
                  </a:lnTo>
                  <a:lnTo>
                    <a:pt x="330718" y="679995"/>
                  </a:lnTo>
                  <a:lnTo>
                    <a:pt x="311837" y="681342"/>
                  </a:lnTo>
                  <a:lnTo>
                    <a:pt x="292194" y="678006"/>
                  </a:lnTo>
                  <a:lnTo>
                    <a:pt x="272043" y="671548"/>
                  </a:lnTo>
                  <a:lnTo>
                    <a:pt x="251553" y="663011"/>
                  </a:lnTo>
                  <a:lnTo>
                    <a:pt x="233660" y="654497"/>
                  </a:lnTo>
                  <a:lnTo>
                    <a:pt x="217498" y="645998"/>
                  </a:lnTo>
                  <a:lnTo>
                    <a:pt x="202490" y="637510"/>
                  </a:lnTo>
                  <a:lnTo>
                    <a:pt x="189663" y="629029"/>
                  </a:lnTo>
                  <a:lnTo>
                    <a:pt x="178289" y="620553"/>
                  </a:lnTo>
                  <a:lnTo>
                    <a:pt x="167884" y="612080"/>
                  </a:lnTo>
                  <a:lnTo>
                    <a:pt x="160948" y="596554"/>
                  </a:lnTo>
                  <a:lnTo>
                    <a:pt x="156323" y="576325"/>
                  </a:lnTo>
                  <a:lnTo>
                    <a:pt x="153240" y="552961"/>
                  </a:lnTo>
                  <a:lnTo>
                    <a:pt x="154007" y="533152"/>
                  </a:lnTo>
                  <a:lnTo>
                    <a:pt x="157341" y="515713"/>
                  </a:lnTo>
                  <a:lnTo>
                    <a:pt x="162385" y="499853"/>
                  </a:lnTo>
                  <a:lnTo>
                    <a:pt x="168571" y="482225"/>
                  </a:lnTo>
                  <a:lnTo>
                    <a:pt x="182969" y="443823"/>
                  </a:lnTo>
                  <a:lnTo>
                    <a:pt x="192171" y="426527"/>
                  </a:lnTo>
                  <a:lnTo>
                    <a:pt x="202539" y="410763"/>
                  </a:lnTo>
                  <a:lnTo>
                    <a:pt x="213684" y="396020"/>
                  </a:lnTo>
                  <a:lnTo>
                    <a:pt x="223936" y="380547"/>
                  </a:lnTo>
                  <a:lnTo>
                    <a:pt x="233594" y="364587"/>
                  </a:lnTo>
                  <a:lnTo>
                    <a:pt x="242854" y="348303"/>
                  </a:lnTo>
                  <a:lnTo>
                    <a:pt x="250439" y="333213"/>
                  </a:lnTo>
                  <a:lnTo>
                    <a:pt x="256906" y="318920"/>
                  </a:lnTo>
                  <a:lnTo>
                    <a:pt x="262629" y="305158"/>
                  </a:lnTo>
                  <a:lnTo>
                    <a:pt x="272089" y="290339"/>
                  </a:lnTo>
                  <a:lnTo>
                    <a:pt x="284039" y="274816"/>
                  </a:lnTo>
                  <a:lnTo>
                    <a:pt x="297651" y="258822"/>
                  </a:lnTo>
                  <a:lnTo>
                    <a:pt x="308137" y="243926"/>
                  </a:lnTo>
                  <a:lnTo>
                    <a:pt x="316538" y="229762"/>
                  </a:lnTo>
                  <a:lnTo>
                    <a:pt x="323550" y="216086"/>
                  </a:lnTo>
                  <a:lnTo>
                    <a:pt x="328225" y="199914"/>
                  </a:lnTo>
                  <a:lnTo>
                    <a:pt x="331342" y="182076"/>
                  </a:lnTo>
                  <a:lnTo>
                    <a:pt x="333419" y="163129"/>
                  </a:lnTo>
                  <a:lnTo>
                    <a:pt x="333393" y="143442"/>
                  </a:lnTo>
                  <a:lnTo>
                    <a:pt x="331965" y="123262"/>
                  </a:lnTo>
                  <a:lnTo>
                    <a:pt x="329601" y="102753"/>
                  </a:lnTo>
                  <a:lnTo>
                    <a:pt x="325204" y="86258"/>
                  </a:lnTo>
                  <a:lnTo>
                    <a:pt x="319449" y="72439"/>
                  </a:lnTo>
                  <a:lnTo>
                    <a:pt x="312791" y="60404"/>
                  </a:lnTo>
                  <a:lnTo>
                    <a:pt x="301297" y="49558"/>
                  </a:lnTo>
                  <a:lnTo>
                    <a:pt x="286578" y="39506"/>
                  </a:lnTo>
                  <a:close/>
                </a:path>
              </a:pathLst>
            </a:custGeom>
            <a:solidFill>
              <a:schemeClr val="accent1">
                <a:alpha val="0"/>
              </a:schemeClr>
            </a:solidFill>
            <a:ln w="38100" cap="flat" cmpd="sng" algn="ctr">
              <a:solidFill>
                <a:srgbClr val="009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2667000" y="9042400"/>
              <a:ext cx="38101" cy="38101"/>
            </a:xfrm>
            <a:custGeom>
              <a:avLst/>
              <a:gdLst/>
              <a:ahLst/>
              <a:cxnLst/>
              <a:rect l="0" t="0" r="0" b="0"/>
              <a:pathLst>
                <a:path w="38101" h="38101">
                  <a:moveTo>
                    <a:pt x="0" y="0"/>
                  </a:moveTo>
                  <a:lnTo>
                    <a:pt x="3762" y="11289"/>
                  </a:lnTo>
                  <a:lnTo>
                    <a:pt x="38100" y="381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2961226" y="8598733"/>
              <a:ext cx="428706" cy="616128"/>
            </a:xfrm>
            <a:custGeom>
              <a:avLst/>
              <a:gdLst/>
              <a:ahLst/>
              <a:cxnLst/>
              <a:rect l="0" t="0" r="0" b="0"/>
              <a:pathLst>
                <a:path w="428706" h="616128">
                  <a:moveTo>
                    <a:pt x="239174" y="37267"/>
                  </a:moveTo>
                  <a:lnTo>
                    <a:pt x="225690" y="23782"/>
                  </a:lnTo>
                  <a:lnTo>
                    <a:pt x="214662" y="18399"/>
                  </a:lnTo>
                  <a:lnTo>
                    <a:pt x="200255" y="13400"/>
                  </a:lnTo>
                  <a:lnTo>
                    <a:pt x="183594" y="8655"/>
                  </a:lnTo>
                  <a:lnTo>
                    <a:pt x="165432" y="5492"/>
                  </a:lnTo>
                  <a:lnTo>
                    <a:pt x="146268" y="3384"/>
                  </a:lnTo>
                  <a:lnTo>
                    <a:pt x="126436" y="1978"/>
                  </a:lnTo>
                  <a:lnTo>
                    <a:pt x="106160" y="1041"/>
                  </a:lnTo>
                  <a:lnTo>
                    <a:pt x="64816" y="0"/>
                  </a:lnTo>
                  <a:lnTo>
                    <a:pt x="48146" y="3955"/>
                  </a:lnTo>
                  <a:lnTo>
                    <a:pt x="34211" y="10825"/>
                  </a:lnTo>
                  <a:lnTo>
                    <a:pt x="22098" y="19639"/>
                  </a:lnTo>
                  <a:lnTo>
                    <a:pt x="14023" y="32571"/>
                  </a:lnTo>
                  <a:lnTo>
                    <a:pt x="8640" y="48246"/>
                  </a:lnTo>
                  <a:lnTo>
                    <a:pt x="5051" y="65753"/>
                  </a:lnTo>
                  <a:lnTo>
                    <a:pt x="2659" y="84480"/>
                  </a:lnTo>
                  <a:lnTo>
                    <a:pt x="1064" y="104020"/>
                  </a:lnTo>
                  <a:lnTo>
                    <a:pt x="0" y="124102"/>
                  </a:lnTo>
                  <a:lnTo>
                    <a:pt x="2114" y="141724"/>
                  </a:lnTo>
                  <a:lnTo>
                    <a:pt x="6345" y="157704"/>
                  </a:lnTo>
                  <a:lnTo>
                    <a:pt x="11988" y="172592"/>
                  </a:lnTo>
                  <a:lnTo>
                    <a:pt x="18572" y="185339"/>
                  </a:lnTo>
                  <a:lnTo>
                    <a:pt x="25784" y="196659"/>
                  </a:lnTo>
                  <a:lnTo>
                    <a:pt x="33414" y="207028"/>
                  </a:lnTo>
                  <a:lnTo>
                    <a:pt x="39911" y="209708"/>
                  </a:lnTo>
                  <a:lnTo>
                    <a:pt x="45654" y="207261"/>
                  </a:lnTo>
                  <a:lnTo>
                    <a:pt x="57209" y="194664"/>
                  </a:lnTo>
                  <a:lnTo>
                    <a:pt x="71753" y="179658"/>
                  </a:lnTo>
                  <a:lnTo>
                    <a:pt x="82404" y="174527"/>
                  </a:lnTo>
                  <a:lnTo>
                    <a:pt x="95149" y="171107"/>
                  </a:lnTo>
                  <a:lnTo>
                    <a:pt x="109291" y="168827"/>
                  </a:lnTo>
                  <a:lnTo>
                    <a:pt x="122952" y="164484"/>
                  </a:lnTo>
                  <a:lnTo>
                    <a:pt x="136292" y="158768"/>
                  </a:lnTo>
                  <a:lnTo>
                    <a:pt x="149419" y="152134"/>
                  </a:lnTo>
                  <a:lnTo>
                    <a:pt x="165226" y="147712"/>
                  </a:lnTo>
                  <a:lnTo>
                    <a:pt x="182820" y="144763"/>
                  </a:lnTo>
                  <a:lnTo>
                    <a:pt x="201604" y="142797"/>
                  </a:lnTo>
                  <a:lnTo>
                    <a:pt x="218361" y="144310"/>
                  </a:lnTo>
                  <a:lnTo>
                    <a:pt x="233765" y="148140"/>
                  </a:lnTo>
                  <a:lnTo>
                    <a:pt x="248268" y="153515"/>
                  </a:lnTo>
                  <a:lnTo>
                    <a:pt x="260759" y="159921"/>
                  </a:lnTo>
                  <a:lnTo>
                    <a:pt x="271908" y="167014"/>
                  </a:lnTo>
                  <a:lnTo>
                    <a:pt x="282163" y="174565"/>
                  </a:lnTo>
                  <a:lnTo>
                    <a:pt x="293233" y="183832"/>
                  </a:lnTo>
                  <a:lnTo>
                    <a:pt x="304847" y="194244"/>
                  </a:lnTo>
                  <a:lnTo>
                    <a:pt x="327628" y="215690"/>
                  </a:lnTo>
                  <a:lnTo>
                    <a:pt x="347161" y="234629"/>
                  </a:lnTo>
                  <a:lnTo>
                    <a:pt x="356321" y="245041"/>
                  </a:lnTo>
                  <a:lnTo>
                    <a:pt x="365249" y="256216"/>
                  </a:lnTo>
                  <a:lnTo>
                    <a:pt x="374024" y="267900"/>
                  </a:lnTo>
                  <a:lnTo>
                    <a:pt x="382696" y="278511"/>
                  </a:lnTo>
                  <a:lnTo>
                    <a:pt x="391299" y="288407"/>
                  </a:lnTo>
                  <a:lnTo>
                    <a:pt x="399857" y="297827"/>
                  </a:lnTo>
                  <a:lnTo>
                    <a:pt x="406974" y="313984"/>
                  </a:lnTo>
                  <a:lnTo>
                    <a:pt x="413130" y="334634"/>
                  </a:lnTo>
                  <a:lnTo>
                    <a:pt x="418644" y="358278"/>
                  </a:lnTo>
                  <a:lnTo>
                    <a:pt x="422320" y="382507"/>
                  </a:lnTo>
                  <a:lnTo>
                    <a:pt x="424771" y="407127"/>
                  </a:lnTo>
                  <a:lnTo>
                    <a:pt x="426405" y="432007"/>
                  </a:lnTo>
                  <a:lnTo>
                    <a:pt x="428221" y="474703"/>
                  </a:lnTo>
                  <a:lnTo>
                    <a:pt x="428705" y="493991"/>
                  </a:lnTo>
                  <a:lnTo>
                    <a:pt x="427617" y="511083"/>
                  </a:lnTo>
                  <a:lnTo>
                    <a:pt x="425480" y="526710"/>
                  </a:lnTo>
                  <a:lnTo>
                    <a:pt x="422644" y="541363"/>
                  </a:lnTo>
                  <a:lnTo>
                    <a:pt x="417932" y="553953"/>
                  </a:lnTo>
                  <a:lnTo>
                    <a:pt x="411968" y="565168"/>
                  </a:lnTo>
                  <a:lnTo>
                    <a:pt x="405170" y="575468"/>
                  </a:lnTo>
                  <a:lnTo>
                    <a:pt x="393582" y="585156"/>
                  </a:lnTo>
                  <a:lnTo>
                    <a:pt x="378801" y="594438"/>
                  </a:lnTo>
                  <a:lnTo>
                    <a:pt x="361892" y="603447"/>
                  </a:lnTo>
                  <a:lnTo>
                    <a:pt x="344975" y="609454"/>
                  </a:lnTo>
                  <a:lnTo>
                    <a:pt x="328052" y="613458"/>
                  </a:lnTo>
                  <a:lnTo>
                    <a:pt x="311126" y="616127"/>
                  </a:lnTo>
                  <a:lnTo>
                    <a:pt x="292786" y="615085"/>
                  </a:lnTo>
                  <a:lnTo>
                    <a:pt x="273504" y="611567"/>
                  </a:lnTo>
                  <a:lnTo>
                    <a:pt x="253594" y="606401"/>
                  </a:lnTo>
                  <a:lnTo>
                    <a:pt x="233265" y="602956"/>
                  </a:lnTo>
                  <a:lnTo>
                    <a:pt x="212657" y="600659"/>
                  </a:lnTo>
                  <a:lnTo>
                    <a:pt x="137574" y="57066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3733800" y="8890000"/>
              <a:ext cx="304801" cy="1"/>
            </a:xfrm>
            <a:custGeom>
              <a:avLst/>
              <a:gdLst/>
              <a:ahLst/>
              <a:cxnLst/>
              <a:rect l="0" t="0" r="0" b="0"/>
              <a:pathLst>
                <a:path w="304801" h="1">
                  <a:moveTo>
                    <a:pt x="0" y="0"/>
                  </a:moveTo>
                  <a:lnTo>
                    <a:pt x="30480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3848100" y="9042400"/>
              <a:ext cx="190501" cy="25401"/>
            </a:xfrm>
            <a:custGeom>
              <a:avLst/>
              <a:gdLst/>
              <a:ahLst/>
              <a:cxnLst/>
              <a:rect l="0" t="0" r="0" b="0"/>
              <a:pathLst>
                <a:path w="190501" h="25401">
                  <a:moveTo>
                    <a:pt x="0" y="25400"/>
                  </a:moveTo>
                  <a:lnTo>
                    <a:pt x="33709" y="25400"/>
                  </a:lnTo>
                  <a:lnTo>
                    <a:pt x="53517" y="22577"/>
                  </a:lnTo>
                  <a:lnTo>
                    <a:pt x="76600" y="17874"/>
                  </a:lnTo>
                  <a:lnTo>
                    <a:pt x="19050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4622800" y="8724900"/>
              <a:ext cx="622301" cy="660401"/>
            </a:xfrm>
            <a:custGeom>
              <a:avLst/>
              <a:gdLst/>
              <a:ahLst/>
              <a:cxnLst/>
              <a:rect l="0" t="0" r="0" b="0"/>
              <a:pathLst>
                <a:path w="622301" h="660401">
                  <a:moveTo>
                    <a:pt x="0" y="0"/>
                  </a:moveTo>
                  <a:lnTo>
                    <a:pt x="33709" y="0"/>
                  </a:lnTo>
                  <a:lnTo>
                    <a:pt x="50695" y="1410"/>
                  </a:lnTo>
                  <a:lnTo>
                    <a:pt x="69074" y="3762"/>
                  </a:lnTo>
                  <a:lnTo>
                    <a:pt x="88383" y="6741"/>
                  </a:lnTo>
                  <a:lnTo>
                    <a:pt x="108311" y="14371"/>
                  </a:lnTo>
                  <a:lnTo>
                    <a:pt x="128651" y="25103"/>
                  </a:lnTo>
                  <a:lnTo>
                    <a:pt x="149268" y="37902"/>
                  </a:lnTo>
                  <a:lnTo>
                    <a:pt x="167245" y="50668"/>
                  </a:lnTo>
                  <a:lnTo>
                    <a:pt x="183463" y="63412"/>
                  </a:lnTo>
                  <a:lnTo>
                    <a:pt x="198508" y="76141"/>
                  </a:lnTo>
                  <a:lnTo>
                    <a:pt x="214183" y="90272"/>
                  </a:lnTo>
                  <a:lnTo>
                    <a:pt x="246651" y="121025"/>
                  </a:lnTo>
                  <a:lnTo>
                    <a:pt x="329554" y="202675"/>
                  </a:lnTo>
                  <a:lnTo>
                    <a:pt x="341058" y="216961"/>
                  </a:lnTo>
                  <a:lnTo>
                    <a:pt x="351550" y="232130"/>
                  </a:lnTo>
                  <a:lnTo>
                    <a:pt x="370733" y="262624"/>
                  </a:lnTo>
                  <a:lnTo>
                    <a:pt x="388666" y="290288"/>
                  </a:lnTo>
                  <a:lnTo>
                    <a:pt x="395989" y="306414"/>
                  </a:lnTo>
                  <a:lnTo>
                    <a:pt x="402281" y="324220"/>
                  </a:lnTo>
                  <a:lnTo>
                    <a:pt x="407887" y="343147"/>
                  </a:lnTo>
                  <a:lnTo>
                    <a:pt x="411624" y="361408"/>
                  </a:lnTo>
                  <a:lnTo>
                    <a:pt x="414116" y="379228"/>
                  </a:lnTo>
                  <a:lnTo>
                    <a:pt x="415777" y="396752"/>
                  </a:lnTo>
                  <a:lnTo>
                    <a:pt x="415474" y="412668"/>
                  </a:lnTo>
                  <a:lnTo>
                    <a:pt x="413860" y="427511"/>
                  </a:lnTo>
                  <a:lnTo>
                    <a:pt x="411373" y="441641"/>
                  </a:lnTo>
                  <a:lnTo>
                    <a:pt x="406893" y="458116"/>
                  </a:lnTo>
                  <a:lnTo>
                    <a:pt x="401084" y="476155"/>
                  </a:lnTo>
                  <a:lnTo>
                    <a:pt x="394389" y="495237"/>
                  </a:lnTo>
                  <a:lnTo>
                    <a:pt x="385693" y="510780"/>
                  </a:lnTo>
                  <a:lnTo>
                    <a:pt x="375662" y="523964"/>
                  </a:lnTo>
                  <a:lnTo>
                    <a:pt x="364741" y="535576"/>
                  </a:lnTo>
                  <a:lnTo>
                    <a:pt x="350405" y="547551"/>
                  </a:lnTo>
                  <a:lnTo>
                    <a:pt x="333792" y="559767"/>
                  </a:lnTo>
                  <a:lnTo>
                    <a:pt x="315661" y="572144"/>
                  </a:lnTo>
                  <a:lnTo>
                    <a:pt x="297929" y="580396"/>
                  </a:lnTo>
                  <a:lnTo>
                    <a:pt x="280464" y="585897"/>
                  </a:lnTo>
                  <a:lnTo>
                    <a:pt x="263176" y="589564"/>
                  </a:lnTo>
                  <a:lnTo>
                    <a:pt x="244595" y="589188"/>
                  </a:lnTo>
                  <a:lnTo>
                    <a:pt x="225152" y="586113"/>
                  </a:lnTo>
                  <a:lnTo>
                    <a:pt x="205135" y="581242"/>
                  </a:lnTo>
                  <a:lnTo>
                    <a:pt x="187556" y="576584"/>
                  </a:lnTo>
                  <a:lnTo>
                    <a:pt x="156736" y="567644"/>
                  </a:lnTo>
                  <a:lnTo>
                    <a:pt x="146823" y="559051"/>
                  </a:lnTo>
                  <a:lnTo>
                    <a:pt x="140216" y="547678"/>
                  </a:lnTo>
                  <a:lnTo>
                    <a:pt x="135810" y="534452"/>
                  </a:lnTo>
                  <a:lnTo>
                    <a:pt x="137107" y="524223"/>
                  </a:lnTo>
                  <a:lnTo>
                    <a:pt x="142204" y="515994"/>
                  </a:lnTo>
                  <a:lnTo>
                    <a:pt x="157746" y="501674"/>
                  </a:lnTo>
                  <a:lnTo>
                    <a:pt x="174061" y="485903"/>
                  </a:lnTo>
                  <a:lnTo>
                    <a:pt x="189418" y="480569"/>
                  </a:lnTo>
                  <a:lnTo>
                    <a:pt x="209534" y="477012"/>
                  </a:lnTo>
                  <a:lnTo>
                    <a:pt x="232823" y="474641"/>
                  </a:lnTo>
                  <a:lnTo>
                    <a:pt x="255404" y="475883"/>
                  </a:lnTo>
                  <a:lnTo>
                    <a:pt x="277514" y="479533"/>
                  </a:lnTo>
                  <a:lnTo>
                    <a:pt x="299309" y="484789"/>
                  </a:lnTo>
                  <a:lnTo>
                    <a:pt x="318072" y="489703"/>
                  </a:lnTo>
                  <a:lnTo>
                    <a:pt x="350210" y="498927"/>
                  </a:lnTo>
                  <a:lnTo>
                    <a:pt x="364706" y="504773"/>
                  </a:lnTo>
                  <a:lnTo>
                    <a:pt x="378604" y="511494"/>
                  </a:lnTo>
                  <a:lnTo>
                    <a:pt x="392103" y="518796"/>
                  </a:lnTo>
                  <a:lnTo>
                    <a:pt x="403924" y="526486"/>
                  </a:lnTo>
                  <a:lnTo>
                    <a:pt x="414627" y="534435"/>
                  </a:lnTo>
                  <a:lnTo>
                    <a:pt x="424584" y="542556"/>
                  </a:lnTo>
                  <a:lnTo>
                    <a:pt x="438278" y="552205"/>
                  </a:lnTo>
                  <a:lnTo>
                    <a:pt x="454463" y="562870"/>
                  </a:lnTo>
                  <a:lnTo>
                    <a:pt x="472309" y="574213"/>
                  </a:lnTo>
                  <a:lnTo>
                    <a:pt x="487028" y="584597"/>
                  </a:lnTo>
                  <a:lnTo>
                    <a:pt x="499663" y="594342"/>
                  </a:lnTo>
                  <a:lnTo>
                    <a:pt x="510908" y="603662"/>
                  </a:lnTo>
                  <a:lnTo>
                    <a:pt x="522639" y="611285"/>
                  </a:lnTo>
                  <a:lnTo>
                    <a:pt x="534692" y="617779"/>
                  </a:lnTo>
                  <a:lnTo>
                    <a:pt x="546961" y="623519"/>
                  </a:lnTo>
                  <a:lnTo>
                    <a:pt x="557963" y="630168"/>
                  </a:lnTo>
                  <a:lnTo>
                    <a:pt x="568119" y="637423"/>
                  </a:lnTo>
                  <a:lnTo>
                    <a:pt x="622300" y="6604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5321300" y="9156700"/>
              <a:ext cx="419101" cy="292101"/>
            </a:xfrm>
            <a:custGeom>
              <a:avLst/>
              <a:gdLst/>
              <a:ahLst/>
              <a:cxnLst/>
              <a:rect l="0" t="0" r="0" b="0"/>
              <a:pathLst>
                <a:path w="419101" h="292101">
                  <a:moveTo>
                    <a:pt x="0" y="0"/>
                  </a:moveTo>
                  <a:lnTo>
                    <a:pt x="26968" y="6741"/>
                  </a:lnTo>
                  <a:lnTo>
                    <a:pt x="37734" y="11550"/>
                  </a:lnTo>
                  <a:lnTo>
                    <a:pt x="47733" y="17577"/>
                  </a:lnTo>
                  <a:lnTo>
                    <a:pt x="57222" y="24418"/>
                  </a:lnTo>
                  <a:lnTo>
                    <a:pt x="67781" y="33211"/>
                  </a:lnTo>
                  <a:lnTo>
                    <a:pt x="79054" y="43308"/>
                  </a:lnTo>
                  <a:lnTo>
                    <a:pt x="90802" y="54271"/>
                  </a:lnTo>
                  <a:lnTo>
                    <a:pt x="102868" y="67226"/>
                  </a:lnTo>
                  <a:lnTo>
                    <a:pt x="115145" y="81505"/>
                  </a:lnTo>
                  <a:lnTo>
                    <a:pt x="127563" y="96670"/>
                  </a:lnTo>
                  <a:lnTo>
                    <a:pt x="142898" y="113835"/>
                  </a:lnTo>
                  <a:lnTo>
                    <a:pt x="178751" y="151723"/>
                  </a:lnTo>
                  <a:lnTo>
                    <a:pt x="196778" y="166060"/>
                  </a:lnTo>
                  <a:lnTo>
                    <a:pt x="214441" y="177028"/>
                  </a:lnTo>
                  <a:lnTo>
                    <a:pt x="231861" y="185753"/>
                  </a:lnTo>
                  <a:lnTo>
                    <a:pt x="250529" y="197212"/>
                  </a:lnTo>
                  <a:lnTo>
                    <a:pt x="270030" y="210497"/>
                  </a:lnTo>
                  <a:lnTo>
                    <a:pt x="290087" y="224997"/>
                  </a:lnTo>
                  <a:lnTo>
                    <a:pt x="310513" y="236076"/>
                  </a:lnTo>
                  <a:lnTo>
                    <a:pt x="331187" y="244873"/>
                  </a:lnTo>
                  <a:lnTo>
                    <a:pt x="352024" y="252148"/>
                  </a:lnTo>
                  <a:lnTo>
                    <a:pt x="368738" y="259821"/>
                  </a:lnTo>
                  <a:lnTo>
                    <a:pt x="382703" y="267758"/>
                  </a:lnTo>
                  <a:lnTo>
                    <a:pt x="419100" y="2921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5499100" y="9105900"/>
              <a:ext cx="177801" cy="368301"/>
            </a:xfrm>
            <a:custGeom>
              <a:avLst/>
              <a:gdLst/>
              <a:ahLst/>
              <a:cxnLst/>
              <a:rect l="0" t="0" r="0" b="0"/>
              <a:pathLst>
                <a:path w="177801" h="368301">
                  <a:moveTo>
                    <a:pt x="177800" y="0"/>
                  </a:moveTo>
                  <a:lnTo>
                    <a:pt x="164315" y="13484"/>
                  </a:lnTo>
                  <a:lnTo>
                    <a:pt x="157521" y="21689"/>
                  </a:lnTo>
                  <a:lnTo>
                    <a:pt x="150169" y="31393"/>
                  </a:lnTo>
                  <a:lnTo>
                    <a:pt x="142446" y="42095"/>
                  </a:lnTo>
                  <a:lnTo>
                    <a:pt x="137297" y="54874"/>
                  </a:lnTo>
                  <a:lnTo>
                    <a:pt x="133865" y="69039"/>
                  </a:lnTo>
                  <a:lnTo>
                    <a:pt x="131576" y="84125"/>
                  </a:lnTo>
                  <a:lnTo>
                    <a:pt x="127229" y="101239"/>
                  </a:lnTo>
                  <a:lnTo>
                    <a:pt x="121508" y="119704"/>
                  </a:lnTo>
                  <a:lnTo>
                    <a:pt x="114872" y="139069"/>
                  </a:lnTo>
                  <a:lnTo>
                    <a:pt x="106214" y="159035"/>
                  </a:lnTo>
                  <a:lnTo>
                    <a:pt x="96209" y="179401"/>
                  </a:lnTo>
                  <a:lnTo>
                    <a:pt x="85306" y="200034"/>
                  </a:lnTo>
                  <a:lnTo>
                    <a:pt x="61902" y="241774"/>
                  </a:lnTo>
                  <a:lnTo>
                    <a:pt x="49735" y="262783"/>
                  </a:lnTo>
                  <a:lnTo>
                    <a:pt x="28689" y="297414"/>
                  </a:lnTo>
                  <a:lnTo>
                    <a:pt x="0" y="3683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4686300" y="9385300"/>
              <a:ext cx="1066801" cy="152401"/>
            </a:xfrm>
            <a:custGeom>
              <a:avLst/>
              <a:gdLst/>
              <a:ahLst/>
              <a:cxnLst/>
              <a:rect l="0" t="0" r="0" b="0"/>
              <a:pathLst>
                <a:path w="1066801" h="152401">
                  <a:moveTo>
                    <a:pt x="0" y="0"/>
                  </a:moveTo>
                  <a:lnTo>
                    <a:pt x="33709" y="13484"/>
                  </a:lnTo>
                  <a:lnTo>
                    <a:pt x="53517" y="17456"/>
                  </a:lnTo>
                  <a:lnTo>
                    <a:pt x="76600" y="20104"/>
                  </a:lnTo>
                  <a:lnTo>
                    <a:pt x="101867" y="21869"/>
                  </a:lnTo>
                  <a:lnTo>
                    <a:pt x="125767" y="23046"/>
                  </a:lnTo>
                  <a:lnTo>
                    <a:pt x="171137" y="24354"/>
                  </a:lnTo>
                  <a:lnTo>
                    <a:pt x="194524" y="26113"/>
                  </a:lnTo>
                  <a:lnTo>
                    <a:pt x="218583" y="28698"/>
                  </a:lnTo>
                  <a:lnTo>
                    <a:pt x="243088" y="31832"/>
                  </a:lnTo>
                  <a:lnTo>
                    <a:pt x="269303" y="33921"/>
                  </a:lnTo>
                  <a:lnTo>
                    <a:pt x="296657" y="35314"/>
                  </a:lnTo>
                  <a:lnTo>
                    <a:pt x="324772" y="36242"/>
                  </a:lnTo>
                  <a:lnTo>
                    <a:pt x="353392" y="39684"/>
                  </a:lnTo>
                  <a:lnTo>
                    <a:pt x="382350" y="44800"/>
                  </a:lnTo>
                  <a:lnTo>
                    <a:pt x="411533" y="51034"/>
                  </a:lnTo>
                  <a:lnTo>
                    <a:pt x="438044" y="55188"/>
                  </a:lnTo>
                  <a:lnTo>
                    <a:pt x="462774" y="57959"/>
                  </a:lnTo>
                  <a:lnTo>
                    <a:pt x="486316" y="59806"/>
                  </a:lnTo>
                  <a:lnTo>
                    <a:pt x="511888" y="63859"/>
                  </a:lnTo>
                  <a:lnTo>
                    <a:pt x="538814" y="69384"/>
                  </a:lnTo>
                  <a:lnTo>
                    <a:pt x="566642" y="75889"/>
                  </a:lnTo>
                  <a:lnTo>
                    <a:pt x="592251" y="80226"/>
                  </a:lnTo>
                  <a:lnTo>
                    <a:pt x="616378" y="83117"/>
                  </a:lnTo>
                  <a:lnTo>
                    <a:pt x="639519" y="85045"/>
                  </a:lnTo>
                  <a:lnTo>
                    <a:pt x="664823" y="89152"/>
                  </a:lnTo>
                  <a:lnTo>
                    <a:pt x="691571" y="94712"/>
                  </a:lnTo>
                  <a:lnTo>
                    <a:pt x="719280" y="101241"/>
                  </a:lnTo>
                  <a:lnTo>
                    <a:pt x="744809" y="105594"/>
                  </a:lnTo>
                  <a:lnTo>
                    <a:pt x="768884" y="108496"/>
                  </a:lnTo>
                  <a:lnTo>
                    <a:pt x="791989" y="110431"/>
                  </a:lnTo>
                  <a:lnTo>
                    <a:pt x="814448" y="113131"/>
                  </a:lnTo>
                  <a:lnTo>
                    <a:pt x="836476" y="116343"/>
                  </a:lnTo>
                  <a:lnTo>
                    <a:pt x="858217" y="119895"/>
                  </a:lnTo>
                  <a:lnTo>
                    <a:pt x="884000" y="122263"/>
                  </a:lnTo>
                  <a:lnTo>
                    <a:pt x="912478" y="123842"/>
                  </a:lnTo>
                  <a:lnTo>
                    <a:pt x="942752" y="124894"/>
                  </a:lnTo>
                  <a:lnTo>
                    <a:pt x="965756" y="128418"/>
                  </a:lnTo>
                  <a:lnTo>
                    <a:pt x="983915" y="133590"/>
                  </a:lnTo>
                  <a:lnTo>
                    <a:pt x="1066800" y="1524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5219700" y="9626600"/>
              <a:ext cx="393462" cy="533401"/>
            </a:xfrm>
            <a:custGeom>
              <a:avLst/>
              <a:gdLst/>
              <a:ahLst/>
              <a:cxnLst/>
              <a:rect l="0" t="0" r="0" b="0"/>
              <a:pathLst>
                <a:path w="393462" h="533401">
                  <a:moveTo>
                    <a:pt x="0" y="0"/>
                  </a:moveTo>
                  <a:lnTo>
                    <a:pt x="101867" y="0"/>
                  </a:lnTo>
                  <a:lnTo>
                    <a:pt x="122944" y="1410"/>
                  </a:lnTo>
                  <a:lnTo>
                    <a:pt x="141230" y="3762"/>
                  </a:lnTo>
                  <a:lnTo>
                    <a:pt x="157653" y="6741"/>
                  </a:lnTo>
                  <a:lnTo>
                    <a:pt x="174246" y="8728"/>
                  </a:lnTo>
                  <a:lnTo>
                    <a:pt x="190953" y="10052"/>
                  </a:lnTo>
                  <a:lnTo>
                    <a:pt x="207735" y="10934"/>
                  </a:lnTo>
                  <a:lnTo>
                    <a:pt x="225979" y="17167"/>
                  </a:lnTo>
                  <a:lnTo>
                    <a:pt x="245197" y="26967"/>
                  </a:lnTo>
                  <a:lnTo>
                    <a:pt x="265064" y="39144"/>
                  </a:lnTo>
                  <a:lnTo>
                    <a:pt x="279720" y="51496"/>
                  </a:lnTo>
                  <a:lnTo>
                    <a:pt x="290902" y="63964"/>
                  </a:lnTo>
                  <a:lnTo>
                    <a:pt x="299768" y="76509"/>
                  </a:lnTo>
                  <a:lnTo>
                    <a:pt x="308501" y="87695"/>
                  </a:lnTo>
                  <a:lnTo>
                    <a:pt x="317144" y="97974"/>
                  </a:lnTo>
                  <a:lnTo>
                    <a:pt x="325730" y="107649"/>
                  </a:lnTo>
                  <a:lnTo>
                    <a:pt x="334275" y="118333"/>
                  </a:lnTo>
                  <a:lnTo>
                    <a:pt x="342794" y="129688"/>
                  </a:lnTo>
                  <a:lnTo>
                    <a:pt x="351296" y="141492"/>
                  </a:lnTo>
                  <a:lnTo>
                    <a:pt x="358375" y="156416"/>
                  </a:lnTo>
                  <a:lnTo>
                    <a:pt x="364506" y="173422"/>
                  </a:lnTo>
                  <a:lnTo>
                    <a:pt x="370003" y="191815"/>
                  </a:lnTo>
                  <a:lnTo>
                    <a:pt x="376491" y="209721"/>
                  </a:lnTo>
                  <a:lnTo>
                    <a:pt x="383638" y="227303"/>
                  </a:lnTo>
                  <a:lnTo>
                    <a:pt x="391226" y="244668"/>
                  </a:lnTo>
                  <a:lnTo>
                    <a:pt x="393461" y="263301"/>
                  </a:lnTo>
                  <a:lnTo>
                    <a:pt x="392129" y="282778"/>
                  </a:lnTo>
                  <a:lnTo>
                    <a:pt x="388420" y="302819"/>
                  </a:lnTo>
                  <a:lnTo>
                    <a:pt x="381713" y="320413"/>
                  </a:lnTo>
                  <a:lnTo>
                    <a:pt x="373008" y="336374"/>
                  </a:lnTo>
                  <a:lnTo>
                    <a:pt x="362972" y="351249"/>
                  </a:lnTo>
                  <a:lnTo>
                    <a:pt x="346404" y="363988"/>
                  </a:lnTo>
                  <a:lnTo>
                    <a:pt x="325480" y="375304"/>
                  </a:lnTo>
                  <a:lnTo>
                    <a:pt x="301653" y="385669"/>
                  </a:lnTo>
                  <a:lnTo>
                    <a:pt x="281535" y="389757"/>
                  </a:lnTo>
                  <a:lnTo>
                    <a:pt x="263890" y="389659"/>
                  </a:lnTo>
                  <a:lnTo>
                    <a:pt x="247893" y="386773"/>
                  </a:lnTo>
                  <a:lnTo>
                    <a:pt x="227351" y="382027"/>
                  </a:lnTo>
                  <a:lnTo>
                    <a:pt x="178186" y="369226"/>
                  </a:lnTo>
                  <a:lnTo>
                    <a:pt x="138460" y="357892"/>
                  </a:lnTo>
                  <a:lnTo>
                    <a:pt x="121940" y="352895"/>
                  </a:lnTo>
                  <a:lnTo>
                    <a:pt x="108104" y="346741"/>
                  </a:lnTo>
                  <a:lnTo>
                    <a:pt x="96058" y="339816"/>
                  </a:lnTo>
                  <a:lnTo>
                    <a:pt x="85205" y="332377"/>
                  </a:lnTo>
                  <a:lnTo>
                    <a:pt x="75148" y="324596"/>
                  </a:lnTo>
                  <a:lnTo>
                    <a:pt x="65621" y="316586"/>
                  </a:lnTo>
                  <a:lnTo>
                    <a:pt x="56447" y="308424"/>
                  </a:lnTo>
                  <a:lnTo>
                    <a:pt x="48920" y="298749"/>
                  </a:lnTo>
                  <a:lnTo>
                    <a:pt x="42491" y="288066"/>
                  </a:lnTo>
                  <a:lnTo>
                    <a:pt x="36794" y="276711"/>
                  </a:lnTo>
                  <a:lnTo>
                    <a:pt x="40051" y="269140"/>
                  </a:lnTo>
                  <a:lnTo>
                    <a:pt x="49279" y="264093"/>
                  </a:lnTo>
                  <a:lnTo>
                    <a:pt x="62486" y="260729"/>
                  </a:lnTo>
                  <a:lnTo>
                    <a:pt x="78346" y="262719"/>
                  </a:lnTo>
                  <a:lnTo>
                    <a:pt x="95975" y="268278"/>
                  </a:lnTo>
                  <a:lnTo>
                    <a:pt x="114783" y="276219"/>
                  </a:lnTo>
                  <a:lnTo>
                    <a:pt x="131555" y="284335"/>
                  </a:lnTo>
                  <a:lnTo>
                    <a:pt x="146970" y="292568"/>
                  </a:lnTo>
                  <a:lnTo>
                    <a:pt x="161480" y="300878"/>
                  </a:lnTo>
                  <a:lnTo>
                    <a:pt x="192654" y="317638"/>
                  </a:lnTo>
                  <a:lnTo>
                    <a:pt x="208869" y="326059"/>
                  </a:lnTo>
                  <a:lnTo>
                    <a:pt x="221090" y="335905"/>
                  </a:lnTo>
                  <a:lnTo>
                    <a:pt x="230649" y="346704"/>
                  </a:lnTo>
                  <a:lnTo>
                    <a:pt x="238433" y="358136"/>
                  </a:lnTo>
                  <a:lnTo>
                    <a:pt x="249266" y="368579"/>
                  </a:lnTo>
                  <a:lnTo>
                    <a:pt x="262133" y="378364"/>
                  </a:lnTo>
                  <a:lnTo>
                    <a:pt x="276355" y="387709"/>
                  </a:lnTo>
                  <a:lnTo>
                    <a:pt x="287247" y="398173"/>
                  </a:lnTo>
                  <a:lnTo>
                    <a:pt x="295921" y="409381"/>
                  </a:lnTo>
                  <a:lnTo>
                    <a:pt x="303114" y="421088"/>
                  </a:lnTo>
                  <a:lnTo>
                    <a:pt x="310731" y="431713"/>
                  </a:lnTo>
                  <a:lnTo>
                    <a:pt x="318632" y="441620"/>
                  </a:lnTo>
                  <a:lnTo>
                    <a:pt x="326721" y="451046"/>
                  </a:lnTo>
                  <a:lnTo>
                    <a:pt x="334936" y="461564"/>
                  </a:lnTo>
                  <a:lnTo>
                    <a:pt x="343235" y="472809"/>
                  </a:lnTo>
                  <a:lnTo>
                    <a:pt x="368300" y="5334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1701800" y="9142066"/>
              <a:ext cx="1778001" cy="116235"/>
            </a:xfrm>
            <a:custGeom>
              <a:avLst/>
              <a:gdLst/>
              <a:ahLst/>
              <a:cxnLst/>
              <a:rect l="0" t="0" r="0" b="0"/>
              <a:pathLst>
                <a:path w="1778001" h="116235">
                  <a:moveTo>
                    <a:pt x="0" y="14634"/>
                  </a:moveTo>
                  <a:lnTo>
                    <a:pt x="20225" y="1149"/>
                  </a:lnTo>
                  <a:lnTo>
                    <a:pt x="36061" y="0"/>
                  </a:lnTo>
                  <a:lnTo>
                    <a:pt x="56496" y="2055"/>
                  </a:lnTo>
                  <a:lnTo>
                    <a:pt x="79997" y="6248"/>
                  </a:lnTo>
                  <a:lnTo>
                    <a:pt x="106954" y="9043"/>
                  </a:lnTo>
                  <a:lnTo>
                    <a:pt x="136213" y="10907"/>
                  </a:lnTo>
                  <a:lnTo>
                    <a:pt x="194594" y="12977"/>
                  </a:lnTo>
                  <a:lnTo>
                    <a:pt x="267129" y="14143"/>
                  </a:lnTo>
                  <a:lnTo>
                    <a:pt x="311576" y="14416"/>
                  </a:lnTo>
                  <a:lnTo>
                    <a:pt x="336128" y="15899"/>
                  </a:lnTo>
                  <a:lnTo>
                    <a:pt x="362374" y="18300"/>
                  </a:lnTo>
                  <a:lnTo>
                    <a:pt x="389749" y="21311"/>
                  </a:lnTo>
                  <a:lnTo>
                    <a:pt x="438981" y="24657"/>
                  </a:lnTo>
                  <a:lnTo>
                    <a:pt x="487202" y="26144"/>
                  </a:lnTo>
                  <a:lnTo>
                    <a:pt x="634438" y="27177"/>
                  </a:lnTo>
                  <a:lnTo>
                    <a:pt x="665670" y="30051"/>
                  </a:lnTo>
                  <a:lnTo>
                    <a:pt x="696369" y="34790"/>
                  </a:lnTo>
                  <a:lnTo>
                    <a:pt x="726712" y="40771"/>
                  </a:lnTo>
                  <a:lnTo>
                    <a:pt x="759641" y="44759"/>
                  </a:lnTo>
                  <a:lnTo>
                    <a:pt x="794294" y="47417"/>
                  </a:lnTo>
                  <a:lnTo>
                    <a:pt x="830096" y="49190"/>
                  </a:lnTo>
                  <a:lnTo>
                    <a:pt x="862430" y="53193"/>
                  </a:lnTo>
                  <a:lnTo>
                    <a:pt x="892453" y="58684"/>
                  </a:lnTo>
                  <a:lnTo>
                    <a:pt x="920935" y="65167"/>
                  </a:lnTo>
                  <a:lnTo>
                    <a:pt x="952624" y="69489"/>
                  </a:lnTo>
                  <a:lnTo>
                    <a:pt x="986449" y="72370"/>
                  </a:lnTo>
                  <a:lnTo>
                    <a:pt x="1021699" y="74292"/>
                  </a:lnTo>
                  <a:lnTo>
                    <a:pt x="1056488" y="76983"/>
                  </a:lnTo>
                  <a:lnTo>
                    <a:pt x="1125246" y="83737"/>
                  </a:lnTo>
                  <a:lnTo>
                    <a:pt x="1157975" y="86103"/>
                  </a:lnTo>
                  <a:lnTo>
                    <a:pt x="1189672" y="87680"/>
                  </a:lnTo>
                  <a:lnTo>
                    <a:pt x="1251232" y="89432"/>
                  </a:lnTo>
                  <a:lnTo>
                    <a:pt x="1311518" y="90210"/>
                  </a:lnTo>
                  <a:lnTo>
                    <a:pt x="1341423" y="93240"/>
                  </a:lnTo>
                  <a:lnTo>
                    <a:pt x="1371237" y="98083"/>
                  </a:lnTo>
                  <a:lnTo>
                    <a:pt x="1400991" y="104133"/>
                  </a:lnTo>
                  <a:lnTo>
                    <a:pt x="1427883" y="108167"/>
                  </a:lnTo>
                  <a:lnTo>
                    <a:pt x="1452866" y="110856"/>
                  </a:lnTo>
                  <a:lnTo>
                    <a:pt x="1500851" y="113844"/>
                  </a:lnTo>
                  <a:lnTo>
                    <a:pt x="1550401" y="115171"/>
                  </a:lnTo>
                  <a:lnTo>
                    <a:pt x="1778000" y="11623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2298700" y="9452330"/>
              <a:ext cx="469901" cy="682271"/>
            </a:xfrm>
            <a:custGeom>
              <a:avLst/>
              <a:gdLst/>
              <a:ahLst/>
              <a:cxnLst/>
              <a:rect l="0" t="0" r="0" b="0"/>
              <a:pathLst>
                <a:path w="469901" h="682271">
                  <a:moveTo>
                    <a:pt x="0" y="21870"/>
                  </a:moveTo>
                  <a:lnTo>
                    <a:pt x="13484" y="8385"/>
                  </a:lnTo>
                  <a:lnTo>
                    <a:pt x="24511" y="4413"/>
                  </a:lnTo>
                  <a:lnTo>
                    <a:pt x="38918" y="1765"/>
                  </a:lnTo>
                  <a:lnTo>
                    <a:pt x="55579" y="0"/>
                  </a:lnTo>
                  <a:lnTo>
                    <a:pt x="73741" y="1645"/>
                  </a:lnTo>
                  <a:lnTo>
                    <a:pt x="92905" y="5564"/>
                  </a:lnTo>
                  <a:lnTo>
                    <a:pt x="112737" y="11000"/>
                  </a:lnTo>
                  <a:lnTo>
                    <a:pt x="130191" y="17445"/>
                  </a:lnTo>
                  <a:lnTo>
                    <a:pt x="146060" y="24564"/>
                  </a:lnTo>
                  <a:lnTo>
                    <a:pt x="160873" y="32132"/>
                  </a:lnTo>
                  <a:lnTo>
                    <a:pt x="177804" y="41412"/>
                  </a:lnTo>
                  <a:lnTo>
                    <a:pt x="215431" y="63010"/>
                  </a:lnTo>
                  <a:lnTo>
                    <a:pt x="231110" y="73286"/>
                  </a:lnTo>
                  <a:lnTo>
                    <a:pt x="244384" y="82958"/>
                  </a:lnTo>
                  <a:lnTo>
                    <a:pt x="256056" y="92229"/>
                  </a:lnTo>
                  <a:lnTo>
                    <a:pt x="268070" y="102642"/>
                  </a:lnTo>
                  <a:lnTo>
                    <a:pt x="280313" y="113817"/>
                  </a:lnTo>
                  <a:lnTo>
                    <a:pt x="292709" y="125502"/>
                  </a:lnTo>
                  <a:lnTo>
                    <a:pt x="303795" y="137524"/>
                  </a:lnTo>
                  <a:lnTo>
                    <a:pt x="314007" y="149773"/>
                  </a:lnTo>
                  <a:lnTo>
                    <a:pt x="357418" y="206590"/>
                  </a:lnTo>
                  <a:lnTo>
                    <a:pt x="378045" y="235201"/>
                  </a:lnTo>
                  <a:lnTo>
                    <a:pt x="387497" y="248757"/>
                  </a:lnTo>
                  <a:lnTo>
                    <a:pt x="396620" y="260617"/>
                  </a:lnTo>
                  <a:lnTo>
                    <a:pt x="405524" y="271346"/>
                  </a:lnTo>
                  <a:lnTo>
                    <a:pt x="414283" y="281320"/>
                  </a:lnTo>
                  <a:lnTo>
                    <a:pt x="420122" y="297848"/>
                  </a:lnTo>
                  <a:lnTo>
                    <a:pt x="424014" y="318744"/>
                  </a:lnTo>
                  <a:lnTo>
                    <a:pt x="426609" y="342552"/>
                  </a:lnTo>
                  <a:lnTo>
                    <a:pt x="425517" y="362658"/>
                  </a:lnTo>
                  <a:lnTo>
                    <a:pt x="421967" y="380295"/>
                  </a:lnTo>
                  <a:lnTo>
                    <a:pt x="416778" y="396287"/>
                  </a:lnTo>
                  <a:lnTo>
                    <a:pt x="410496" y="409770"/>
                  </a:lnTo>
                  <a:lnTo>
                    <a:pt x="403486" y="421581"/>
                  </a:lnTo>
                  <a:lnTo>
                    <a:pt x="395991" y="432277"/>
                  </a:lnTo>
                  <a:lnTo>
                    <a:pt x="389583" y="443641"/>
                  </a:lnTo>
                  <a:lnTo>
                    <a:pt x="383899" y="455451"/>
                  </a:lnTo>
                  <a:lnTo>
                    <a:pt x="378699" y="467557"/>
                  </a:lnTo>
                  <a:lnTo>
                    <a:pt x="369588" y="478450"/>
                  </a:lnTo>
                  <a:lnTo>
                    <a:pt x="357870" y="488535"/>
                  </a:lnTo>
                  <a:lnTo>
                    <a:pt x="344413" y="498079"/>
                  </a:lnTo>
                  <a:lnTo>
                    <a:pt x="326975" y="505854"/>
                  </a:lnTo>
                  <a:lnTo>
                    <a:pt x="306883" y="512448"/>
                  </a:lnTo>
                  <a:lnTo>
                    <a:pt x="285022" y="518255"/>
                  </a:lnTo>
                  <a:lnTo>
                    <a:pt x="263392" y="522127"/>
                  </a:lnTo>
                  <a:lnTo>
                    <a:pt x="241917" y="524707"/>
                  </a:lnTo>
                  <a:lnTo>
                    <a:pt x="220544" y="526428"/>
                  </a:lnTo>
                  <a:lnTo>
                    <a:pt x="200652" y="526164"/>
                  </a:lnTo>
                  <a:lnTo>
                    <a:pt x="181745" y="524577"/>
                  </a:lnTo>
                  <a:lnTo>
                    <a:pt x="163497" y="522108"/>
                  </a:lnTo>
                  <a:lnTo>
                    <a:pt x="147098" y="517639"/>
                  </a:lnTo>
                  <a:lnTo>
                    <a:pt x="131932" y="511839"/>
                  </a:lnTo>
                  <a:lnTo>
                    <a:pt x="117588" y="505149"/>
                  </a:lnTo>
                  <a:lnTo>
                    <a:pt x="105203" y="497867"/>
                  </a:lnTo>
                  <a:lnTo>
                    <a:pt x="94124" y="490191"/>
                  </a:lnTo>
                  <a:lnTo>
                    <a:pt x="83916" y="482250"/>
                  </a:lnTo>
                  <a:lnTo>
                    <a:pt x="79933" y="472723"/>
                  </a:lnTo>
                  <a:lnTo>
                    <a:pt x="80099" y="462139"/>
                  </a:lnTo>
                  <a:lnTo>
                    <a:pt x="83033" y="450849"/>
                  </a:lnTo>
                  <a:lnTo>
                    <a:pt x="89222" y="440501"/>
                  </a:lnTo>
                  <a:lnTo>
                    <a:pt x="97581" y="430779"/>
                  </a:lnTo>
                  <a:lnTo>
                    <a:pt x="107387" y="421476"/>
                  </a:lnTo>
                  <a:lnTo>
                    <a:pt x="120980" y="415273"/>
                  </a:lnTo>
                  <a:lnTo>
                    <a:pt x="137098" y="411139"/>
                  </a:lnTo>
                  <a:lnTo>
                    <a:pt x="154898" y="408382"/>
                  </a:lnTo>
                  <a:lnTo>
                    <a:pt x="173821" y="406545"/>
                  </a:lnTo>
                  <a:lnTo>
                    <a:pt x="193492" y="405320"/>
                  </a:lnTo>
                  <a:lnTo>
                    <a:pt x="213661" y="404503"/>
                  </a:lnTo>
                  <a:lnTo>
                    <a:pt x="229929" y="406781"/>
                  </a:lnTo>
                  <a:lnTo>
                    <a:pt x="243597" y="411121"/>
                  </a:lnTo>
                  <a:lnTo>
                    <a:pt x="255531" y="416838"/>
                  </a:lnTo>
                  <a:lnTo>
                    <a:pt x="267721" y="424881"/>
                  </a:lnTo>
                  <a:lnTo>
                    <a:pt x="280080" y="434478"/>
                  </a:lnTo>
                  <a:lnTo>
                    <a:pt x="292553" y="445108"/>
                  </a:lnTo>
                  <a:lnTo>
                    <a:pt x="303691" y="455017"/>
                  </a:lnTo>
                  <a:lnTo>
                    <a:pt x="323592" y="473554"/>
                  </a:lnTo>
                  <a:lnTo>
                    <a:pt x="350663" y="499857"/>
                  </a:lnTo>
                  <a:lnTo>
                    <a:pt x="360775" y="512683"/>
                  </a:lnTo>
                  <a:lnTo>
                    <a:pt x="371750" y="528290"/>
                  </a:lnTo>
                  <a:lnTo>
                    <a:pt x="383300" y="545750"/>
                  </a:lnTo>
                  <a:lnTo>
                    <a:pt x="393822" y="560212"/>
                  </a:lnTo>
                  <a:lnTo>
                    <a:pt x="403659" y="572675"/>
                  </a:lnTo>
                  <a:lnTo>
                    <a:pt x="413039" y="583807"/>
                  </a:lnTo>
                  <a:lnTo>
                    <a:pt x="420704" y="595461"/>
                  </a:lnTo>
                  <a:lnTo>
                    <a:pt x="427224" y="607464"/>
                  </a:lnTo>
                  <a:lnTo>
                    <a:pt x="432983" y="619699"/>
                  </a:lnTo>
                  <a:lnTo>
                    <a:pt x="439644" y="632090"/>
                  </a:lnTo>
                  <a:lnTo>
                    <a:pt x="446907" y="644583"/>
                  </a:lnTo>
                  <a:lnTo>
                    <a:pt x="469900" y="68227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 name="Group 69"/>
          <p:cNvGrpSpPr/>
          <p:nvPr/>
        </p:nvGrpSpPr>
        <p:grpSpPr>
          <a:xfrm>
            <a:off x="2298700" y="10511030"/>
            <a:ext cx="1993233" cy="965566"/>
            <a:chOff x="2298700" y="10511030"/>
            <a:chExt cx="1993233" cy="965566"/>
          </a:xfrm>
        </p:grpSpPr>
        <p:sp>
          <p:nvSpPr>
            <p:cNvPr id="65" name="Freeform 64"/>
            <p:cNvSpPr/>
            <p:nvPr/>
          </p:nvSpPr>
          <p:spPr>
            <a:xfrm>
              <a:off x="2298700" y="10617200"/>
              <a:ext cx="38101" cy="660401"/>
            </a:xfrm>
            <a:custGeom>
              <a:avLst/>
              <a:gdLst/>
              <a:ahLst/>
              <a:cxnLst/>
              <a:rect l="0" t="0" r="0" b="0"/>
              <a:pathLst>
                <a:path w="38101" h="660401">
                  <a:moveTo>
                    <a:pt x="0" y="0"/>
                  </a:moveTo>
                  <a:lnTo>
                    <a:pt x="0" y="33710"/>
                  </a:lnTo>
                  <a:lnTo>
                    <a:pt x="2822" y="47873"/>
                  </a:lnTo>
                  <a:lnTo>
                    <a:pt x="7525" y="61548"/>
                  </a:lnTo>
                  <a:lnTo>
                    <a:pt x="13484" y="74899"/>
                  </a:lnTo>
                  <a:lnTo>
                    <a:pt x="17455" y="90854"/>
                  </a:lnTo>
                  <a:lnTo>
                    <a:pt x="20104" y="108548"/>
                  </a:lnTo>
                  <a:lnTo>
                    <a:pt x="21869" y="127398"/>
                  </a:lnTo>
                  <a:lnTo>
                    <a:pt x="23046" y="149843"/>
                  </a:lnTo>
                  <a:lnTo>
                    <a:pt x="24353" y="201123"/>
                  </a:lnTo>
                  <a:lnTo>
                    <a:pt x="25308" y="337741"/>
                  </a:lnTo>
                  <a:lnTo>
                    <a:pt x="26749" y="363449"/>
                  </a:lnTo>
                  <a:lnTo>
                    <a:pt x="29122" y="391877"/>
                  </a:lnTo>
                  <a:lnTo>
                    <a:pt x="32114" y="422118"/>
                  </a:lnTo>
                  <a:lnTo>
                    <a:pt x="34109" y="447923"/>
                  </a:lnTo>
                  <a:lnTo>
                    <a:pt x="35439" y="470771"/>
                  </a:lnTo>
                  <a:lnTo>
                    <a:pt x="36326" y="491647"/>
                  </a:lnTo>
                  <a:lnTo>
                    <a:pt x="37311" y="533658"/>
                  </a:lnTo>
                  <a:lnTo>
                    <a:pt x="38100" y="6604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2554501" y="10511030"/>
              <a:ext cx="239500" cy="614171"/>
            </a:xfrm>
            <a:custGeom>
              <a:avLst/>
              <a:gdLst/>
              <a:ahLst/>
              <a:cxnLst/>
              <a:rect l="0" t="0" r="0" b="0"/>
              <a:pathLst>
                <a:path w="239500" h="614171">
                  <a:moveTo>
                    <a:pt x="175999" y="271270"/>
                  </a:moveTo>
                  <a:lnTo>
                    <a:pt x="182741" y="237559"/>
                  </a:lnTo>
                  <a:lnTo>
                    <a:pt x="187549" y="224807"/>
                  </a:lnTo>
                  <a:lnTo>
                    <a:pt x="193576" y="213484"/>
                  </a:lnTo>
                  <a:lnTo>
                    <a:pt x="200417" y="203112"/>
                  </a:lnTo>
                  <a:lnTo>
                    <a:pt x="204978" y="189143"/>
                  </a:lnTo>
                  <a:lnTo>
                    <a:pt x="208018" y="172773"/>
                  </a:lnTo>
                  <a:lnTo>
                    <a:pt x="210045" y="154805"/>
                  </a:lnTo>
                  <a:lnTo>
                    <a:pt x="208574" y="138594"/>
                  </a:lnTo>
                  <a:lnTo>
                    <a:pt x="204771" y="123552"/>
                  </a:lnTo>
                  <a:lnTo>
                    <a:pt x="199413" y="109291"/>
                  </a:lnTo>
                  <a:lnTo>
                    <a:pt x="194431" y="94139"/>
                  </a:lnTo>
                  <a:lnTo>
                    <a:pt x="189698" y="78394"/>
                  </a:lnTo>
                  <a:lnTo>
                    <a:pt x="185131" y="62252"/>
                  </a:lnTo>
                  <a:lnTo>
                    <a:pt x="176443" y="47258"/>
                  </a:lnTo>
                  <a:lnTo>
                    <a:pt x="165006" y="33029"/>
                  </a:lnTo>
                  <a:lnTo>
                    <a:pt x="151737" y="19309"/>
                  </a:lnTo>
                  <a:lnTo>
                    <a:pt x="135835" y="10162"/>
                  </a:lnTo>
                  <a:lnTo>
                    <a:pt x="118178" y="4065"/>
                  </a:lnTo>
                  <a:lnTo>
                    <a:pt x="99352" y="0"/>
                  </a:lnTo>
                  <a:lnTo>
                    <a:pt x="82567" y="112"/>
                  </a:lnTo>
                  <a:lnTo>
                    <a:pt x="67144" y="3009"/>
                  </a:lnTo>
                  <a:lnTo>
                    <a:pt x="52629" y="7762"/>
                  </a:lnTo>
                  <a:lnTo>
                    <a:pt x="40130" y="15165"/>
                  </a:lnTo>
                  <a:lnTo>
                    <a:pt x="28975" y="24333"/>
                  </a:lnTo>
                  <a:lnTo>
                    <a:pt x="18716" y="34679"/>
                  </a:lnTo>
                  <a:lnTo>
                    <a:pt x="11877" y="48631"/>
                  </a:lnTo>
                  <a:lnTo>
                    <a:pt x="7318" y="64988"/>
                  </a:lnTo>
                  <a:lnTo>
                    <a:pt x="4278" y="82948"/>
                  </a:lnTo>
                  <a:lnTo>
                    <a:pt x="2251" y="101978"/>
                  </a:lnTo>
                  <a:lnTo>
                    <a:pt x="900" y="121719"/>
                  </a:lnTo>
                  <a:lnTo>
                    <a:pt x="0" y="141936"/>
                  </a:lnTo>
                  <a:lnTo>
                    <a:pt x="2222" y="158236"/>
                  </a:lnTo>
                  <a:lnTo>
                    <a:pt x="6525" y="171924"/>
                  </a:lnTo>
                  <a:lnTo>
                    <a:pt x="12216" y="183873"/>
                  </a:lnTo>
                  <a:lnTo>
                    <a:pt x="18833" y="196072"/>
                  </a:lnTo>
                  <a:lnTo>
                    <a:pt x="26066" y="208438"/>
                  </a:lnTo>
                  <a:lnTo>
                    <a:pt x="33710" y="220915"/>
                  </a:lnTo>
                  <a:lnTo>
                    <a:pt x="43039" y="232056"/>
                  </a:lnTo>
                  <a:lnTo>
                    <a:pt x="53492" y="242305"/>
                  </a:lnTo>
                  <a:lnTo>
                    <a:pt x="64694" y="251960"/>
                  </a:lnTo>
                  <a:lnTo>
                    <a:pt x="74985" y="255574"/>
                  </a:lnTo>
                  <a:lnTo>
                    <a:pt x="84667" y="255162"/>
                  </a:lnTo>
                  <a:lnTo>
                    <a:pt x="127227" y="240964"/>
                  </a:lnTo>
                  <a:lnTo>
                    <a:pt x="137840" y="235543"/>
                  </a:lnTo>
                  <a:lnTo>
                    <a:pt x="147737" y="229108"/>
                  </a:lnTo>
                  <a:lnTo>
                    <a:pt x="157158" y="221995"/>
                  </a:lnTo>
                  <a:lnTo>
                    <a:pt x="164849" y="213020"/>
                  </a:lnTo>
                  <a:lnTo>
                    <a:pt x="171388" y="202803"/>
                  </a:lnTo>
                  <a:lnTo>
                    <a:pt x="177158" y="191759"/>
                  </a:lnTo>
                  <a:lnTo>
                    <a:pt x="181005" y="178751"/>
                  </a:lnTo>
                  <a:lnTo>
                    <a:pt x="183569" y="164435"/>
                  </a:lnTo>
                  <a:lnTo>
                    <a:pt x="185279" y="149247"/>
                  </a:lnTo>
                  <a:lnTo>
                    <a:pt x="185008" y="146176"/>
                  </a:lnTo>
                  <a:lnTo>
                    <a:pt x="180943" y="161580"/>
                  </a:lnTo>
                  <a:lnTo>
                    <a:pt x="176473" y="171332"/>
                  </a:lnTo>
                  <a:lnTo>
                    <a:pt x="170670" y="180656"/>
                  </a:lnTo>
                  <a:lnTo>
                    <a:pt x="163980" y="189694"/>
                  </a:lnTo>
                  <a:lnTo>
                    <a:pt x="159519" y="205597"/>
                  </a:lnTo>
                  <a:lnTo>
                    <a:pt x="156546" y="226077"/>
                  </a:lnTo>
                  <a:lnTo>
                    <a:pt x="154563" y="249608"/>
                  </a:lnTo>
                  <a:lnTo>
                    <a:pt x="156064" y="275172"/>
                  </a:lnTo>
                  <a:lnTo>
                    <a:pt x="159887" y="302094"/>
                  </a:lnTo>
                  <a:lnTo>
                    <a:pt x="174988" y="383414"/>
                  </a:lnTo>
                  <a:lnTo>
                    <a:pt x="179558" y="409532"/>
                  </a:lnTo>
                  <a:lnTo>
                    <a:pt x="182605" y="432589"/>
                  </a:lnTo>
                  <a:lnTo>
                    <a:pt x="184636" y="453605"/>
                  </a:lnTo>
                  <a:lnTo>
                    <a:pt x="185990" y="473259"/>
                  </a:lnTo>
                  <a:lnTo>
                    <a:pt x="189715" y="493419"/>
                  </a:lnTo>
                  <a:lnTo>
                    <a:pt x="195021" y="513913"/>
                  </a:lnTo>
                  <a:lnTo>
                    <a:pt x="201380" y="534632"/>
                  </a:lnTo>
                  <a:lnTo>
                    <a:pt x="208442" y="552678"/>
                  </a:lnTo>
                  <a:lnTo>
                    <a:pt x="215972" y="568941"/>
                  </a:lnTo>
                  <a:lnTo>
                    <a:pt x="239499" y="61417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2995266" y="10972800"/>
              <a:ext cx="14635" cy="241301"/>
            </a:xfrm>
            <a:custGeom>
              <a:avLst/>
              <a:gdLst/>
              <a:ahLst/>
              <a:cxnLst/>
              <a:rect l="0" t="0" r="0" b="0"/>
              <a:pathLst>
                <a:path w="14635" h="241301">
                  <a:moveTo>
                    <a:pt x="14634" y="0"/>
                  </a:moveTo>
                  <a:lnTo>
                    <a:pt x="14634" y="26968"/>
                  </a:lnTo>
                  <a:lnTo>
                    <a:pt x="11811" y="41967"/>
                  </a:lnTo>
                  <a:lnTo>
                    <a:pt x="7108" y="59022"/>
                  </a:lnTo>
                  <a:lnTo>
                    <a:pt x="1150" y="77448"/>
                  </a:lnTo>
                  <a:lnTo>
                    <a:pt x="0" y="96787"/>
                  </a:lnTo>
                  <a:lnTo>
                    <a:pt x="2055" y="116736"/>
                  </a:lnTo>
                  <a:lnTo>
                    <a:pt x="6248" y="137090"/>
                  </a:lnTo>
                  <a:lnTo>
                    <a:pt x="9043" y="157715"/>
                  </a:lnTo>
                  <a:lnTo>
                    <a:pt x="10907" y="178522"/>
                  </a:lnTo>
                  <a:lnTo>
                    <a:pt x="14634" y="2413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3304023" y="10722330"/>
              <a:ext cx="353578" cy="656871"/>
            </a:xfrm>
            <a:custGeom>
              <a:avLst/>
              <a:gdLst/>
              <a:ahLst/>
              <a:cxnLst/>
              <a:rect l="0" t="0" r="0" b="0"/>
              <a:pathLst>
                <a:path w="353578" h="656871">
                  <a:moveTo>
                    <a:pt x="23377" y="21870"/>
                  </a:moveTo>
                  <a:lnTo>
                    <a:pt x="36861" y="8385"/>
                  </a:lnTo>
                  <a:lnTo>
                    <a:pt x="47888" y="4413"/>
                  </a:lnTo>
                  <a:lnTo>
                    <a:pt x="62295" y="1765"/>
                  </a:lnTo>
                  <a:lnTo>
                    <a:pt x="78956" y="0"/>
                  </a:lnTo>
                  <a:lnTo>
                    <a:pt x="94296" y="1645"/>
                  </a:lnTo>
                  <a:lnTo>
                    <a:pt x="108756" y="5564"/>
                  </a:lnTo>
                  <a:lnTo>
                    <a:pt x="122630" y="11000"/>
                  </a:lnTo>
                  <a:lnTo>
                    <a:pt x="137523" y="18857"/>
                  </a:lnTo>
                  <a:lnTo>
                    <a:pt x="153096" y="28327"/>
                  </a:lnTo>
                  <a:lnTo>
                    <a:pt x="169123" y="38875"/>
                  </a:lnTo>
                  <a:lnTo>
                    <a:pt x="184041" y="50140"/>
                  </a:lnTo>
                  <a:lnTo>
                    <a:pt x="198220" y="61883"/>
                  </a:lnTo>
                  <a:lnTo>
                    <a:pt x="211905" y="73945"/>
                  </a:lnTo>
                  <a:lnTo>
                    <a:pt x="234637" y="94873"/>
                  </a:lnTo>
                  <a:lnTo>
                    <a:pt x="244650" y="104406"/>
                  </a:lnTo>
                  <a:lnTo>
                    <a:pt x="255559" y="116405"/>
                  </a:lnTo>
                  <a:lnTo>
                    <a:pt x="267065" y="130048"/>
                  </a:lnTo>
                  <a:lnTo>
                    <a:pt x="278969" y="144788"/>
                  </a:lnTo>
                  <a:lnTo>
                    <a:pt x="289727" y="161671"/>
                  </a:lnTo>
                  <a:lnTo>
                    <a:pt x="299721" y="179982"/>
                  </a:lnTo>
                  <a:lnTo>
                    <a:pt x="309206" y="199244"/>
                  </a:lnTo>
                  <a:lnTo>
                    <a:pt x="318352" y="216320"/>
                  </a:lnTo>
                  <a:lnTo>
                    <a:pt x="327271" y="231937"/>
                  </a:lnTo>
                  <a:lnTo>
                    <a:pt x="336040" y="246581"/>
                  </a:lnTo>
                  <a:lnTo>
                    <a:pt x="341885" y="263399"/>
                  </a:lnTo>
                  <a:lnTo>
                    <a:pt x="345782" y="281667"/>
                  </a:lnTo>
                  <a:lnTo>
                    <a:pt x="348380" y="300901"/>
                  </a:lnTo>
                  <a:lnTo>
                    <a:pt x="347290" y="323601"/>
                  </a:lnTo>
                  <a:lnTo>
                    <a:pt x="343741" y="348613"/>
                  </a:lnTo>
                  <a:lnTo>
                    <a:pt x="338553" y="375166"/>
                  </a:lnTo>
                  <a:lnTo>
                    <a:pt x="328039" y="397100"/>
                  </a:lnTo>
                  <a:lnTo>
                    <a:pt x="313973" y="415957"/>
                  </a:lnTo>
                  <a:lnTo>
                    <a:pt x="260930" y="469896"/>
                  </a:lnTo>
                  <a:lnTo>
                    <a:pt x="243835" y="477187"/>
                  </a:lnTo>
                  <a:lnTo>
                    <a:pt x="222560" y="482048"/>
                  </a:lnTo>
                  <a:lnTo>
                    <a:pt x="198498" y="485289"/>
                  </a:lnTo>
                  <a:lnTo>
                    <a:pt x="175402" y="484627"/>
                  </a:lnTo>
                  <a:lnTo>
                    <a:pt x="152949" y="481363"/>
                  </a:lnTo>
                  <a:lnTo>
                    <a:pt x="130925" y="476365"/>
                  </a:lnTo>
                  <a:lnTo>
                    <a:pt x="112009" y="470211"/>
                  </a:lnTo>
                  <a:lnTo>
                    <a:pt x="95165" y="463286"/>
                  </a:lnTo>
                  <a:lnTo>
                    <a:pt x="79702" y="455847"/>
                  </a:lnTo>
                  <a:lnTo>
                    <a:pt x="63749" y="449477"/>
                  </a:lnTo>
                  <a:lnTo>
                    <a:pt x="47470" y="443819"/>
                  </a:lnTo>
                  <a:lnTo>
                    <a:pt x="30972" y="438636"/>
                  </a:lnTo>
                  <a:lnTo>
                    <a:pt x="18562" y="429536"/>
                  </a:lnTo>
                  <a:lnTo>
                    <a:pt x="8878" y="417824"/>
                  </a:lnTo>
                  <a:lnTo>
                    <a:pt x="1011" y="404373"/>
                  </a:lnTo>
                  <a:lnTo>
                    <a:pt x="0" y="393994"/>
                  </a:lnTo>
                  <a:lnTo>
                    <a:pt x="3559" y="385664"/>
                  </a:lnTo>
                  <a:lnTo>
                    <a:pt x="17391" y="371233"/>
                  </a:lnTo>
                  <a:lnTo>
                    <a:pt x="32946" y="355413"/>
                  </a:lnTo>
                  <a:lnTo>
                    <a:pt x="41045" y="352887"/>
                  </a:lnTo>
                  <a:lnTo>
                    <a:pt x="49267" y="354026"/>
                  </a:lnTo>
                  <a:lnTo>
                    <a:pt x="57570" y="357607"/>
                  </a:lnTo>
                  <a:lnTo>
                    <a:pt x="70161" y="361405"/>
                  </a:lnTo>
                  <a:lnTo>
                    <a:pt x="85611" y="365349"/>
                  </a:lnTo>
                  <a:lnTo>
                    <a:pt x="102966" y="369389"/>
                  </a:lnTo>
                  <a:lnTo>
                    <a:pt x="118770" y="374905"/>
                  </a:lnTo>
                  <a:lnTo>
                    <a:pt x="133539" y="381404"/>
                  </a:lnTo>
                  <a:lnTo>
                    <a:pt x="147618" y="388560"/>
                  </a:lnTo>
                  <a:lnTo>
                    <a:pt x="159826" y="396152"/>
                  </a:lnTo>
                  <a:lnTo>
                    <a:pt x="170788" y="404035"/>
                  </a:lnTo>
                  <a:lnTo>
                    <a:pt x="180917" y="412113"/>
                  </a:lnTo>
                  <a:lnTo>
                    <a:pt x="191904" y="421732"/>
                  </a:lnTo>
                  <a:lnTo>
                    <a:pt x="203461" y="432378"/>
                  </a:lnTo>
                  <a:lnTo>
                    <a:pt x="236190" y="463824"/>
                  </a:lnTo>
                  <a:lnTo>
                    <a:pt x="245686" y="473139"/>
                  </a:lnTo>
                  <a:lnTo>
                    <a:pt x="253427" y="483582"/>
                  </a:lnTo>
                  <a:lnTo>
                    <a:pt x="259999" y="494779"/>
                  </a:lnTo>
                  <a:lnTo>
                    <a:pt x="265792" y="506476"/>
                  </a:lnTo>
                  <a:lnTo>
                    <a:pt x="272475" y="517096"/>
                  </a:lnTo>
                  <a:lnTo>
                    <a:pt x="279753" y="526998"/>
                  </a:lnTo>
                  <a:lnTo>
                    <a:pt x="287428" y="536422"/>
                  </a:lnTo>
                  <a:lnTo>
                    <a:pt x="295366" y="545527"/>
                  </a:lnTo>
                  <a:lnTo>
                    <a:pt x="303481" y="554418"/>
                  </a:lnTo>
                  <a:lnTo>
                    <a:pt x="311713" y="563169"/>
                  </a:lnTo>
                  <a:lnTo>
                    <a:pt x="320023" y="576058"/>
                  </a:lnTo>
                  <a:lnTo>
                    <a:pt x="328385" y="591706"/>
                  </a:lnTo>
                  <a:lnTo>
                    <a:pt x="353577" y="65687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3937206" y="10769958"/>
              <a:ext cx="354727" cy="706638"/>
            </a:xfrm>
            <a:custGeom>
              <a:avLst/>
              <a:gdLst/>
              <a:ahLst/>
              <a:cxnLst/>
              <a:rect l="0" t="0" r="0" b="0"/>
              <a:pathLst>
                <a:path w="354727" h="706638">
                  <a:moveTo>
                    <a:pt x="228394" y="12342"/>
                  </a:moveTo>
                  <a:lnTo>
                    <a:pt x="241878" y="25826"/>
                  </a:lnTo>
                  <a:lnTo>
                    <a:pt x="240205" y="29798"/>
                  </a:lnTo>
                  <a:lnTo>
                    <a:pt x="233446" y="32446"/>
                  </a:lnTo>
                  <a:lnTo>
                    <a:pt x="223295" y="34211"/>
                  </a:lnTo>
                  <a:lnTo>
                    <a:pt x="209472" y="35388"/>
                  </a:lnTo>
                  <a:lnTo>
                    <a:pt x="193201" y="36173"/>
                  </a:lnTo>
                  <a:lnTo>
                    <a:pt x="175299" y="36696"/>
                  </a:lnTo>
                  <a:lnTo>
                    <a:pt x="156308" y="34222"/>
                  </a:lnTo>
                  <a:lnTo>
                    <a:pt x="136592" y="29751"/>
                  </a:lnTo>
                  <a:lnTo>
                    <a:pt x="116393" y="23948"/>
                  </a:lnTo>
                  <a:lnTo>
                    <a:pt x="98693" y="17257"/>
                  </a:lnTo>
                  <a:lnTo>
                    <a:pt x="82660" y="9974"/>
                  </a:lnTo>
                  <a:lnTo>
                    <a:pt x="67738" y="2296"/>
                  </a:lnTo>
                  <a:lnTo>
                    <a:pt x="53556" y="0"/>
                  </a:lnTo>
                  <a:lnTo>
                    <a:pt x="39869" y="1292"/>
                  </a:lnTo>
                  <a:lnTo>
                    <a:pt x="26510" y="4975"/>
                  </a:lnTo>
                  <a:lnTo>
                    <a:pt x="17605" y="14486"/>
                  </a:lnTo>
                  <a:lnTo>
                    <a:pt x="11668" y="27882"/>
                  </a:lnTo>
                  <a:lnTo>
                    <a:pt x="7710" y="43869"/>
                  </a:lnTo>
                  <a:lnTo>
                    <a:pt x="5071" y="61582"/>
                  </a:lnTo>
                  <a:lnTo>
                    <a:pt x="3312" y="80446"/>
                  </a:lnTo>
                  <a:lnTo>
                    <a:pt x="2139" y="100078"/>
                  </a:lnTo>
                  <a:lnTo>
                    <a:pt x="836" y="136943"/>
                  </a:lnTo>
                  <a:lnTo>
                    <a:pt x="102" y="193194"/>
                  </a:lnTo>
                  <a:lnTo>
                    <a:pt x="0" y="213343"/>
                  </a:lnTo>
                  <a:lnTo>
                    <a:pt x="6986" y="223953"/>
                  </a:lnTo>
                  <a:lnTo>
                    <a:pt x="18700" y="228205"/>
                  </a:lnTo>
                  <a:lnTo>
                    <a:pt x="33564" y="228217"/>
                  </a:lnTo>
                  <a:lnTo>
                    <a:pt x="47707" y="225403"/>
                  </a:lnTo>
                  <a:lnTo>
                    <a:pt x="61370" y="220705"/>
                  </a:lnTo>
                  <a:lnTo>
                    <a:pt x="74711" y="214751"/>
                  </a:lnTo>
                  <a:lnTo>
                    <a:pt x="87839" y="213603"/>
                  </a:lnTo>
                  <a:lnTo>
                    <a:pt x="100823" y="215660"/>
                  </a:lnTo>
                  <a:lnTo>
                    <a:pt x="113713" y="219854"/>
                  </a:lnTo>
                  <a:lnTo>
                    <a:pt x="127951" y="222650"/>
                  </a:lnTo>
                  <a:lnTo>
                    <a:pt x="143087" y="224514"/>
                  </a:lnTo>
                  <a:lnTo>
                    <a:pt x="158823" y="225756"/>
                  </a:lnTo>
                  <a:lnTo>
                    <a:pt x="173546" y="230818"/>
                  </a:lnTo>
                  <a:lnTo>
                    <a:pt x="187595" y="238426"/>
                  </a:lnTo>
                  <a:lnTo>
                    <a:pt x="201195" y="247731"/>
                  </a:lnTo>
                  <a:lnTo>
                    <a:pt x="213083" y="256757"/>
                  </a:lnTo>
                  <a:lnTo>
                    <a:pt x="223831" y="265596"/>
                  </a:lnTo>
                  <a:lnTo>
                    <a:pt x="233819" y="274311"/>
                  </a:lnTo>
                  <a:lnTo>
                    <a:pt x="243299" y="282944"/>
                  </a:lnTo>
                  <a:lnTo>
                    <a:pt x="261359" y="300060"/>
                  </a:lnTo>
                  <a:lnTo>
                    <a:pt x="271537" y="312810"/>
                  </a:lnTo>
                  <a:lnTo>
                    <a:pt x="282556" y="328365"/>
                  </a:lnTo>
                  <a:lnTo>
                    <a:pt x="323916" y="390542"/>
                  </a:lnTo>
                  <a:lnTo>
                    <a:pt x="330175" y="405586"/>
                  </a:lnTo>
                  <a:lnTo>
                    <a:pt x="334348" y="421260"/>
                  </a:lnTo>
                  <a:lnTo>
                    <a:pt x="337129" y="437354"/>
                  </a:lnTo>
                  <a:lnTo>
                    <a:pt x="340396" y="452316"/>
                  </a:lnTo>
                  <a:lnTo>
                    <a:pt x="343984" y="466525"/>
                  </a:lnTo>
                  <a:lnTo>
                    <a:pt x="347787" y="480231"/>
                  </a:lnTo>
                  <a:lnTo>
                    <a:pt x="350322" y="499245"/>
                  </a:lnTo>
                  <a:lnTo>
                    <a:pt x="352013" y="521800"/>
                  </a:lnTo>
                  <a:lnTo>
                    <a:pt x="353891" y="570379"/>
                  </a:lnTo>
                  <a:lnTo>
                    <a:pt x="354726" y="615488"/>
                  </a:lnTo>
                  <a:lnTo>
                    <a:pt x="353537" y="634573"/>
                  </a:lnTo>
                  <a:lnTo>
                    <a:pt x="351334" y="651529"/>
                  </a:lnTo>
                  <a:lnTo>
                    <a:pt x="348454" y="667067"/>
                  </a:lnTo>
                  <a:lnTo>
                    <a:pt x="343711" y="680247"/>
                  </a:lnTo>
                  <a:lnTo>
                    <a:pt x="337728" y="691857"/>
                  </a:lnTo>
                  <a:lnTo>
                    <a:pt x="330916" y="702418"/>
                  </a:lnTo>
                  <a:lnTo>
                    <a:pt x="322142" y="706637"/>
                  </a:lnTo>
                  <a:lnTo>
                    <a:pt x="312059" y="706628"/>
                  </a:lnTo>
                  <a:lnTo>
                    <a:pt x="301104" y="703799"/>
                  </a:lnTo>
                  <a:lnTo>
                    <a:pt x="290978" y="699091"/>
                  </a:lnTo>
                  <a:lnTo>
                    <a:pt x="281406" y="693130"/>
                  </a:lnTo>
                  <a:lnTo>
                    <a:pt x="272202" y="686334"/>
                  </a:lnTo>
                  <a:lnTo>
                    <a:pt x="260421" y="680392"/>
                  </a:lnTo>
                  <a:lnTo>
                    <a:pt x="246923" y="675020"/>
                  </a:lnTo>
                  <a:lnTo>
                    <a:pt x="232280" y="670027"/>
                  </a:lnTo>
                  <a:lnTo>
                    <a:pt x="218284" y="661054"/>
                  </a:lnTo>
                  <a:lnTo>
                    <a:pt x="204721" y="649428"/>
                  </a:lnTo>
                  <a:lnTo>
                    <a:pt x="191445" y="636032"/>
                  </a:lnTo>
                  <a:lnTo>
                    <a:pt x="175539" y="622869"/>
                  </a:lnTo>
                  <a:lnTo>
                    <a:pt x="157879" y="609859"/>
                  </a:lnTo>
                  <a:lnTo>
                    <a:pt x="106841" y="575088"/>
                  </a:lnTo>
                  <a:lnTo>
                    <a:pt x="37894" y="54574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1" name="Freeform 70"/>
          <p:cNvSpPr/>
          <p:nvPr/>
        </p:nvSpPr>
        <p:spPr>
          <a:xfrm>
            <a:off x="4813300" y="11239500"/>
            <a:ext cx="1955694" cy="952813"/>
          </a:xfrm>
          <a:custGeom>
            <a:avLst/>
            <a:gdLst/>
            <a:ahLst/>
            <a:cxnLst/>
            <a:rect l="0" t="0" r="0" b="0"/>
            <a:pathLst>
              <a:path w="1955694" h="952813">
                <a:moveTo>
                  <a:pt x="0" y="0"/>
                </a:moveTo>
                <a:lnTo>
                  <a:pt x="13484" y="20225"/>
                </a:lnTo>
                <a:lnTo>
                  <a:pt x="23866" y="48970"/>
                </a:lnTo>
                <a:lnTo>
                  <a:pt x="28611" y="66513"/>
                </a:lnTo>
                <a:lnTo>
                  <a:pt x="31774" y="85264"/>
                </a:lnTo>
                <a:lnTo>
                  <a:pt x="33882" y="104821"/>
                </a:lnTo>
                <a:lnTo>
                  <a:pt x="35288" y="124914"/>
                </a:lnTo>
                <a:lnTo>
                  <a:pt x="36225" y="148187"/>
                </a:lnTo>
                <a:lnTo>
                  <a:pt x="37267" y="200386"/>
                </a:lnTo>
                <a:lnTo>
                  <a:pt x="38078" y="432969"/>
                </a:lnTo>
                <a:lnTo>
                  <a:pt x="36674" y="455157"/>
                </a:lnTo>
                <a:lnTo>
                  <a:pt x="34327" y="475594"/>
                </a:lnTo>
                <a:lnTo>
                  <a:pt x="29367" y="502063"/>
                </a:lnTo>
                <a:lnTo>
                  <a:pt x="28045" y="501219"/>
                </a:lnTo>
                <a:lnTo>
                  <a:pt x="27163" y="495013"/>
                </a:lnTo>
                <a:lnTo>
                  <a:pt x="12438" y="466052"/>
                </a:lnTo>
                <a:lnTo>
                  <a:pt x="8292" y="448990"/>
                </a:lnTo>
                <a:lnTo>
                  <a:pt x="5528" y="427737"/>
                </a:lnTo>
                <a:lnTo>
                  <a:pt x="3685" y="403691"/>
                </a:lnTo>
                <a:lnTo>
                  <a:pt x="5279" y="383427"/>
                </a:lnTo>
                <a:lnTo>
                  <a:pt x="9163" y="365686"/>
                </a:lnTo>
                <a:lnTo>
                  <a:pt x="14575" y="349623"/>
                </a:lnTo>
                <a:lnTo>
                  <a:pt x="18184" y="329038"/>
                </a:lnTo>
                <a:lnTo>
                  <a:pt x="20589" y="305436"/>
                </a:lnTo>
                <a:lnTo>
                  <a:pt x="22192" y="279824"/>
                </a:lnTo>
                <a:lnTo>
                  <a:pt x="24672" y="255693"/>
                </a:lnTo>
                <a:lnTo>
                  <a:pt x="27737" y="232551"/>
                </a:lnTo>
                <a:lnTo>
                  <a:pt x="31191" y="210067"/>
                </a:lnTo>
                <a:lnTo>
                  <a:pt x="36316" y="192256"/>
                </a:lnTo>
                <a:lnTo>
                  <a:pt x="49536" y="164939"/>
                </a:lnTo>
                <a:lnTo>
                  <a:pt x="79588" y="113468"/>
                </a:lnTo>
                <a:lnTo>
                  <a:pt x="92570" y="99634"/>
                </a:lnTo>
                <a:lnTo>
                  <a:pt x="122046" y="80500"/>
                </a:lnTo>
                <a:lnTo>
                  <a:pt x="139219" y="76244"/>
                </a:lnTo>
                <a:lnTo>
                  <a:pt x="177116" y="75279"/>
                </a:lnTo>
                <a:lnTo>
                  <a:pt x="191455" y="81230"/>
                </a:lnTo>
                <a:lnTo>
                  <a:pt x="202426" y="90842"/>
                </a:lnTo>
                <a:lnTo>
                  <a:pt x="219789" y="115163"/>
                </a:lnTo>
                <a:lnTo>
                  <a:pt x="236913" y="140083"/>
                </a:lnTo>
                <a:lnTo>
                  <a:pt x="253932" y="161507"/>
                </a:lnTo>
                <a:lnTo>
                  <a:pt x="262421" y="171171"/>
                </a:lnTo>
                <a:lnTo>
                  <a:pt x="268080" y="187492"/>
                </a:lnTo>
                <a:lnTo>
                  <a:pt x="271853" y="208250"/>
                </a:lnTo>
                <a:lnTo>
                  <a:pt x="274369" y="231967"/>
                </a:lnTo>
                <a:lnTo>
                  <a:pt x="278868" y="252010"/>
                </a:lnTo>
                <a:lnTo>
                  <a:pt x="284689" y="269607"/>
                </a:lnTo>
                <a:lnTo>
                  <a:pt x="291393" y="285571"/>
                </a:lnTo>
                <a:lnTo>
                  <a:pt x="295862" y="303269"/>
                </a:lnTo>
                <a:lnTo>
                  <a:pt x="298841" y="322124"/>
                </a:lnTo>
                <a:lnTo>
                  <a:pt x="300827" y="341749"/>
                </a:lnTo>
                <a:lnTo>
                  <a:pt x="302151" y="361888"/>
                </a:lnTo>
                <a:lnTo>
                  <a:pt x="303034" y="382369"/>
                </a:lnTo>
                <a:lnTo>
                  <a:pt x="304015" y="423942"/>
                </a:lnTo>
                <a:lnTo>
                  <a:pt x="304696" y="522505"/>
                </a:lnTo>
                <a:lnTo>
                  <a:pt x="306142" y="528959"/>
                </a:lnTo>
                <a:lnTo>
                  <a:pt x="308516" y="527617"/>
                </a:lnTo>
                <a:lnTo>
                  <a:pt x="316329" y="506841"/>
                </a:lnTo>
                <a:lnTo>
                  <a:pt x="329209" y="464680"/>
                </a:lnTo>
                <a:lnTo>
                  <a:pt x="336595" y="442431"/>
                </a:lnTo>
                <a:lnTo>
                  <a:pt x="370309" y="348202"/>
                </a:lnTo>
                <a:lnTo>
                  <a:pt x="383774" y="323619"/>
                </a:lnTo>
                <a:lnTo>
                  <a:pt x="399166" y="301875"/>
                </a:lnTo>
                <a:lnTo>
                  <a:pt x="415414" y="278100"/>
                </a:lnTo>
                <a:lnTo>
                  <a:pt x="435806" y="249659"/>
                </a:lnTo>
                <a:lnTo>
                  <a:pt x="457569" y="219615"/>
                </a:lnTo>
                <a:lnTo>
                  <a:pt x="476649" y="192151"/>
                </a:lnTo>
                <a:lnTo>
                  <a:pt x="498299" y="169597"/>
                </a:lnTo>
                <a:lnTo>
                  <a:pt x="509999" y="159631"/>
                </a:lnTo>
                <a:lnTo>
                  <a:pt x="520622" y="155809"/>
                </a:lnTo>
                <a:lnTo>
                  <a:pt x="530525" y="156084"/>
                </a:lnTo>
                <a:lnTo>
                  <a:pt x="539950" y="159089"/>
                </a:lnTo>
                <a:lnTo>
                  <a:pt x="557948" y="169954"/>
                </a:lnTo>
                <a:lnTo>
                  <a:pt x="566698" y="176803"/>
                </a:lnTo>
                <a:lnTo>
                  <a:pt x="580184" y="195701"/>
                </a:lnTo>
                <a:lnTo>
                  <a:pt x="592293" y="216800"/>
                </a:lnTo>
                <a:lnTo>
                  <a:pt x="607081" y="235585"/>
                </a:lnTo>
                <a:lnTo>
                  <a:pt x="614976" y="251600"/>
                </a:lnTo>
                <a:lnTo>
                  <a:pt x="623062" y="272156"/>
                </a:lnTo>
                <a:lnTo>
                  <a:pt x="631275" y="295737"/>
                </a:lnTo>
                <a:lnTo>
                  <a:pt x="638161" y="318513"/>
                </a:lnTo>
                <a:lnTo>
                  <a:pt x="644163" y="340754"/>
                </a:lnTo>
                <a:lnTo>
                  <a:pt x="649575" y="362636"/>
                </a:lnTo>
                <a:lnTo>
                  <a:pt x="653183" y="385691"/>
                </a:lnTo>
                <a:lnTo>
                  <a:pt x="655589" y="409526"/>
                </a:lnTo>
                <a:lnTo>
                  <a:pt x="657192" y="433884"/>
                </a:lnTo>
                <a:lnTo>
                  <a:pt x="658261" y="458589"/>
                </a:lnTo>
                <a:lnTo>
                  <a:pt x="659449" y="508617"/>
                </a:lnTo>
                <a:lnTo>
                  <a:pt x="662588" y="529578"/>
                </a:lnTo>
                <a:lnTo>
                  <a:pt x="667503" y="547785"/>
                </a:lnTo>
                <a:lnTo>
                  <a:pt x="673602" y="564157"/>
                </a:lnTo>
                <a:lnTo>
                  <a:pt x="687904" y="589873"/>
                </a:lnTo>
                <a:lnTo>
                  <a:pt x="695669" y="600681"/>
                </a:lnTo>
                <a:lnTo>
                  <a:pt x="705079" y="605066"/>
                </a:lnTo>
                <a:lnTo>
                  <a:pt x="715586" y="605166"/>
                </a:lnTo>
                <a:lnTo>
                  <a:pt x="726824" y="602411"/>
                </a:lnTo>
                <a:lnTo>
                  <a:pt x="746836" y="591823"/>
                </a:lnTo>
                <a:lnTo>
                  <a:pt x="756124" y="585048"/>
                </a:lnTo>
                <a:lnTo>
                  <a:pt x="777733" y="558706"/>
                </a:lnTo>
                <a:lnTo>
                  <a:pt x="789421" y="541804"/>
                </a:lnTo>
                <a:lnTo>
                  <a:pt x="817461" y="515497"/>
                </a:lnTo>
                <a:lnTo>
                  <a:pt x="847327" y="492987"/>
                </a:lnTo>
                <a:lnTo>
                  <a:pt x="874712" y="468872"/>
                </a:lnTo>
                <a:lnTo>
                  <a:pt x="897231" y="444042"/>
                </a:lnTo>
                <a:lnTo>
                  <a:pt x="907187" y="431495"/>
                </a:lnTo>
                <a:lnTo>
                  <a:pt x="913825" y="430185"/>
                </a:lnTo>
                <a:lnTo>
                  <a:pt x="918249" y="436367"/>
                </a:lnTo>
                <a:lnTo>
                  <a:pt x="921199" y="447545"/>
                </a:lnTo>
                <a:lnTo>
                  <a:pt x="920344" y="462052"/>
                </a:lnTo>
                <a:lnTo>
                  <a:pt x="916951" y="478780"/>
                </a:lnTo>
                <a:lnTo>
                  <a:pt x="911867" y="496986"/>
                </a:lnTo>
                <a:lnTo>
                  <a:pt x="908478" y="516180"/>
                </a:lnTo>
                <a:lnTo>
                  <a:pt x="906219" y="536030"/>
                </a:lnTo>
                <a:lnTo>
                  <a:pt x="904712" y="556320"/>
                </a:lnTo>
                <a:lnTo>
                  <a:pt x="906530" y="579725"/>
                </a:lnTo>
                <a:lnTo>
                  <a:pt x="910564" y="605205"/>
                </a:lnTo>
                <a:lnTo>
                  <a:pt x="930575" y="703589"/>
                </a:lnTo>
                <a:lnTo>
                  <a:pt x="936472" y="723059"/>
                </a:lnTo>
                <a:lnTo>
                  <a:pt x="943226" y="740272"/>
                </a:lnTo>
                <a:lnTo>
                  <a:pt x="950550" y="755981"/>
                </a:lnTo>
                <a:lnTo>
                  <a:pt x="969978" y="780961"/>
                </a:lnTo>
                <a:lnTo>
                  <a:pt x="981085" y="791574"/>
                </a:lnTo>
                <a:lnTo>
                  <a:pt x="994134" y="795827"/>
                </a:lnTo>
                <a:lnTo>
                  <a:pt x="1008478" y="795840"/>
                </a:lnTo>
                <a:lnTo>
                  <a:pt x="1038057" y="788329"/>
                </a:lnTo>
                <a:lnTo>
                  <a:pt x="1065314" y="775582"/>
                </a:lnTo>
                <a:lnTo>
                  <a:pt x="1099065" y="749221"/>
                </a:lnTo>
                <a:lnTo>
                  <a:pt x="1117943" y="732314"/>
                </a:lnTo>
                <a:lnTo>
                  <a:pt x="1136173" y="716809"/>
                </a:lnTo>
                <a:lnTo>
                  <a:pt x="1171480" y="688293"/>
                </a:lnTo>
                <a:lnTo>
                  <a:pt x="1202224" y="661507"/>
                </a:lnTo>
                <a:lnTo>
                  <a:pt x="1228588" y="634081"/>
                </a:lnTo>
                <a:lnTo>
                  <a:pt x="1239570" y="618866"/>
                </a:lnTo>
                <a:lnTo>
                  <a:pt x="1260709" y="585496"/>
                </a:lnTo>
                <a:lnTo>
                  <a:pt x="1284215" y="547146"/>
                </a:lnTo>
                <a:lnTo>
                  <a:pt x="1294998" y="527042"/>
                </a:lnTo>
                <a:lnTo>
                  <a:pt x="1305010" y="506583"/>
                </a:lnTo>
                <a:lnTo>
                  <a:pt x="1314506" y="485888"/>
                </a:lnTo>
                <a:lnTo>
                  <a:pt x="1325071" y="465036"/>
                </a:lnTo>
                <a:lnTo>
                  <a:pt x="1336347" y="444079"/>
                </a:lnTo>
                <a:lnTo>
                  <a:pt x="1348098" y="423053"/>
                </a:lnTo>
                <a:lnTo>
                  <a:pt x="1358754" y="404802"/>
                </a:lnTo>
                <a:lnTo>
                  <a:pt x="1378120" y="373234"/>
                </a:lnTo>
                <a:lnTo>
                  <a:pt x="1384413" y="356067"/>
                </a:lnTo>
                <a:lnTo>
                  <a:pt x="1388609" y="337566"/>
                </a:lnTo>
                <a:lnTo>
                  <a:pt x="1398276" y="274056"/>
                </a:lnTo>
                <a:lnTo>
                  <a:pt x="1402084" y="250437"/>
                </a:lnTo>
                <a:lnTo>
                  <a:pt x="1404623" y="226224"/>
                </a:lnTo>
                <a:lnTo>
                  <a:pt x="1406315" y="201616"/>
                </a:lnTo>
                <a:lnTo>
                  <a:pt x="1408195" y="154518"/>
                </a:lnTo>
                <a:lnTo>
                  <a:pt x="1409031" y="114771"/>
                </a:lnTo>
                <a:lnTo>
                  <a:pt x="1407843" y="97680"/>
                </a:lnTo>
                <a:lnTo>
                  <a:pt x="1405640" y="82053"/>
                </a:lnTo>
                <a:lnTo>
                  <a:pt x="1398017" y="53401"/>
                </a:lnTo>
                <a:lnTo>
                  <a:pt x="1385222" y="26556"/>
                </a:lnTo>
                <a:lnTo>
                  <a:pt x="1373626" y="17704"/>
                </a:lnTo>
                <a:lnTo>
                  <a:pt x="1358839" y="11803"/>
                </a:lnTo>
                <a:lnTo>
                  <a:pt x="1341926" y="7868"/>
                </a:lnTo>
                <a:lnTo>
                  <a:pt x="1326417" y="9479"/>
                </a:lnTo>
                <a:lnTo>
                  <a:pt x="1311845" y="14786"/>
                </a:lnTo>
                <a:lnTo>
                  <a:pt x="1274872" y="38717"/>
                </a:lnTo>
                <a:lnTo>
                  <a:pt x="1255232" y="56719"/>
                </a:lnTo>
                <a:lnTo>
                  <a:pt x="1237095" y="78830"/>
                </a:lnTo>
                <a:lnTo>
                  <a:pt x="1229719" y="93475"/>
                </a:lnTo>
                <a:lnTo>
                  <a:pt x="1223390" y="110295"/>
                </a:lnTo>
                <a:lnTo>
                  <a:pt x="1217760" y="128563"/>
                </a:lnTo>
                <a:lnTo>
                  <a:pt x="1211184" y="153442"/>
                </a:lnTo>
                <a:lnTo>
                  <a:pt x="1196352" y="214951"/>
                </a:lnTo>
                <a:lnTo>
                  <a:pt x="1191268" y="243490"/>
                </a:lnTo>
                <a:lnTo>
                  <a:pt x="1187879" y="269571"/>
                </a:lnTo>
                <a:lnTo>
                  <a:pt x="1185619" y="294013"/>
                </a:lnTo>
                <a:lnTo>
                  <a:pt x="1181290" y="317365"/>
                </a:lnTo>
                <a:lnTo>
                  <a:pt x="1175582" y="339988"/>
                </a:lnTo>
                <a:lnTo>
                  <a:pt x="1168955" y="362125"/>
                </a:lnTo>
                <a:lnTo>
                  <a:pt x="1164537" y="383939"/>
                </a:lnTo>
                <a:lnTo>
                  <a:pt x="1161591" y="405537"/>
                </a:lnTo>
                <a:lnTo>
                  <a:pt x="1159627" y="426991"/>
                </a:lnTo>
                <a:lnTo>
                  <a:pt x="1158318" y="448350"/>
                </a:lnTo>
                <a:lnTo>
                  <a:pt x="1156863" y="490896"/>
                </a:lnTo>
                <a:lnTo>
                  <a:pt x="1159297" y="509297"/>
                </a:lnTo>
                <a:lnTo>
                  <a:pt x="1163742" y="525798"/>
                </a:lnTo>
                <a:lnTo>
                  <a:pt x="1191155" y="596182"/>
                </a:lnTo>
                <a:lnTo>
                  <a:pt x="1197681" y="616177"/>
                </a:lnTo>
                <a:lnTo>
                  <a:pt x="1203443" y="636562"/>
                </a:lnTo>
                <a:lnTo>
                  <a:pt x="1208695" y="657208"/>
                </a:lnTo>
                <a:lnTo>
                  <a:pt x="1215019" y="673794"/>
                </a:lnTo>
                <a:lnTo>
                  <a:pt x="1229571" y="699749"/>
                </a:lnTo>
                <a:lnTo>
                  <a:pt x="1245446" y="720691"/>
                </a:lnTo>
                <a:lnTo>
                  <a:pt x="1253631" y="730228"/>
                </a:lnTo>
                <a:lnTo>
                  <a:pt x="1267554" y="736585"/>
                </a:lnTo>
                <a:lnTo>
                  <a:pt x="1305601" y="743649"/>
                </a:lnTo>
                <a:lnTo>
                  <a:pt x="1343208" y="739262"/>
                </a:lnTo>
                <a:lnTo>
                  <a:pt x="1377326" y="727905"/>
                </a:lnTo>
                <a:lnTo>
                  <a:pt x="1421744" y="704233"/>
                </a:lnTo>
                <a:lnTo>
                  <a:pt x="1453623" y="682704"/>
                </a:lnTo>
                <a:lnTo>
                  <a:pt x="1475318" y="659023"/>
                </a:lnTo>
                <a:lnTo>
                  <a:pt x="1491074" y="632976"/>
                </a:lnTo>
                <a:lnTo>
                  <a:pt x="1507485" y="602585"/>
                </a:lnTo>
                <a:lnTo>
                  <a:pt x="1515812" y="585168"/>
                </a:lnTo>
                <a:lnTo>
                  <a:pt x="1524186" y="566500"/>
                </a:lnTo>
                <a:lnTo>
                  <a:pt x="1532590" y="546999"/>
                </a:lnTo>
                <a:lnTo>
                  <a:pt x="1535371" y="526944"/>
                </a:lnTo>
                <a:lnTo>
                  <a:pt x="1534403" y="506518"/>
                </a:lnTo>
                <a:lnTo>
                  <a:pt x="1530935" y="485845"/>
                </a:lnTo>
                <a:lnTo>
                  <a:pt x="1525801" y="467830"/>
                </a:lnTo>
                <a:lnTo>
                  <a:pt x="1519556" y="451587"/>
                </a:lnTo>
                <a:lnTo>
                  <a:pt x="1512570" y="436524"/>
                </a:lnTo>
                <a:lnTo>
                  <a:pt x="1493520" y="412263"/>
                </a:lnTo>
                <a:lnTo>
                  <a:pt x="1482513" y="401842"/>
                </a:lnTo>
                <a:lnTo>
                  <a:pt x="1472353" y="397716"/>
                </a:lnTo>
                <a:lnTo>
                  <a:pt x="1462758" y="397788"/>
                </a:lnTo>
                <a:lnTo>
                  <a:pt x="1453538" y="400659"/>
                </a:lnTo>
                <a:lnTo>
                  <a:pt x="1432006" y="415136"/>
                </a:lnTo>
                <a:lnTo>
                  <a:pt x="1399846" y="443325"/>
                </a:lnTo>
                <a:lnTo>
                  <a:pt x="1390431" y="452184"/>
                </a:lnTo>
                <a:lnTo>
                  <a:pt x="1372443" y="480841"/>
                </a:lnTo>
                <a:lnTo>
                  <a:pt x="1363695" y="498361"/>
                </a:lnTo>
                <a:lnTo>
                  <a:pt x="1357863" y="519918"/>
                </a:lnTo>
                <a:lnTo>
                  <a:pt x="1353975" y="544168"/>
                </a:lnTo>
                <a:lnTo>
                  <a:pt x="1351383" y="570211"/>
                </a:lnTo>
                <a:lnTo>
                  <a:pt x="1352477" y="596041"/>
                </a:lnTo>
                <a:lnTo>
                  <a:pt x="1356029" y="621727"/>
                </a:lnTo>
                <a:lnTo>
                  <a:pt x="1361219" y="647318"/>
                </a:lnTo>
                <a:lnTo>
                  <a:pt x="1367502" y="670023"/>
                </a:lnTo>
                <a:lnTo>
                  <a:pt x="1374512" y="690805"/>
                </a:lnTo>
                <a:lnTo>
                  <a:pt x="1382008" y="710303"/>
                </a:lnTo>
                <a:lnTo>
                  <a:pt x="1391238" y="727535"/>
                </a:lnTo>
                <a:lnTo>
                  <a:pt x="1401626" y="743256"/>
                </a:lnTo>
                <a:lnTo>
                  <a:pt x="1423044" y="770603"/>
                </a:lnTo>
                <a:lnTo>
                  <a:pt x="1441971" y="792164"/>
                </a:lnTo>
                <a:lnTo>
                  <a:pt x="1468494" y="820170"/>
                </a:lnTo>
                <a:lnTo>
                  <a:pt x="1481351" y="826179"/>
                </a:lnTo>
                <a:lnTo>
                  <a:pt x="1514452" y="832857"/>
                </a:lnTo>
                <a:lnTo>
                  <a:pt x="1530334" y="831816"/>
                </a:lnTo>
                <a:lnTo>
                  <a:pt x="1559270" y="823133"/>
                </a:lnTo>
                <a:lnTo>
                  <a:pt x="1599361" y="802377"/>
                </a:lnTo>
                <a:lnTo>
                  <a:pt x="1631309" y="778353"/>
                </a:lnTo>
                <a:lnTo>
                  <a:pt x="1653537" y="757978"/>
                </a:lnTo>
                <a:lnTo>
                  <a:pt x="1676116" y="734812"/>
                </a:lnTo>
                <a:lnTo>
                  <a:pt x="1695559" y="710405"/>
                </a:lnTo>
                <a:lnTo>
                  <a:pt x="1713607" y="681683"/>
                </a:lnTo>
                <a:lnTo>
                  <a:pt x="1722371" y="666122"/>
                </a:lnTo>
                <a:lnTo>
                  <a:pt x="1731036" y="648692"/>
                </a:lnTo>
                <a:lnTo>
                  <a:pt x="1739635" y="630017"/>
                </a:lnTo>
                <a:lnTo>
                  <a:pt x="1748190" y="610511"/>
                </a:lnTo>
                <a:lnTo>
                  <a:pt x="1755304" y="593273"/>
                </a:lnTo>
                <a:lnTo>
                  <a:pt x="1761458" y="577549"/>
                </a:lnTo>
                <a:lnTo>
                  <a:pt x="1766972" y="562833"/>
                </a:lnTo>
                <a:lnTo>
                  <a:pt x="1773470" y="547377"/>
                </a:lnTo>
                <a:lnTo>
                  <a:pt x="1780624" y="531429"/>
                </a:lnTo>
                <a:lnTo>
                  <a:pt x="1788216" y="515153"/>
                </a:lnTo>
                <a:lnTo>
                  <a:pt x="1804178" y="485778"/>
                </a:lnTo>
                <a:lnTo>
                  <a:pt x="1819268" y="458613"/>
                </a:lnTo>
                <a:lnTo>
                  <a:pt x="1830678" y="432428"/>
                </a:lnTo>
                <a:lnTo>
                  <a:pt x="1844216" y="410441"/>
                </a:lnTo>
                <a:lnTo>
                  <a:pt x="1867704" y="382197"/>
                </a:lnTo>
                <a:lnTo>
                  <a:pt x="1875903" y="373331"/>
                </a:lnTo>
                <a:lnTo>
                  <a:pt x="1885601" y="374476"/>
                </a:lnTo>
                <a:lnTo>
                  <a:pt x="1896301" y="382295"/>
                </a:lnTo>
                <a:lnTo>
                  <a:pt x="1907667" y="394563"/>
                </a:lnTo>
                <a:lnTo>
                  <a:pt x="1915245" y="408386"/>
                </a:lnTo>
                <a:lnTo>
                  <a:pt x="1920296" y="423246"/>
                </a:lnTo>
                <a:lnTo>
                  <a:pt x="1923664" y="438798"/>
                </a:lnTo>
                <a:lnTo>
                  <a:pt x="1928731" y="456220"/>
                </a:lnTo>
                <a:lnTo>
                  <a:pt x="1934932" y="474891"/>
                </a:lnTo>
                <a:lnTo>
                  <a:pt x="1941888" y="494393"/>
                </a:lnTo>
                <a:lnTo>
                  <a:pt x="1946525" y="514451"/>
                </a:lnTo>
                <a:lnTo>
                  <a:pt x="1949616" y="534878"/>
                </a:lnTo>
                <a:lnTo>
                  <a:pt x="1951677" y="555552"/>
                </a:lnTo>
                <a:lnTo>
                  <a:pt x="1953052" y="576390"/>
                </a:lnTo>
                <a:lnTo>
                  <a:pt x="1953967" y="597337"/>
                </a:lnTo>
                <a:lnTo>
                  <a:pt x="1954986" y="639428"/>
                </a:lnTo>
                <a:lnTo>
                  <a:pt x="1955693" y="745092"/>
                </a:lnTo>
                <a:lnTo>
                  <a:pt x="1952906" y="764839"/>
                </a:lnTo>
                <a:lnTo>
                  <a:pt x="1948226" y="783649"/>
                </a:lnTo>
                <a:lnTo>
                  <a:pt x="1942284" y="801832"/>
                </a:lnTo>
                <a:lnTo>
                  <a:pt x="1938322" y="821010"/>
                </a:lnTo>
                <a:lnTo>
                  <a:pt x="1935681" y="840851"/>
                </a:lnTo>
                <a:lnTo>
                  <a:pt x="1933921" y="861134"/>
                </a:lnTo>
                <a:lnTo>
                  <a:pt x="1929925" y="881712"/>
                </a:lnTo>
                <a:lnTo>
                  <a:pt x="1924439" y="902485"/>
                </a:lnTo>
                <a:lnTo>
                  <a:pt x="1917959" y="923390"/>
                </a:lnTo>
                <a:lnTo>
                  <a:pt x="1906584" y="937326"/>
                </a:lnTo>
                <a:lnTo>
                  <a:pt x="1891944" y="946618"/>
                </a:lnTo>
                <a:lnTo>
                  <a:pt x="1875129" y="952812"/>
                </a:lnTo>
                <a:lnTo>
                  <a:pt x="1859686" y="951296"/>
                </a:lnTo>
                <a:lnTo>
                  <a:pt x="1845157" y="944642"/>
                </a:lnTo>
                <a:lnTo>
                  <a:pt x="1817725" y="926430"/>
                </a:lnTo>
                <a:lnTo>
                  <a:pt x="1791422" y="913631"/>
                </a:lnTo>
                <a:lnTo>
                  <a:pt x="1779892" y="904009"/>
                </a:lnTo>
                <a:lnTo>
                  <a:pt x="1759556" y="878268"/>
                </a:lnTo>
                <a:lnTo>
                  <a:pt x="1733584" y="844248"/>
                </a:lnTo>
                <a:lnTo>
                  <a:pt x="1718755" y="825298"/>
                </a:lnTo>
                <a:lnTo>
                  <a:pt x="1707459" y="808432"/>
                </a:lnTo>
                <a:lnTo>
                  <a:pt x="1698517" y="792954"/>
                </a:lnTo>
                <a:lnTo>
                  <a:pt x="1683407" y="765879"/>
                </a:lnTo>
                <a:lnTo>
                  <a:pt x="1667284" y="744439"/>
                </a:lnTo>
                <a:lnTo>
                  <a:pt x="1646948" y="721738"/>
                </a:lnTo>
                <a:lnTo>
                  <a:pt x="1615462" y="688922"/>
                </a:lnTo>
                <a:lnTo>
                  <a:pt x="1597105" y="668843"/>
                </a:lnTo>
                <a:lnTo>
                  <a:pt x="1588259" y="657562"/>
                </a:lnTo>
                <a:lnTo>
                  <a:pt x="1562100" y="6223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641600" y="0"/>
            <a:ext cx="4546600" cy="507831"/>
          </a:xfrm>
          <a:prstGeom prst="rect">
            <a:avLst/>
          </a:prstGeom>
          <a:noFill/>
        </p:spPr>
        <p:txBody>
          <a:bodyPr vert="horz" rtlCol="0">
            <a:spAutoFit/>
          </a:bodyPr>
          <a:lstStyle/>
          <a:p>
            <a:r>
              <a:rPr lang="en-US" sz="2700" smtClean="0">
                <a:solidFill>
                  <a:srgbClr val="0000FF"/>
                </a:solidFill>
                <a:latin typeface="Comic Sans MS - 36"/>
              </a:rPr>
              <a:t>Proportion You try</a:t>
            </a:r>
            <a:endParaRPr lang="en-US" sz="2700">
              <a:solidFill>
                <a:srgbClr val="0000FF"/>
              </a:solidFill>
              <a:latin typeface="Comic Sans MS - 36"/>
            </a:endParaRPr>
          </a:p>
        </p:txBody>
      </p:sp>
      <p:sp>
        <p:nvSpPr>
          <p:cNvPr id="3" name="TextBox 2"/>
          <p:cNvSpPr txBox="1"/>
          <p:nvPr/>
        </p:nvSpPr>
        <p:spPr>
          <a:xfrm>
            <a:off x="101600" y="850900"/>
            <a:ext cx="9855200" cy="2354491"/>
          </a:xfrm>
          <a:prstGeom prst="rect">
            <a:avLst/>
          </a:prstGeom>
          <a:noFill/>
        </p:spPr>
        <p:txBody>
          <a:bodyPr vert="horz" rtlCol="0">
            <a:spAutoFit/>
          </a:bodyPr>
          <a:lstStyle/>
          <a:p>
            <a:r>
              <a:rPr lang="en-US" sz="2100" smtClean="0">
                <a:solidFill>
                  <a:srgbClr val="0000FF"/>
                </a:solidFill>
                <a:latin typeface="Comic Sans MS - 28"/>
              </a:rPr>
              <a:t>The elevator that takes passengers from the lobby of the John Hancock Center in Chicago to the observation level travels 150 feet in 5 seconds. The observation level is located on the 94th floor, at 1029 feet above the ground.</a:t>
            </a:r>
          </a:p>
          <a:p>
            <a:endParaRPr lang="en-US" sz="2100" smtClean="0">
              <a:solidFill>
                <a:srgbClr val="0000FF"/>
              </a:solidFill>
              <a:latin typeface="Comic Sans MS - 28"/>
            </a:endParaRPr>
          </a:p>
          <a:p>
            <a:endParaRPr lang="en-US" sz="2100" smtClean="0">
              <a:solidFill>
                <a:srgbClr val="0000FF"/>
              </a:solidFill>
              <a:latin typeface="Comic Sans MS - 28"/>
            </a:endParaRPr>
          </a:p>
          <a:p>
            <a:r>
              <a:rPr lang="en-US" sz="2100" smtClean="0">
                <a:solidFill>
                  <a:srgbClr val="0000FF"/>
                </a:solidFill>
                <a:latin typeface="Comic Sans MS - 28"/>
              </a:rPr>
              <a:t> Write the proportion of to solve the time it takes the elevator to travel from the lobby to the observation level.</a:t>
            </a:r>
            <a:endParaRPr lang="en-US" sz="2100">
              <a:solidFill>
                <a:srgbClr val="0000FF"/>
              </a:solidFill>
              <a:latin typeface="Comic Sans MS - 28"/>
            </a:endParaRPr>
          </a:p>
        </p:txBody>
      </p:sp>
      <p:pic>
        <p:nvPicPr>
          <p:cNvPr id="4" name="Picture 3" descr="imagesCAC3CHBN.jpg"/>
          <p:cNvPicPr>
            <a:picLocks/>
          </p:cNvPicPr>
          <p:nvPr/>
        </p:nvPicPr>
        <p:blipFill>
          <a:blip r:embed="rId2" cstate="print"/>
          <a:stretch>
            <a:fillRect/>
          </a:stretch>
        </p:blipFill>
        <p:spPr>
          <a:xfrm>
            <a:off x="7950200" y="5486400"/>
            <a:ext cx="1625748" cy="2085227"/>
          </a:xfrm>
          <a:prstGeom prst="rect">
            <a:avLst/>
          </a:prstGeom>
          <a:solidFill>
            <a:scrgbClr r="0" g="0" b="0">
              <a:alpha val="0"/>
            </a:scrgbClr>
          </a:solidFill>
        </p:spPr>
      </p:pic>
      <p:grpSp>
        <p:nvGrpSpPr>
          <p:cNvPr id="7" name="Group 6"/>
          <p:cNvGrpSpPr/>
          <p:nvPr/>
        </p:nvGrpSpPr>
        <p:grpSpPr>
          <a:xfrm>
            <a:off x="3986169" y="4401089"/>
            <a:ext cx="431223" cy="357599"/>
            <a:chOff x="3986169" y="4401089"/>
            <a:chExt cx="431223" cy="357599"/>
          </a:xfrm>
        </p:grpSpPr>
        <p:sp>
          <p:nvSpPr>
            <p:cNvPr id="5" name="Freeform 4"/>
            <p:cNvSpPr/>
            <p:nvPr/>
          </p:nvSpPr>
          <p:spPr>
            <a:xfrm>
              <a:off x="3986169" y="4401089"/>
              <a:ext cx="279518" cy="347081"/>
            </a:xfrm>
            <a:custGeom>
              <a:avLst/>
              <a:gdLst/>
              <a:ahLst/>
              <a:cxnLst/>
              <a:rect l="0" t="0" r="0" b="0"/>
              <a:pathLst>
                <a:path w="279518" h="347081">
                  <a:moveTo>
                    <a:pt x="273458" y="0"/>
                  </a:moveTo>
                  <a:lnTo>
                    <a:pt x="279041" y="16750"/>
                  </a:lnTo>
                  <a:lnTo>
                    <a:pt x="279517" y="25190"/>
                  </a:lnTo>
                  <a:lnTo>
                    <a:pt x="278666" y="34322"/>
                  </a:lnTo>
                  <a:lnTo>
                    <a:pt x="276930" y="43917"/>
                  </a:lnTo>
                  <a:lnTo>
                    <a:pt x="273435" y="53819"/>
                  </a:lnTo>
                  <a:lnTo>
                    <a:pt x="268768" y="63926"/>
                  </a:lnTo>
                  <a:lnTo>
                    <a:pt x="263320" y="74170"/>
                  </a:lnTo>
                  <a:lnTo>
                    <a:pt x="257350" y="84505"/>
                  </a:lnTo>
                  <a:lnTo>
                    <a:pt x="251033" y="94901"/>
                  </a:lnTo>
                  <a:lnTo>
                    <a:pt x="244484" y="105338"/>
                  </a:lnTo>
                  <a:lnTo>
                    <a:pt x="237782" y="114633"/>
                  </a:lnTo>
                  <a:lnTo>
                    <a:pt x="230976" y="123167"/>
                  </a:lnTo>
                  <a:lnTo>
                    <a:pt x="224101" y="131193"/>
                  </a:lnTo>
                  <a:lnTo>
                    <a:pt x="217181" y="140050"/>
                  </a:lnTo>
                  <a:lnTo>
                    <a:pt x="210230" y="149460"/>
                  </a:lnTo>
                  <a:lnTo>
                    <a:pt x="203259" y="159240"/>
                  </a:lnTo>
                  <a:lnTo>
                    <a:pt x="196275" y="168097"/>
                  </a:lnTo>
                  <a:lnTo>
                    <a:pt x="189281" y="176338"/>
                  </a:lnTo>
                  <a:lnTo>
                    <a:pt x="182281" y="184170"/>
                  </a:lnTo>
                  <a:lnTo>
                    <a:pt x="165155" y="202221"/>
                  </a:lnTo>
                  <a:lnTo>
                    <a:pt x="68635" y="299468"/>
                  </a:lnTo>
                  <a:lnTo>
                    <a:pt x="59780" y="305990"/>
                  </a:lnTo>
                  <a:lnTo>
                    <a:pt x="50371" y="311506"/>
                  </a:lnTo>
                  <a:lnTo>
                    <a:pt x="40592" y="316352"/>
                  </a:lnTo>
                  <a:lnTo>
                    <a:pt x="31736" y="321921"/>
                  </a:lnTo>
                  <a:lnTo>
                    <a:pt x="23495" y="327970"/>
                  </a:lnTo>
                  <a:lnTo>
                    <a:pt x="0" y="34708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4049275" y="4422124"/>
              <a:ext cx="368117" cy="336564"/>
            </a:xfrm>
            <a:custGeom>
              <a:avLst/>
              <a:gdLst/>
              <a:ahLst/>
              <a:cxnLst/>
              <a:rect l="0" t="0" r="0" b="0"/>
              <a:pathLst>
                <a:path w="368117" h="336564">
                  <a:moveTo>
                    <a:pt x="0" y="0"/>
                  </a:moveTo>
                  <a:lnTo>
                    <a:pt x="5583" y="16750"/>
                  </a:lnTo>
                  <a:lnTo>
                    <a:pt x="9565" y="25190"/>
                  </a:lnTo>
                  <a:lnTo>
                    <a:pt x="14557" y="34322"/>
                  </a:lnTo>
                  <a:lnTo>
                    <a:pt x="20222" y="43917"/>
                  </a:lnTo>
                  <a:lnTo>
                    <a:pt x="27505" y="53819"/>
                  </a:lnTo>
                  <a:lnTo>
                    <a:pt x="35866" y="63926"/>
                  </a:lnTo>
                  <a:lnTo>
                    <a:pt x="44946" y="74170"/>
                  </a:lnTo>
                  <a:lnTo>
                    <a:pt x="64383" y="94901"/>
                  </a:lnTo>
                  <a:lnTo>
                    <a:pt x="114693" y="146109"/>
                  </a:lnTo>
                  <a:lnTo>
                    <a:pt x="153664" y="185199"/>
                  </a:lnTo>
                  <a:lnTo>
                    <a:pt x="162043" y="191246"/>
                  </a:lnTo>
                  <a:lnTo>
                    <a:pt x="171134" y="196446"/>
                  </a:lnTo>
                  <a:lnTo>
                    <a:pt x="180701" y="201081"/>
                  </a:lnTo>
                  <a:lnTo>
                    <a:pt x="189416" y="206508"/>
                  </a:lnTo>
                  <a:lnTo>
                    <a:pt x="197563" y="212464"/>
                  </a:lnTo>
                  <a:lnTo>
                    <a:pt x="205332" y="218772"/>
                  </a:lnTo>
                  <a:lnTo>
                    <a:pt x="212848" y="225314"/>
                  </a:lnTo>
                  <a:lnTo>
                    <a:pt x="220197" y="232013"/>
                  </a:lnTo>
                  <a:lnTo>
                    <a:pt x="227433" y="238816"/>
                  </a:lnTo>
                  <a:lnTo>
                    <a:pt x="236931" y="245689"/>
                  </a:lnTo>
                  <a:lnTo>
                    <a:pt x="247938" y="252608"/>
                  </a:lnTo>
                  <a:lnTo>
                    <a:pt x="259951" y="259558"/>
                  </a:lnTo>
                  <a:lnTo>
                    <a:pt x="272633" y="267697"/>
                  </a:lnTo>
                  <a:lnTo>
                    <a:pt x="285763" y="276629"/>
                  </a:lnTo>
                  <a:lnTo>
                    <a:pt x="299190" y="286089"/>
                  </a:lnTo>
                  <a:lnTo>
                    <a:pt x="310479" y="294733"/>
                  </a:lnTo>
                  <a:lnTo>
                    <a:pt x="320342" y="302834"/>
                  </a:lnTo>
                  <a:lnTo>
                    <a:pt x="368116" y="33656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 9"/>
          <p:cNvGrpSpPr/>
          <p:nvPr/>
        </p:nvGrpSpPr>
        <p:grpSpPr>
          <a:xfrm>
            <a:off x="255447" y="-21252"/>
            <a:ext cx="949577" cy="770145"/>
            <a:chOff x="255447" y="-21252"/>
            <a:chExt cx="949577" cy="770145"/>
          </a:xfrm>
        </p:grpSpPr>
        <p:sp>
          <p:nvSpPr>
            <p:cNvPr id="8" name="Freeform 7"/>
            <p:cNvSpPr/>
            <p:nvPr/>
          </p:nvSpPr>
          <p:spPr>
            <a:xfrm>
              <a:off x="520700" y="190500"/>
              <a:ext cx="508001" cy="393701"/>
            </a:xfrm>
            <a:custGeom>
              <a:avLst/>
              <a:gdLst/>
              <a:ahLst/>
              <a:cxnLst/>
              <a:rect l="0" t="0" r="0" b="0"/>
              <a:pathLst>
                <a:path w="508001" h="393701">
                  <a:moveTo>
                    <a:pt x="0" y="0"/>
                  </a:moveTo>
                  <a:lnTo>
                    <a:pt x="33709" y="0"/>
                  </a:lnTo>
                  <a:lnTo>
                    <a:pt x="47873" y="2822"/>
                  </a:lnTo>
                  <a:lnTo>
                    <a:pt x="61548" y="7525"/>
                  </a:lnTo>
                  <a:lnTo>
                    <a:pt x="74899" y="13483"/>
                  </a:lnTo>
                  <a:lnTo>
                    <a:pt x="93677" y="17455"/>
                  </a:lnTo>
                  <a:lnTo>
                    <a:pt x="116073" y="20103"/>
                  </a:lnTo>
                  <a:lnTo>
                    <a:pt x="140882" y="21869"/>
                  </a:lnTo>
                  <a:lnTo>
                    <a:pt x="160243" y="25868"/>
                  </a:lnTo>
                  <a:lnTo>
                    <a:pt x="175973" y="31356"/>
                  </a:lnTo>
                  <a:lnTo>
                    <a:pt x="189282" y="37837"/>
                  </a:lnTo>
                  <a:lnTo>
                    <a:pt x="202388" y="43569"/>
                  </a:lnTo>
                  <a:lnTo>
                    <a:pt x="215358" y="48801"/>
                  </a:lnTo>
                  <a:lnTo>
                    <a:pt x="228239" y="53701"/>
                  </a:lnTo>
                  <a:lnTo>
                    <a:pt x="241059" y="59789"/>
                  </a:lnTo>
                  <a:lnTo>
                    <a:pt x="253839" y="66670"/>
                  </a:lnTo>
                  <a:lnTo>
                    <a:pt x="266593" y="74080"/>
                  </a:lnTo>
                  <a:lnTo>
                    <a:pt x="280739" y="83253"/>
                  </a:lnTo>
                  <a:lnTo>
                    <a:pt x="295815" y="93602"/>
                  </a:lnTo>
                  <a:lnTo>
                    <a:pt x="326206" y="114978"/>
                  </a:lnTo>
                  <a:lnTo>
                    <a:pt x="353825" y="133886"/>
                  </a:lnTo>
                  <a:lnTo>
                    <a:pt x="365705" y="144291"/>
                  </a:lnTo>
                  <a:lnTo>
                    <a:pt x="376448" y="155460"/>
                  </a:lnTo>
                  <a:lnTo>
                    <a:pt x="386432" y="167140"/>
                  </a:lnTo>
                  <a:lnTo>
                    <a:pt x="394499" y="183393"/>
                  </a:lnTo>
                  <a:lnTo>
                    <a:pt x="401288" y="202695"/>
                  </a:lnTo>
                  <a:lnTo>
                    <a:pt x="407225" y="224030"/>
                  </a:lnTo>
                  <a:lnTo>
                    <a:pt x="409772" y="245309"/>
                  </a:lnTo>
                  <a:lnTo>
                    <a:pt x="410059" y="266550"/>
                  </a:lnTo>
                  <a:lnTo>
                    <a:pt x="408839" y="287767"/>
                  </a:lnTo>
                  <a:lnTo>
                    <a:pt x="402382" y="306144"/>
                  </a:lnTo>
                  <a:lnTo>
                    <a:pt x="392432" y="322629"/>
                  </a:lnTo>
                  <a:lnTo>
                    <a:pt x="380154" y="337853"/>
                  </a:lnTo>
                  <a:lnTo>
                    <a:pt x="364914" y="350824"/>
                  </a:lnTo>
                  <a:lnTo>
                    <a:pt x="347698" y="362293"/>
                  </a:lnTo>
                  <a:lnTo>
                    <a:pt x="329165" y="372762"/>
                  </a:lnTo>
                  <a:lnTo>
                    <a:pt x="308343" y="379741"/>
                  </a:lnTo>
                  <a:lnTo>
                    <a:pt x="285995" y="384394"/>
                  </a:lnTo>
                  <a:lnTo>
                    <a:pt x="262630" y="387496"/>
                  </a:lnTo>
                  <a:lnTo>
                    <a:pt x="241409" y="389564"/>
                  </a:lnTo>
                  <a:lnTo>
                    <a:pt x="221617" y="390942"/>
                  </a:lnTo>
                  <a:lnTo>
                    <a:pt x="202778" y="391861"/>
                  </a:lnTo>
                  <a:lnTo>
                    <a:pt x="185985" y="389652"/>
                  </a:lnTo>
                  <a:lnTo>
                    <a:pt x="170556" y="385357"/>
                  </a:lnTo>
                  <a:lnTo>
                    <a:pt x="101893" y="358185"/>
                  </a:lnTo>
                  <a:lnTo>
                    <a:pt x="83451" y="351679"/>
                  </a:lnTo>
                  <a:lnTo>
                    <a:pt x="65512" y="345930"/>
                  </a:lnTo>
                  <a:lnTo>
                    <a:pt x="47908" y="340687"/>
                  </a:lnTo>
                  <a:lnTo>
                    <a:pt x="36172" y="331546"/>
                  </a:lnTo>
                  <a:lnTo>
                    <a:pt x="28348" y="319809"/>
                  </a:lnTo>
                  <a:lnTo>
                    <a:pt x="23132" y="306339"/>
                  </a:lnTo>
                  <a:lnTo>
                    <a:pt x="22476" y="293126"/>
                  </a:lnTo>
                  <a:lnTo>
                    <a:pt x="24862" y="280084"/>
                  </a:lnTo>
                  <a:lnTo>
                    <a:pt x="29274" y="267156"/>
                  </a:lnTo>
                  <a:lnTo>
                    <a:pt x="35038" y="255715"/>
                  </a:lnTo>
                  <a:lnTo>
                    <a:pt x="41703" y="245265"/>
                  </a:lnTo>
                  <a:lnTo>
                    <a:pt x="48969" y="235477"/>
                  </a:lnTo>
                  <a:lnTo>
                    <a:pt x="60868" y="226129"/>
                  </a:lnTo>
                  <a:lnTo>
                    <a:pt x="75856" y="217075"/>
                  </a:lnTo>
                  <a:lnTo>
                    <a:pt x="92904" y="208216"/>
                  </a:lnTo>
                  <a:lnTo>
                    <a:pt x="111325" y="202311"/>
                  </a:lnTo>
                  <a:lnTo>
                    <a:pt x="130661" y="198374"/>
                  </a:lnTo>
                  <a:lnTo>
                    <a:pt x="150607" y="195749"/>
                  </a:lnTo>
                  <a:lnTo>
                    <a:pt x="170960" y="196821"/>
                  </a:lnTo>
                  <a:lnTo>
                    <a:pt x="191584" y="200358"/>
                  </a:lnTo>
                  <a:lnTo>
                    <a:pt x="212389" y="205539"/>
                  </a:lnTo>
                  <a:lnTo>
                    <a:pt x="230493" y="211815"/>
                  </a:lnTo>
                  <a:lnTo>
                    <a:pt x="246795" y="218821"/>
                  </a:lnTo>
                  <a:lnTo>
                    <a:pt x="310118" y="250343"/>
                  </a:lnTo>
                  <a:lnTo>
                    <a:pt x="325279" y="257206"/>
                  </a:lnTo>
                  <a:lnTo>
                    <a:pt x="339619" y="263193"/>
                  </a:lnTo>
                  <a:lnTo>
                    <a:pt x="353413" y="268595"/>
                  </a:lnTo>
                  <a:lnTo>
                    <a:pt x="366841" y="275019"/>
                  </a:lnTo>
                  <a:lnTo>
                    <a:pt x="380027" y="282124"/>
                  </a:lnTo>
                  <a:lnTo>
                    <a:pt x="393051" y="289682"/>
                  </a:lnTo>
                  <a:lnTo>
                    <a:pt x="404556" y="297543"/>
                  </a:lnTo>
                  <a:lnTo>
                    <a:pt x="415048" y="305607"/>
                  </a:lnTo>
                  <a:lnTo>
                    <a:pt x="424866" y="313804"/>
                  </a:lnTo>
                  <a:lnTo>
                    <a:pt x="435643" y="323503"/>
                  </a:lnTo>
                  <a:lnTo>
                    <a:pt x="458908" y="345568"/>
                  </a:lnTo>
                  <a:lnTo>
                    <a:pt x="508000" y="39370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55447" y="-21252"/>
              <a:ext cx="949577" cy="770145"/>
            </a:xfrm>
            <a:custGeom>
              <a:avLst/>
              <a:gdLst/>
              <a:ahLst/>
              <a:cxnLst/>
              <a:rect l="0" t="0" r="0" b="0"/>
              <a:pathLst>
                <a:path w="949577" h="770145">
                  <a:moveTo>
                    <a:pt x="900253" y="211751"/>
                  </a:moveTo>
                  <a:lnTo>
                    <a:pt x="880027" y="191526"/>
                  </a:lnTo>
                  <a:lnTo>
                    <a:pt x="874069" y="179923"/>
                  </a:lnTo>
                  <a:lnTo>
                    <a:pt x="870097" y="166544"/>
                  </a:lnTo>
                  <a:lnTo>
                    <a:pt x="867448" y="151980"/>
                  </a:lnTo>
                  <a:lnTo>
                    <a:pt x="861450" y="138037"/>
                  </a:lnTo>
                  <a:lnTo>
                    <a:pt x="853217" y="124508"/>
                  </a:lnTo>
                  <a:lnTo>
                    <a:pt x="843496" y="111256"/>
                  </a:lnTo>
                  <a:lnTo>
                    <a:pt x="817642" y="89005"/>
                  </a:lnTo>
                  <a:lnTo>
                    <a:pt x="802846" y="79121"/>
                  </a:lnTo>
                  <a:lnTo>
                    <a:pt x="767590" y="56849"/>
                  </a:lnTo>
                  <a:lnTo>
                    <a:pt x="748311" y="44983"/>
                  </a:lnTo>
                  <a:lnTo>
                    <a:pt x="728403" y="37073"/>
                  </a:lnTo>
                  <a:lnTo>
                    <a:pt x="708075" y="31799"/>
                  </a:lnTo>
                  <a:lnTo>
                    <a:pt x="687467" y="28283"/>
                  </a:lnTo>
                  <a:lnTo>
                    <a:pt x="669496" y="23117"/>
                  </a:lnTo>
                  <a:lnTo>
                    <a:pt x="653281" y="16852"/>
                  </a:lnTo>
                  <a:lnTo>
                    <a:pt x="638238" y="9852"/>
                  </a:lnTo>
                  <a:lnTo>
                    <a:pt x="621154" y="5185"/>
                  </a:lnTo>
                  <a:lnTo>
                    <a:pt x="602709" y="2074"/>
                  </a:lnTo>
                  <a:lnTo>
                    <a:pt x="583357" y="0"/>
                  </a:lnTo>
                  <a:lnTo>
                    <a:pt x="564811" y="1440"/>
                  </a:lnTo>
                  <a:lnTo>
                    <a:pt x="546803" y="5222"/>
                  </a:lnTo>
                  <a:lnTo>
                    <a:pt x="529153" y="10565"/>
                  </a:lnTo>
                  <a:lnTo>
                    <a:pt x="510330" y="14128"/>
                  </a:lnTo>
                  <a:lnTo>
                    <a:pt x="490727" y="16503"/>
                  </a:lnTo>
                  <a:lnTo>
                    <a:pt x="470602" y="18086"/>
                  </a:lnTo>
                  <a:lnTo>
                    <a:pt x="450130" y="21963"/>
                  </a:lnTo>
                  <a:lnTo>
                    <a:pt x="429426" y="27370"/>
                  </a:lnTo>
                  <a:lnTo>
                    <a:pt x="358987" y="49585"/>
                  </a:lnTo>
                  <a:lnTo>
                    <a:pt x="343264" y="55663"/>
                  </a:lnTo>
                  <a:lnTo>
                    <a:pt x="327138" y="62537"/>
                  </a:lnTo>
                  <a:lnTo>
                    <a:pt x="310743" y="69942"/>
                  </a:lnTo>
                  <a:lnTo>
                    <a:pt x="292757" y="79112"/>
                  </a:lnTo>
                  <a:lnTo>
                    <a:pt x="273711" y="89458"/>
                  </a:lnTo>
                  <a:lnTo>
                    <a:pt x="253958" y="100589"/>
                  </a:lnTo>
                  <a:lnTo>
                    <a:pt x="236556" y="113654"/>
                  </a:lnTo>
                  <a:lnTo>
                    <a:pt x="220722" y="128009"/>
                  </a:lnTo>
                  <a:lnTo>
                    <a:pt x="205932" y="143223"/>
                  </a:lnTo>
                  <a:lnTo>
                    <a:pt x="190428" y="157599"/>
                  </a:lnTo>
                  <a:lnTo>
                    <a:pt x="174447" y="171417"/>
                  </a:lnTo>
                  <a:lnTo>
                    <a:pt x="158149" y="184862"/>
                  </a:lnTo>
                  <a:lnTo>
                    <a:pt x="143050" y="200880"/>
                  </a:lnTo>
                  <a:lnTo>
                    <a:pt x="128751" y="218615"/>
                  </a:lnTo>
                  <a:lnTo>
                    <a:pt x="114985" y="237494"/>
                  </a:lnTo>
                  <a:lnTo>
                    <a:pt x="102985" y="255724"/>
                  </a:lnTo>
                  <a:lnTo>
                    <a:pt x="92163" y="273522"/>
                  </a:lnTo>
                  <a:lnTo>
                    <a:pt x="82126" y="291032"/>
                  </a:lnTo>
                  <a:lnTo>
                    <a:pt x="74024" y="309761"/>
                  </a:lnTo>
                  <a:lnTo>
                    <a:pt x="67211" y="329302"/>
                  </a:lnTo>
                  <a:lnTo>
                    <a:pt x="61258" y="349385"/>
                  </a:lnTo>
                  <a:lnTo>
                    <a:pt x="54467" y="367007"/>
                  </a:lnTo>
                  <a:lnTo>
                    <a:pt x="47118" y="382989"/>
                  </a:lnTo>
                  <a:lnTo>
                    <a:pt x="39396" y="397876"/>
                  </a:lnTo>
                  <a:lnTo>
                    <a:pt x="31426" y="414857"/>
                  </a:lnTo>
                  <a:lnTo>
                    <a:pt x="15044" y="452539"/>
                  </a:lnTo>
                  <a:lnTo>
                    <a:pt x="9547" y="471054"/>
                  </a:lnTo>
                  <a:lnTo>
                    <a:pt x="5882" y="489042"/>
                  </a:lnTo>
                  <a:lnTo>
                    <a:pt x="3439" y="506679"/>
                  </a:lnTo>
                  <a:lnTo>
                    <a:pt x="1810" y="525492"/>
                  </a:lnTo>
                  <a:lnTo>
                    <a:pt x="724" y="545089"/>
                  </a:lnTo>
                  <a:lnTo>
                    <a:pt x="0" y="565210"/>
                  </a:lnTo>
                  <a:lnTo>
                    <a:pt x="6573" y="585679"/>
                  </a:lnTo>
                  <a:lnTo>
                    <a:pt x="18011" y="606381"/>
                  </a:lnTo>
                  <a:lnTo>
                    <a:pt x="32691" y="627238"/>
                  </a:lnTo>
                  <a:lnTo>
                    <a:pt x="48123" y="645376"/>
                  </a:lnTo>
                  <a:lnTo>
                    <a:pt x="64055" y="661701"/>
                  </a:lnTo>
                  <a:lnTo>
                    <a:pt x="80321" y="676818"/>
                  </a:lnTo>
                  <a:lnTo>
                    <a:pt x="95398" y="692540"/>
                  </a:lnTo>
                  <a:lnTo>
                    <a:pt x="109683" y="708666"/>
                  </a:lnTo>
                  <a:lnTo>
                    <a:pt x="123439" y="725061"/>
                  </a:lnTo>
                  <a:lnTo>
                    <a:pt x="139666" y="737402"/>
                  </a:lnTo>
                  <a:lnTo>
                    <a:pt x="157539" y="747041"/>
                  </a:lnTo>
                  <a:lnTo>
                    <a:pt x="176510" y="754878"/>
                  </a:lnTo>
                  <a:lnTo>
                    <a:pt x="196213" y="760102"/>
                  </a:lnTo>
                  <a:lnTo>
                    <a:pt x="216404" y="763585"/>
                  </a:lnTo>
                  <a:lnTo>
                    <a:pt x="236920" y="765907"/>
                  </a:lnTo>
                  <a:lnTo>
                    <a:pt x="257653" y="767455"/>
                  </a:lnTo>
                  <a:lnTo>
                    <a:pt x="278531" y="768487"/>
                  </a:lnTo>
                  <a:lnTo>
                    <a:pt x="320543" y="769634"/>
                  </a:lnTo>
                  <a:lnTo>
                    <a:pt x="362733" y="770144"/>
                  </a:lnTo>
                  <a:lnTo>
                    <a:pt x="386684" y="768869"/>
                  </a:lnTo>
                  <a:lnTo>
                    <a:pt x="412529" y="766607"/>
                  </a:lnTo>
                  <a:lnTo>
                    <a:pt x="439637" y="763689"/>
                  </a:lnTo>
                  <a:lnTo>
                    <a:pt x="464764" y="758921"/>
                  </a:lnTo>
                  <a:lnTo>
                    <a:pt x="488572" y="752920"/>
                  </a:lnTo>
                  <a:lnTo>
                    <a:pt x="511499" y="746097"/>
                  </a:lnTo>
                  <a:lnTo>
                    <a:pt x="533839" y="738726"/>
                  </a:lnTo>
                  <a:lnTo>
                    <a:pt x="577476" y="723011"/>
                  </a:lnTo>
                  <a:lnTo>
                    <a:pt x="641710" y="698296"/>
                  </a:lnTo>
                  <a:lnTo>
                    <a:pt x="661569" y="691337"/>
                  </a:lnTo>
                  <a:lnTo>
                    <a:pt x="680452" y="685286"/>
                  </a:lnTo>
                  <a:lnTo>
                    <a:pt x="698686" y="679841"/>
                  </a:lnTo>
                  <a:lnTo>
                    <a:pt x="717897" y="670567"/>
                  </a:lnTo>
                  <a:lnTo>
                    <a:pt x="737760" y="658740"/>
                  </a:lnTo>
                  <a:lnTo>
                    <a:pt x="758057" y="645210"/>
                  </a:lnTo>
                  <a:lnTo>
                    <a:pt x="775822" y="634780"/>
                  </a:lnTo>
                  <a:lnTo>
                    <a:pt x="791899" y="626415"/>
                  </a:lnTo>
                  <a:lnTo>
                    <a:pt x="806850" y="619427"/>
                  </a:lnTo>
                  <a:lnTo>
                    <a:pt x="822462" y="609124"/>
                  </a:lnTo>
                  <a:lnTo>
                    <a:pt x="838514" y="596611"/>
                  </a:lnTo>
                  <a:lnTo>
                    <a:pt x="854860" y="582624"/>
                  </a:lnTo>
                  <a:lnTo>
                    <a:pt x="867169" y="569067"/>
                  </a:lnTo>
                  <a:lnTo>
                    <a:pt x="876786" y="555795"/>
                  </a:lnTo>
                  <a:lnTo>
                    <a:pt x="884608" y="542714"/>
                  </a:lnTo>
                  <a:lnTo>
                    <a:pt x="900825" y="520653"/>
                  </a:lnTo>
                  <a:lnTo>
                    <a:pt x="909101" y="510819"/>
                  </a:lnTo>
                  <a:lnTo>
                    <a:pt x="917440" y="497208"/>
                  </a:lnTo>
                  <a:lnTo>
                    <a:pt x="925822" y="481078"/>
                  </a:lnTo>
                  <a:lnTo>
                    <a:pt x="934232" y="463269"/>
                  </a:lnTo>
                  <a:lnTo>
                    <a:pt x="939839" y="440108"/>
                  </a:lnTo>
                  <a:lnTo>
                    <a:pt x="943577" y="413378"/>
                  </a:lnTo>
                  <a:lnTo>
                    <a:pt x="946069" y="384269"/>
                  </a:lnTo>
                  <a:lnTo>
                    <a:pt x="947730" y="359219"/>
                  </a:lnTo>
                  <a:lnTo>
                    <a:pt x="949576" y="316333"/>
                  </a:lnTo>
                  <a:lnTo>
                    <a:pt x="947246" y="295584"/>
                  </a:lnTo>
                  <a:lnTo>
                    <a:pt x="942870" y="274695"/>
                  </a:lnTo>
                  <a:lnTo>
                    <a:pt x="937131" y="253714"/>
                  </a:lnTo>
                  <a:lnTo>
                    <a:pt x="930483" y="235493"/>
                  </a:lnTo>
                  <a:lnTo>
                    <a:pt x="923228" y="219113"/>
                  </a:lnTo>
                  <a:lnTo>
                    <a:pt x="915570" y="203959"/>
                  </a:lnTo>
                  <a:lnTo>
                    <a:pt x="909053" y="188212"/>
                  </a:lnTo>
                  <a:lnTo>
                    <a:pt x="903297" y="172070"/>
                  </a:lnTo>
                  <a:lnTo>
                    <a:pt x="898049" y="155664"/>
                  </a:lnTo>
                  <a:lnTo>
                    <a:pt x="888906" y="140493"/>
                  </a:lnTo>
                  <a:lnTo>
                    <a:pt x="877166" y="126146"/>
                  </a:lnTo>
                  <a:lnTo>
                    <a:pt x="863695" y="112348"/>
                  </a:lnTo>
                  <a:lnTo>
                    <a:pt x="837438" y="89491"/>
                  </a:lnTo>
                  <a:lnTo>
                    <a:pt x="810246" y="71336"/>
                  </a:lnTo>
                  <a:lnTo>
                    <a:pt x="795093" y="64519"/>
                  </a:lnTo>
                  <a:lnTo>
                    <a:pt x="779346" y="58563"/>
                  </a:lnTo>
                  <a:lnTo>
                    <a:pt x="750561" y="44420"/>
                  </a:lnTo>
                  <a:lnTo>
                    <a:pt x="736958" y="36697"/>
                  </a:lnTo>
                  <a:lnTo>
                    <a:pt x="716601" y="31548"/>
                  </a:lnTo>
                  <a:lnTo>
                    <a:pt x="691740" y="28116"/>
                  </a:lnTo>
                  <a:lnTo>
                    <a:pt x="663878" y="25828"/>
                  </a:lnTo>
                  <a:lnTo>
                    <a:pt x="638247" y="24302"/>
                  </a:lnTo>
                  <a:lnTo>
                    <a:pt x="590954" y="22607"/>
                  </a:lnTo>
                  <a:lnTo>
                    <a:pt x="565642" y="24978"/>
                  </a:lnTo>
                  <a:lnTo>
                    <a:pt x="538890" y="29380"/>
                  </a:lnTo>
                  <a:lnTo>
                    <a:pt x="455753" y="4665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p:cNvGrpSpPr/>
          <p:nvPr/>
        </p:nvGrpSpPr>
        <p:grpSpPr>
          <a:xfrm>
            <a:off x="3190584" y="7023100"/>
            <a:ext cx="1000417" cy="596901"/>
            <a:chOff x="3190584" y="7023100"/>
            <a:chExt cx="1000417" cy="596901"/>
          </a:xfrm>
        </p:grpSpPr>
        <p:sp>
          <p:nvSpPr>
            <p:cNvPr id="11" name="Freeform 10"/>
            <p:cNvSpPr/>
            <p:nvPr/>
          </p:nvSpPr>
          <p:spPr>
            <a:xfrm>
              <a:off x="3190584" y="7023100"/>
              <a:ext cx="378117" cy="558801"/>
            </a:xfrm>
            <a:custGeom>
              <a:avLst/>
              <a:gdLst/>
              <a:ahLst/>
              <a:cxnLst/>
              <a:rect l="0" t="0" r="0" b="0"/>
              <a:pathLst>
                <a:path w="378117" h="558801">
                  <a:moveTo>
                    <a:pt x="378116" y="0"/>
                  </a:moveTo>
                  <a:lnTo>
                    <a:pt x="351147" y="0"/>
                  </a:lnTo>
                  <a:lnTo>
                    <a:pt x="338970" y="2822"/>
                  </a:lnTo>
                  <a:lnTo>
                    <a:pt x="326619" y="7525"/>
                  </a:lnTo>
                  <a:lnTo>
                    <a:pt x="314151" y="13484"/>
                  </a:lnTo>
                  <a:lnTo>
                    <a:pt x="298784" y="17456"/>
                  </a:lnTo>
                  <a:lnTo>
                    <a:pt x="281483" y="20104"/>
                  </a:lnTo>
                  <a:lnTo>
                    <a:pt x="262894" y="21869"/>
                  </a:lnTo>
                  <a:lnTo>
                    <a:pt x="243445" y="23046"/>
                  </a:lnTo>
                  <a:lnTo>
                    <a:pt x="203022" y="24354"/>
                  </a:lnTo>
                  <a:lnTo>
                    <a:pt x="128308" y="25193"/>
                  </a:lnTo>
                  <a:lnTo>
                    <a:pt x="88349" y="25307"/>
                  </a:lnTo>
                  <a:lnTo>
                    <a:pt x="73460" y="29571"/>
                  </a:lnTo>
                  <a:lnTo>
                    <a:pt x="62123" y="36648"/>
                  </a:lnTo>
                  <a:lnTo>
                    <a:pt x="53154" y="45598"/>
                  </a:lnTo>
                  <a:lnTo>
                    <a:pt x="47174" y="57210"/>
                  </a:lnTo>
                  <a:lnTo>
                    <a:pt x="43188" y="70595"/>
                  </a:lnTo>
                  <a:lnTo>
                    <a:pt x="40531" y="85163"/>
                  </a:lnTo>
                  <a:lnTo>
                    <a:pt x="38759" y="101930"/>
                  </a:lnTo>
                  <a:lnTo>
                    <a:pt x="37578" y="120165"/>
                  </a:lnTo>
                  <a:lnTo>
                    <a:pt x="36790" y="139376"/>
                  </a:lnTo>
                  <a:lnTo>
                    <a:pt x="33443" y="156418"/>
                  </a:lnTo>
                  <a:lnTo>
                    <a:pt x="28389" y="172011"/>
                  </a:lnTo>
                  <a:lnTo>
                    <a:pt x="22198" y="186641"/>
                  </a:lnTo>
                  <a:lnTo>
                    <a:pt x="15248" y="199216"/>
                  </a:lnTo>
                  <a:lnTo>
                    <a:pt x="7793" y="210422"/>
                  </a:lnTo>
                  <a:lnTo>
                    <a:pt x="0" y="220715"/>
                  </a:lnTo>
                  <a:lnTo>
                    <a:pt x="450" y="227576"/>
                  </a:lnTo>
                  <a:lnTo>
                    <a:pt x="6394" y="232150"/>
                  </a:lnTo>
                  <a:lnTo>
                    <a:pt x="16001" y="235201"/>
                  </a:lnTo>
                  <a:lnTo>
                    <a:pt x="26639" y="234411"/>
                  </a:lnTo>
                  <a:lnTo>
                    <a:pt x="37965" y="231063"/>
                  </a:lnTo>
                  <a:lnTo>
                    <a:pt x="49748" y="226008"/>
                  </a:lnTo>
                  <a:lnTo>
                    <a:pt x="64659" y="222639"/>
                  </a:lnTo>
                  <a:lnTo>
                    <a:pt x="81656" y="220392"/>
                  </a:lnTo>
                  <a:lnTo>
                    <a:pt x="100043" y="218895"/>
                  </a:lnTo>
                  <a:lnTo>
                    <a:pt x="117945" y="220719"/>
                  </a:lnTo>
                  <a:lnTo>
                    <a:pt x="135524" y="224757"/>
                  </a:lnTo>
                  <a:lnTo>
                    <a:pt x="197552" y="244774"/>
                  </a:lnTo>
                  <a:lnTo>
                    <a:pt x="209762" y="250671"/>
                  </a:lnTo>
                  <a:lnTo>
                    <a:pt x="220724" y="257426"/>
                  </a:lnTo>
                  <a:lnTo>
                    <a:pt x="230855" y="264750"/>
                  </a:lnTo>
                  <a:lnTo>
                    <a:pt x="241842" y="273867"/>
                  </a:lnTo>
                  <a:lnTo>
                    <a:pt x="253399" y="284178"/>
                  </a:lnTo>
                  <a:lnTo>
                    <a:pt x="276119" y="305512"/>
                  </a:lnTo>
                  <a:lnTo>
                    <a:pt x="295625" y="324401"/>
                  </a:lnTo>
                  <a:lnTo>
                    <a:pt x="303366" y="336212"/>
                  </a:lnTo>
                  <a:lnTo>
                    <a:pt x="309938" y="349730"/>
                  </a:lnTo>
                  <a:lnTo>
                    <a:pt x="315731" y="364387"/>
                  </a:lnTo>
                  <a:lnTo>
                    <a:pt x="322414" y="378390"/>
                  </a:lnTo>
                  <a:lnTo>
                    <a:pt x="329692" y="391960"/>
                  </a:lnTo>
                  <a:lnTo>
                    <a:pt x="337367" y="405240"/>
                  </a:lnTo>
                  <a:lnTo>
                    <a:pt x="339661" y="416915"/>
                  </a:lnTo>
                  <a:lnTo>
                    <a:pt x="338368" y="427521"/>
                  </a:lnTo>
                  <a:lnTo>
                    <a:pt x="330816" y="448243"/>
                  </a:lnTo>
                  <a:lnTo>
                    <a:pt x="322757" y="471563"/>
                  </a:lnTo>
                  <a:lnTo>
                    <a:pt x="317221" y="482297"/>
                  </a:lnTo>
                  <a:lnTo>
                    <a:pt x="310708" y="492276"/>
                  </a:lnTo>
                  <a:lnTo>
                    <a:pt x="303544" y="501750"/>
                  </a:lnTo>
                  <a:lnTo>
                    <a:pt x="294534" y="509478"/>
                  </a:lnTo>
                  <a:lnTo>
                    <a:pt x="284294" y="516041"/>
                  </a:lnTo>
                  <a:lnTo>
                    <a:pt x="273235" y="521827"/>
                  </a:lnTo>
                  <a:lnTo>
                    <a:pt x="260217" y="525684"/>
                  </a:lnTo>
                  <a:lnTo>
                    <a:pt x="245895" y="528256"/>
                  </a:lnTo>
                  <a:lnTo>
                    <a:pt x="230702" y="529970"/>
                  </a:lnTo>
                  <a:lnTo>
                    <a:pt x="213517" y="531114"/>
                  </a:lnTo>
                  <a:lnTo>
                    <a:pt x="195006" y="531876"/>
                  </a:lnTo>
                  <a:lnTo>
                    <a:pt x="155622" y="532722"/>
                  </a:lnTo>
                  <a:lnTo>
                    <a:pt x="135242" y="532948"/>
                  </a:lnTo>
                  <a:lnTo>
                    <a:pt x="73316" y="5588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721622" y="7086600"/>
              <a:ext cx="12179" cy="533401"/>
            </a:xfrm>
            <a:custGeom>
              <a:avLst/>
              <a:gdLst/>
              <a:ahLst/>
              <a:cxnLst/>
              <a:rect l="0" t="0" r="0" b="0"/>
              <a:pathLst>
                <a:path w="12179" h="533401">
                  <a:moveTo>
                    <a:pt x="12178" y="0"/>
                  </a:moveTo>
                  <a:lnTo>
                    <a:pt x="12178" y="280285"/>
                  </a:lnTo>
                  <a:lnTo>
                    <a:pt x="10766" y="301157"/>
                  </a:lnTo>
                  <a:lnTo>
                    <a:pt x="8415" y="319305"/>
                  </a:lnTo>
                  <a:lnTo>
                    <a:pt x="5435" y="335636"/>
                  </a:lnTo>
                  <a:lnTo>
                    <a:pt x="3449" y="353579"/>
                  </a:lnTo>
                  <a:lnTo>
                    <a:pt x="2125" y="372598"/>
                  </a:lnTo>
                  <a:lnTo>
                    <a:pt x="1243" y="392331"/>
                  </a:lnTo>
                  <a:lnTo>
                    <a:pt x="262" y="433073"/>
                  </a:lnTo>
                  <a:lnTo>
                    <a:pt x="0" y="453815"/>
                  </a:lnTo>
                  <a:lnTo>
                    <a:pt x="1237" y="471877"/>
                  </a:lnTo>
                  <a:lnTo>
                    <a:pt x="3473" y="488151"/>
                  </a:lnTo>
                  <a:lnTo>
                    <a:pt x="12178" y="5334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899320" y="7112000"/>
              <a:ext cx="266281" cy="228601"/>
            </a:xfrm>
            <a:custGeom>
              <a:avLst/>
              <a:gdLst/>
              <a:ahLst/>
              <a:cxnLst/>
              <a:rect l="0" t="0" r="0" b="0"/>
              <a:pathLst>
                <a:path w="266281" h="228601">
                  <a:moveTo>
                    <a:pt x="37680" y="0"/>
                  </a:moveTo>
                  <a:lnTo>
                    <a:pt x="37680" y="33710"/>
                  </a:lnTo>
                  <a:lnTo>
                    <a:pt x="34857" y="50695"/>
                  </a:lnTo>
                  <a:lnTo>
                    <a:pt x="30154" y="69074"/>
                  </a:lnTo>
                  <a:lnTo>
                    <a:pt x="24195" y="88382"/>
                  </a:lnTo>
                  <a:lnTo>
                    <a:pt x="17401" y="108311"/>
                  </a:lnTo>
                  <a:lnTo>
                    <a:pt x="2326" y="149267"/>
                  </a:lnTo>
                  <a:lnTo>
                    <a:pt x="0" y="165834"/>
                  </a:lnTo>
                  <a:lnTo>
                    <a:pt x="1271" y="179700"/>
                  </a:lnTo>
                  <a:lnTo>
                    <a:pt x="4940" y="191766"/>
                  </a:lnTo>
                  <a:lnTo>
                    <a:pt x="10209" y="196988"/>
                  </a:lnTo>
                  <a:lnTo>
                    <a:pt x="16544" y="197648"/>
                  </a:lnTo>
                  <a:lnTo>
                    <a:pt x="23589" y="195265"/>
                  </a:lnTo>
                  <a:lnTo>
                    <a:pt x="35341" y="193677"/>
                  </a:lnTo>
                  <a:lnTo>
                    <a:pt x="50232" y="192617"/>
                  </a:lnTo>
                  <a:lnTo>
                    <a:pt x="67214" y="191912"/>
                  </a:lnTo>
                  <a:lnTo>
                    <a:pt x="85592" y="194263"/>
                  </a:lnTo>
                  <a:lnTo>
                    <a:pt x="104899" y="198652"/>
                  </a:lnTo>
                  <a:lnTo>
                    <a:pt x="142344" y="209646"/>
                  </a:lnTo>
                  <a:lnTo>
                    <a:pt x="173097" y="219235"/>
                  </a:lnTo>
                  <a:lnTo>
                    <a:pt x="190047" y="222356"/>
                  </a:lnTo>
                  <a:lnTo>
                    <a:pt x="208402" y="224437"/>
                  </a:lnTo>
                  <a:lnTo>
                    <a:pt x="266280" y="2286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4127500" y="7086600"/>
              <a:ext cx="63501" cy="520701"/>
            </a:xfrm>
            <a:custGeom>
              <a:avLst/>
              <a:gdLst/>
              <a:ahLst/>
              <a:cxnLst/>
              <a:rect l="0" t="0" r="0" b="0"/>
              <a:pathLst>
                <a:path w="63501" h="520701">
                  <a:moveTo>
                    <a:pt x="63500" y="0"/>
                  </a:moveTo>
                  <a:lnTo>
                    <a:pt x="50015" y="13484"/>
                  </a:lnTo>
                  <a:lnTo>
                    <a:pt x="46044" y="24511"/>
                  </a:lnTo>
                  <a:lnTo>
                    <a:pt x="43396" y="38918"/>
                  </a:lnTo>
                  <a:lnTo>
                    <a:pt x="41630" y="55578"/>
                  </a:lnTo>
                  <a:lnTo>
                    <a:pt x="40453" y="73741"/>
                  </a:lnTo>
                  <a:lnTo>
                    <a:pt x="39669" y="92905"/>
                  </a:lnTo>
                  <a:lnTo>
                    <a:pt x="39146" y="112736"/>
                  </a:lnTo>
                  <a:lnTo>
                    <a:pt x="35975" y="133013"/>
                  </a:lnTo>
                  <a:lnTo>
                    <a:pt x="31038" y="153586"/>
                  </a:lnTo>
                  <a:lnTo>
                    <a:pt x="24925" y="174357"/>
                  </a:lnTo>
                  <a:lnTo>
                    <a:pt x="20850" y="195260"/>
                  </a:lnTo>
                  <a:lnTo>
                    <a:pt x="18133" y="216251"/>
                  </a:lnTo>
                  <a:lnTo>
                    <a:pt x="16322" y="237301"/>
                  </a:lnTo>
                  <a:lnTo>
                    <a:pt x="15114" y="256978"/>
                  </a:lnTo>
                  <a:lnTo>
                    <a:pt x="13773" y="293894"/>
                  </a:lnTo>
                  <a:lnTo>
                    <a:pt x="12004" y="313051"/>
                  </a:lnTo>
                  <a:lnTo>
                    <a:pt x="9414" y="332878"/>
                  </a:lnTo>
                  <a:lnTo>
                    <a:pt x="6275" y="353152"/>
                  </a:lnTo>
                  <a:lnTo>
                    <a:pt x="4183" y="373723"/>
                  </a:lnTo>
                  <a:lnTo>
                    <a:pt x="2789" y="394493"/>
                  </a:lnTo>
                  <a:lnTo>
                    <a:pt x="1859" y="415395"/>
                  </a:lnTo>
                  <a:lnTo>
                    <a:pt x="826" y="457434"/>
                  </a:lnTo>
                  <a:lnTo>
                    <a:pt x="0" y="5207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p:cNvGrpSpPr/>
          <p:nvPr/>
        </p:nvGrpSpPr>
        <p:grpSpPr>
          <a:xfrm>
            <a:off x="2882918" y="6743707"/>
            <a:ext cx="1816083" cy="990594"/>
            <a:chOff x="2882918" y="6743707"/>
            <a:chExt cx="1816083" cy="990594"/>
          </a:xfrm>
        </p:grpSpPr>
        <p:sp>
          <p:nvSpPr>
            <p:cNvPr id="16" name="Freeform 15"/>
            <p:cNvSpPr/>
            <p:nvPr/>
          </p:nvSpPr>
          <p:spPr>
            <a:xfrm>
              <a:off x="4292781" y="7023100"/>
              <a:ext cx="304620" cy="622301"/>
            </a:xfrm>
            <a:custGeom>
              <a:avLst/>
              <a:gdLst/>
              <a:ahLst/>
              <a:cxnLst/>
              <a:rect l="0" t="0" r="0" b="0"/>
              <a:pathLst>
                <a:path w="304620" h="622301">
                  <a:moveTo>
                    <a:pt x="304619" y="0"/>
                  </a:moveTo>
                  <a:lnTo>
                    <a:pt x="270909" y="0"/>
                  </a:lnTo>
                  <a:lnTo>
                    <a:pt x="258156" y="2822"/>
                  </a:lnTo>
                  <a:lnTo>
                    <a:pt x="246832" y="7525"/>
                  </a:lnTo>
                  <a:lnTo>
                    <a:pt x="236461" y="13484"/>
                  </a:lnTo>
                  <a:lnTo>
                    <a:pt x="219669" y="17456"/>
                  </a:lnTo>
                  <a:lnTo>
                    <a:pt x="198597" y="20104"/>
                  </a:lnTo>
                  <a:lnTo>
                    <a:pt x="174671" y="21869"/>
                  </a:lnTo>
                  <a:lnTo>
                    <a:pt x="154487" y="24457"/>
                  </a:lnTo>
                  <a:lnTo>
                    <a:pt x="136797" y="27593"/>
                  </a:lnTo>
                  <a:lnTo>
                    <a:pt x="120771" y="31095"/>
                  </a:lnTo>
                  <a:lnTo>
                    <a:pt x="103031" y="33430"/>
                  </a:lnTo>
                  <a:lnTo>
                    <a:pt x="84149" y="34987"/>
                  </a:lnTo>
                  <a:lnTo>
                    <a:pt x="64506" y="36024"/>
                  </a:lnTo>
                  <a:lnTo>
                    <a:pt x="48588" y="39538"/>
                  </a:lnTo>
                  <a:lnTo>
                    <a:pt x="35154" y="44703"/>
                  </a:lnTo>
                  <a:lnTo>
                    <a:pt x="23375" y="50968"/>
                  </a:lnTo>
                  <a:lnTo>
                    <a:pt x="15523" y="60790"/>
                  </a:lnTo>
                  <a:lnTo>
                    <a:pt x="10288" y="72982"/>
                  </a:lnTo>
                  <a:lnTo>
                    <a:pt x="6798" y="86755"/>
                  </a:lnTo>
                  <a:lnTo>
                    <a:pt x="4472" y="102992"/>
                  </a:lnTo>
                  <a:lnTo>
                    <a:pt x="2921" y="120872"/>
                  </a:lnTo>
                  <a:lnTo>
                    <a:pt x="1887" y="139848"/>
                  </a:lnTo>
                  <a:lnTo>
                    <a:pt x="738" y="179747"/>
                  </a:lnTo>
                  <a:lnTo>
                    <a:pt x="0" y="262851"/>
                  </a:lnTo>
                  <a:lnTo>
                    <a:pt x="2762" y="274011"/>
                  </a:lnTo>
                  <a:lnTo>
                    <a:pt x="7425" y="278630"/>
                  </a:lnTo>
                  <a:lnTo>
                    <a:pt x="13356" y="278886"/>
                  </a:lnTo>
                  <a:lnTo>
                    <a:pt x="55414" y="279248"/>
                  </a:lnTo>
                  <a:lnTo>
                    <a:pt x="76393" y="282120"/>
                  </a:lnTo>
                  <a:lnTo>
                    <a:pt x="100257" y="286858"/>
                  </a:lnTo>
                  <a:lnTo>
                    <a:pt x="126044" y="292838"/>
                  </a:lnTo>
                  <a:lnTo>
                    <a:pt x="147469" y="301059"/>
                  </a:lnTo>
                  <a:lnTo>
                    <a:pt x="165985" y="310773"/>
                  </a:lnTo>
                  <a:lnTo>
                    <a:pt x="182563" y="321481"/>
                  </a:lnTo>
                  <a:lnTo>
                    <a:pt x="196437" y="331443"/>
                  </a:lnTo>
                  <a:lnTo>
                    <a:pt x="208508" y="340906"/>
                  </a:lnTo>
                  <a:lnTo>
                    <a:pt x="219379" y="350037"/>
                  </a:lnTo>
                  <a:lnTo>
                    <a:pt x="229448" y="358947"/>
                  </a:lnTo>
                  <a:lnTo>
                    <a:pt x="248161" y="376373"/>
                  </a:lnTo>
                  <a:lnTo>
                    <a:pt x="255691" y="389204"/>
                  </a:lnTo>
                  <a:lnTo>
                    <a:pt x="262123" y="404814"/>
                  </a:lnTo>
                  <a:lnTo>
                    <a:pt x="267821" y="422275"/>
                  </a:lnTo>
                  <a:lnTo>
                    <a:pt x="271620" y="440973"/>
                  </a:lnTo>
                  <a:lnTo>
                    <a:pt x="274153" y="460492"/>
                  </a:lnTo>
                  <a:lnTo>
                    <a:pt x="275842" y="480562"/>
                  </a:lnTo>
                  <a:lnTo>
                    <a:pt x="275556" y="498174"/>
                  </a:lnTo>
                  <a:lnTo>
                    <a:pt x="273955" y="514149"/>
                  </a:lnTo>
                  <a:lnTo>
                    <a:pt x="271476" y="529032"/>
                  </a:lnTo>
                  <a:lnTo>
                    <a:pt x="267001" y="541777"/>
                  </a:lnTo>
                  <a:lnTo>
                    <a:pt x="261196" y="553096"/>
                  </a:lnTo>
                  <a:lnTo>
                    <a:pt x="254503" y="563464"/>
                  </a:lnTo>
                  <a:lnTo>
                    <a:pt x="244397" y="571787"/>
                  </a:lnTo>
                  <a:lnTo>
                    <a:pt x="232016" y="578746"/>
                  </a:lnTo>
                  <a:lnTo>
                    <a:pt x="218116" y="584798"/>
                  </a:lnTo>
                  <a:lnTo>
                    <a:pt x="204617" y="591654"/>
                  </a:lnTo>
                  <a:lnTo>
                    <a:pt x="191384" y="599047"/>
                  </a:lnTo>
                  <a:lnTo>
                    <a:pt x="178329" y="606797"/>
                  </a:lnTo>
                  <a:lnTo>
                    <a:pt x="162570" y="611964"/>
                  </a:lnTo>
                  <a:lnTo>
                    <a:pt x="145008" y="615410"/>
                  </a:lnTo>
                  <a:lnTo>
                    <a:pt x="50619" y="6223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2882918" y="6743707"/>
              <a:ext cx="1816083" cy="990594"/>
            </a:xfrm>
            <a:custGeom>
              <a:avLst/>
              <a:gdLst/>
              <a:ahLst/>
              <a:cxnLst/>
              <a:rect l="0" t="0" r="0" b="0"/>
              <a:pathLst>
                <a:path w="1816083" h="990594">
                  <a:moveTo>
                    <a:pt x="1816082" y="114293"/>
                  </a:moveTo>
                  <a:lnTo>
                    <a:pt x="1653950" y="114293"/>
                  </a:lnTo>
                  <a:lnTo>
                    <a:pt x="1612790" y="106767"/>
                  </a:lnTo>
                  <a:lnTo>
                    <a:pt x="1595887" y="100808"/>
                  </a:lnTo>
                  <a:lnTo>
                    <a:pt x="1550766" y="94188"/>
                  </a:lnTo>
                  <a:lnTo>
                    <a:pt x="1499197" y="88424"/>
                  </a:lnTo>
                  <a:lnTo>
                    <a:pt x="1448055" y="76454"/>
                  </a:lnTo>
                  <a:lnTo>
                    <a:pt x="1404629" y="69253"/>
                  </a:lnTo>
                  <a:lnTo>
                    <a:pt x="1362281" y="66053"/>
                  </a:lnTo>
                  <a:lnTo>
                    <a:pt x="1310533" y="64630"/>
                  </a:lnTo>
                  <a:lnTo>
                    <a:pt x="1239350" y="63830"/>
                  </a:lnTo>
                  <a:lnTo>
                    <a:pt x="1183930" y="56116"/>
                  </a:lnTo>
                  <a:lnTo>
                    <a:pt x="1153347" y="50109"/>
                  </a:lnTo>
                  <a:lnTo>
                    <a:pt x="1120259" y="46103"/>
                  </a:lnTo>
                  <a:lnTo>
                    <a:pt x="1085500" y="43433"/>
                  </a:lnTo>
                  <a:lnTo>
                    <a:pt x="1049627" y="41653"/>
                  </a:lnTo>
                  <a:lnTo>
                    <a:pt x="979665" y="39675"/>
                  </a:lnTo>
                  <a:lnTo>
                    <a:pt x="945204" y="39147"/>
                  </a:lnTo>
                  <a:lnTo>
                    <a:pt x="910941" y="37385"/>
                  </a:lnTo>
                  <a:lnTo>
                    <a:pt x="876810" y="34798"/>
                  </a:lnTo>
                  <a:lnTo>
                    <a:pt x="842767" y="31663"/>
                  </a:lnTo>
                  <a:lnTo>
                    <a:pt x="789890" y="28180"/>
                  </a:lnTo>
                  <a:lnTo>
                    <a:pt x="746163" y="26631"/>
                  </a:lnTo>
                  <a:lnTo>
                    <a:pt x="660602" y="25637"/>
                  </a:lnTo>
                  <a:lnTo>
                    <a:pt x="575758" y="25441"/>
                  </a:lnTo>
                  <a:lnTo>
                    <a:pt x="540927" y="17888"/>
                  </a:lnTo>
                  <a:lnTo>
                    <a:pt x="525711" y="11923"/>
                  </a:lnTo>
                  <a:lnTo>
                    <a:pt x="486228" y="5295"/>
                  </a:lnTo>
                  <a:lnTo>
                    <a:pt x="440458" y="2349"/>
                  </a:lnTo>
                  <a:lnTo>
                    <a:pt x="391893" y="1040"/>
                  </a:lnTo>
                  <a:lnTo>
                    <a:pt x="218668" y="33"/>
                  </a:lnTo>
                  <a:lnTo>
                    <a:pt x="121574" y="0"/>
                  </a:lnTo>
                  <a:lnTo>
                    <a:pt x="85067" y="7522"/>
                  </a:lnTo>
                  <a:lnTo>
                    <a:pt x="27137" y="28605"/>
                  </a:lnTo>
                  <a:lnTo>
                    <a:pt x="18085" y="37412"/>
                  </a:lnTo>
                  <a:lnTo>
                    <a:pt x="12050" y="48927"/>
                  </a:lnTo>
                  <a:lnTo>
                    <a:pt x="8027" y="62249"/>
                  </a:lnTo>
                  <a:lnTo>
                    <a:pt x="5346" y="81008"/>
                  </a:lnTo>
                  <a:lnTo>
                    <a:pt x="3557" y="103392"/>
                  </a:lnTo>
                  <a:lnTo>
                    <a:pt x="2365" y="128192"/>
                  </a:lnTo>
                  <a:lnTo>
                    <a:pt x="1041" y="174562"/>
                  </a:lnTo>
                  <a:lnTo>
                    <a:pt x="75" y="312035"/>
                  </a:lnTo>
                  <a:lnTo>
                    <a:pt x="0" y="411273"/>
                  </a:lnTo>
                  <a:lnTo>
                    <a:pt x="1405" y="435046"/>
                  </a:lnTo>
                  <a:lnTo>
                    <a:pt x="3753" y="459361"/>
                  </a:lnTo>
                  <a:lnTo>
                    <a:pt x="6729" y="484038"/>
                  </a:lnTo>
                  <a:lnTo>
                    <a:pt x="8713" y="507545"/>
                  </a:lnTo>
                  <a:lnTo>
                    <a:pt x="10036" y="530272"/>
                  </a:lnTo>
                  <a:lnTo>
                    <a:pt x="11506" y="572928"/>
                  </a:lnTo>
                  <a:lnTo>
                    <a:pt x="12333" y="632909"/>
                  </a:lnTo>
                  <a:lnTo>
                    <a:pt x="12682" y="99059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 name="Freeform 18"/>
          <p:cNvSpPr/>
          <p:nvPr/>
        </p:nvSpPr>
        <p:spPr>
          <a:xfrm>
            <a:off x="3848100" y="6400800"/>
            <a:ext cx="284277" cy="317501"/>
          </a:xfrm>
          <a:custGeom>
            <a:avLst/>
            <a:gdLst/>
            <a:ahLst/>
            <a:cxnLst/>
            <a:rect l="0" t="0" r="0" b="0"/>
            <a:pathLst>
              <a:path w="284277" h="317501">
                <a:moveTo>
                  <a:pt x="101600" y="0"/>
                </a:moveTo>
                <a:lnTo>
                  <a:pt x="179048" y="0"/>
                </a:lnTo>
                <a:lnTo>
                  <a:pt x="195565" y="2822"/>
                </a:lnTo>
                <a:lnTo>
                  <a:pt x="210810" y="7526"/>
                </a:lnTo>
                <a:lnTo>
                  <a:pt x="225207" y="13484"/>
                </a:lnTo>
                <a:lnTo>
                  <a:pt x="239038" y="18867"/>
                </a:lnTo>
                <a:lnTo>
                  <a:pt x="265694" y="28611"/>
                </a:lnTo>
                <a:lnTo>
                  <a:pt x="274496" y="37418"/>
                </a:lnTo>
                <a:lnTo>
                  <a:pt x="280364" y="48934"/>
                </a:lnTo>
                <a:lnTo>
                  <a:pt x="284276" y="62256"/>
                </a:lnTo>
                <a:lnTo>
                  <a:pt x="282650" y="72548"/>
                </a:lnTo>
                <a:lnTo>
                  <a:pt x="277333" y="80821"/>
                </a:lnTo>
                <a:lnTo>
                  <a:pt x="269556" y="87747"/>
                </a:lnTo>
                <a:lnTo>
                  <a:pt x="253387" y="102968"/>
                </a:lnTo>
                <a:lnTo>
                  <a:pt x="245125" y="110979"/>
                </a:lnTo>
                <a:lnTo>
                  <a:pt x="232561" y="116319"/>
                </a:lnTo>
                <a:lnTo>
                  <a:pt x="217129" y="119879"/>
                </a:lnTo>
                <a:lnTo>
                  <a:pt x="199786" y="122253"/>
                </a:lnTo>
                <a:lnTo>
                  <a:pt x="191046" y="129479"/>
                </a:lnTo>
                <a:lnTo>
                  <a:pt x="188042" y="139941"/>
                </a:lnTo>
                <a:lnTo>
                  <a:pt x="188861" y="152561"/>
                </a:lnTo>
                <a:lnTo>
                  <a:pt x="196463" y="160973"/>
                </a:lnTo>
                <a:lnTo>
                  <a:pt x="208586" y="166582"/>
                </a:lnTo>
                <a:lnTo>
                  <a:pt x="223724" y="170322"/>
                </a:lnTo>
                <a:lnTo>
                  <a:pt x="229582" y="174225"/>
                </a:lnTo>
                <a:lnTo>
                  <a:pt x="229255" y="178239"/>
                </a:lnTo>
                <a:lnTo>
                  <a:pt x="224803" y="182326"/>
                </a:lnTo>
                <a:lnTo>
                  <a:pt x="226069" y="187873"/>
                </a:lnTo>
                <a:lnTo>
                  <a:pt x="231145" y="194392"/>
                </a:lnTo>
                <a:lnTo>
                  <a:pt x="246664" y="209163"/>
                </a:lnTo>
                <a:lnTo>
                  <a:pt x="262969" y="225135"/>
                </a:lnTo>
                <a:lnTo>
                  <a:pt x="265624" y="234756"/>
                </a:lnTo>
                <a:lnTo>
                  <a:pt x="264571" y="245404"/>
                </a:lnTo>
                <a:lnTo>
                  <a:pt x="261047" y="256736"/>
                </a:lnTo>
                <a:lnTo>
                  <a:pt x="255876" y="267113"/>
                </a:lnTo>
                <a:lnTo>
                  <a:pt x="249606" y="276853"/>
                </a:lnTo>
                <a:lnTo>
                  <a:pt x="242604" y="286168"/>
                </a:lnTo>
                <a:lnTo>
                  <a:pt x="233702" y="293790"/>
                </a:lnTo>
                <a:lnTo>
                  <a:pt x="223535" y="300282"/>
                </a:lnTo>
                <a:lnTo>
                  <a:pt x="212523" y="306021"/>
                </a:lnTo>
                <a:lnTo>
                  <a:pt x="198126" y="309847"/>
                </a:lnTo>
                <a:lnTo>
                  <a:pt x="181473" y="312398"/>
                </a:lnTo>
                <a:lnTo>
                  <a:pt x="163315" y="314098"/>
                </a:lnTo>
                <a:lnTo>
                  <a:pt x="144154" y="315232"/>
                </a:lnTo>
                <a:lnTo>
                  <a:pt x="104050" y="316492"/>
                </a:lnTo>
                <a:lnTo>
                  <a:pt x="0" y="3175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3" name="Group 32"/>
          <p:cNvGrpSpPr/>
          <p:nvPr/>
        </p:nvGrpSpPr>
        <p:grpSpPr>
          <a:xfrm>
            <a:off x="1638455" y="6921500"/>
            <a:ext cx="3147310" cy="2311401"/>
            <a:chOff x="1638455" y="6921500"/>
            <a:chExt cx="3147310" cy="2311401"/>
          </a:xfrm>
        </p:grpSpPr>
        <p:sp>
          <p:nvSpPr>
            <p:cNvPr id="20" name="Freeform 19"/>
            <p:cNvSpPr/>
            <p:nvPr/>
          </p:nvSpPr>
          <p:spPr>
            <a:xfrm>
              <a:off x="1638455" y="6921500"/>
              <a:ext cx="63346" cy="596901"/>
            </a:xfrm>
            <a:custGeom>
              <a:avLst/>
              <a:gdLst/>
              <a:ahLst/>
              <a:cxnLst/>
              <a:rect l="0" t="0" r="0" b="0"/>
              <a:pathLst>
                <a:path w="63346" h="596901">
                  <a:moveTo>
                    <a:pt x="12545" y="0"/>
                  </a:moveTo>
                  <a:lnTo>
                    <a:pt x="5802" y="20225"/>
                  </a:lnTo>
                  <a:lnTo>
                    <a:pt x="3817" y="33239"/>
                  </a:lnTo>
                  <a:lnTo>
                    <a:pt x="2493" y="48970"/>
                  </a:lnTo>
                  <a:lnTo>
                    <a:pt x="1610" y="66513"/>
                  </a:lnTo>
                  <a:lnTo>
                    <a:pt x="629" y="112346"/>
                  </a:lnTo>
                  <a:lnTo>
                    <a:pt x="0" y="208772"/>
                  </a:lnTo>
                  <a:lnTo>
                    <a:pt x="1359" y="233726"/>
                  </a:lnTo>
                  <a:lnTo>
                    <a:pt x="3676" y="260239"/>
                  </a:lnTo>
                  <a:lnTo>
                    <a:pt x="6632" y="287793"/>
                  </a:lnTo>
                  <a:lnTo>
                    <a:pt x="8603" y="313217"/>
                  </a:lnTo>
                  <a:lnTo>
                    <a:pt x="9917" y="337222"/>
                  </a:lnTo>
                  <a:lnTo>
                    <a:pt x="10793" y="360281"/>
                  </a:lnTo>
                  <a:lnTo>
                    <a:pt x="14199" y="379888"/>
                  </a:lnTo>
                  <a:lnTo>
                    <a:pt x="19292" y="397192"/>
                  </a:lnTo>
                  <a:lnTo>
                    <a:pt x="25509" y="412961"/>
                  </a:lnTo>
                  <a:lnTo>
                    <a:pt x="29655" y="429118"/>
                  </a:lnTo>
                  <a:lnTo>
                    <a:pt x="32418" y="445534"/>
                  </a:lnTo>
                  <a:lnTo>
                    <a:pt x="34260" y="462122"/>
                  </a:lnTo>
                  <a:lnTo>
                    <a:pt x="38310" y="477415"/>
                  </a:lnTo>
                  <a:lnTo>
                    <a:pt x="43833" y="491843"/>
                  </a:lnTo>
                  <a:lnTo>
                    <a:pt x="50337" y="505696"/>
                  </a:lnTo>
                  <a:lnTo>
                    <a:pt x="54673" y="521985"/>
                  </a:lnTo>
                  <a:lnTo>
                    <a:pt x="57563" y="539901"/>
                  </a:lnTo>
                  <a:lnTo>
                    <a:pt x="63345" y="5969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1839941" y="6985000"/>
              <a:ext cx="366198" cy="495301"/>
            </a:xfrm>
            <a:custGeom>
              <a:avLst/>
              <a:gdLst/>
              <a:ahLst/>
              <a:cxnLst/>
              <a:rect l="0" t="0" r="0" b="0"/>
              <a:pathLst>
                <a:path w="366198" h="495301">
                  <a:moveTo>
                    <a:pt x="268259" y="0"/>
                  </a:moveTo>
                  <a:lnTo>
                    <a:pt x="241291" y="20225"/>
                  </a:lnTo>
                  <a:lnTo>
                    <a:pt x="216762" y="37681"/>
                  </a:lnTo>
                  <a:lnTo>
                    <a:pt x="204294" y="46287"/>
                  </a:lnTo>
                  <a:lnTo>
                    <a:pt x="188927" y="52025"/>
                  </a:lnTo>
                  <a:lnTo>
                    <a:pt x="171626" y="55850"/>
                  </a:lnTo>
                  <a:lnTo>
                    <a:pt x="153037" y="58399"/>
                  </a:lnTo>
                  <a:lnTo>
                    <a:pt x="133589" y="60100"/>
                  </a:lnTo>
                  <a:lnTo>
                    <a:pt x="113568" y="61233"/>
                  </a:lnTo>
                  <a:lnTo>
                    <a:pt x="73918" y="62492"/>
                  </a:lnTo>
                  <a:lnTo>
                    <a:pt x="37481" y="63051"/>
                  </a:lnTo>
                  <a:lnTo>
                    <a:pt x="24096" y="67434"/>
                  </a:lnTo>
                  <a:lnTo>
                    <a:pt x="13761" y="74590"/>
                  </a:lnTo>
                  <a:lnTo>
                    <a:pt x="5460" y="83593"/>
                  </a:lnTo>
                  <a:lnTo>
                    <a:pt x="1337" y="95239"/>
                  </a:lnTo>
                  <a:lnTo>
                    <a:pt x="0" y="108648"/>
                  </a:lnTo>
                  <a:lnTo>
                    <a:pt x="520" y="123232"/>
                  </a:lnTo>
                  <a:lnTo>
                    <a:pt x="3688" y="140010"/>
                  </a:lnTo>
                  <a:lnTo>
                    <a:pt x="8623" y="158250"/>
                  </a:lnTo>
                  <a:lnTo>
                    <a:pt x="14735" y="177467"/>
                  </a:lnTo>
                  <a:lnTo>
                    <a:pt x="21631" y="194511"/>
                  </a:lnTo>
                  <a:lnTo>
                    <a:pt x="29052" y="210107"/>
                  </a:lnTo>
                  <a:lnTo>
                    <a:pt x="36820" y="224738"/>
                  </a:lnTo>
                  <a:lnTo>
                    <a:pt x="44822" y="231669"/>
                  </a:lnTo>
                  <a:lnTo>
                    <a:pt x="52979" y="233468"/>
                  </a:lnTo>
                  <a:lnTo>
                    <a:pt x="61239" y="231845"/>
                  </a:lnTo>
                  <a:lnTo>
                    <a:pt x="70978" y="226530"/>
                  </a:lnTo>
                  <a:lnTo>
                    <a:pt x="81705" y="218754"/>
                  </a:lnTo>
                  <a:lnTo>
                    <a:pt x="93090" y="209336"/>
                  </a:lnTo>
                  <a:lnTo>
                    <a:pt x="107735" y="203057"/>
                  </a:lnTo>
                  <a:lnTo>
                    <a:pt x="124554" y="198871"/>
                  </a:lnTo>
                  <a:lnTo>
                    <a:pt x="142822" y="196081"/>
                  </a:lnTo>
                  <a:lnTo>
                    <a:pt x="162056" y="194220"/>
                  </a:lnTo>
                  <a:lnTo>
                    <a:pt x="181935" y="192980"/>
                  </a:lnTo>
                  <a:lnTo>
                    <a:pt x="202243" y="192153"/>
                  </a:lnTo>
                  <a:lnTo>
                    <a:pt x="220015" y="194424"/>
                  </a:lnTo>
                  <a:lnTo>
                    <a:pt x="236096" y="198760"/>
                  </a:lnTo>
                  <a:lnTo>
                    <a:pt x="251050" y="204473"/>
                  </a:lnTo>
                  <a:lnTo>
                    <a:pt x="266664" y="212515"/>
                  </a:lnTo>
                  <a:lnTo>
                    <a:pt x="282718" y="222110"/>
                  </a:lnTo>
                  <a:lnTo>
                    <a:pt x="299065" y="232740"/>
                  </a:lnTo>
                  <a:lnTo>
                    <a:pt x="312785" y="242649"/>
                  </a:lnTo>
                  <a:lnTo>
                    <a:pt x="324754" y="252076"/>
                  </a:lnTo>
                  <a:lnTo>
                    <a:pt x="335555" y="261184"/>
                  </a:lnTo>
                  <a:lnTo>
                    <a:pt x="344167" y="274311"/>
                  </a:lnTo>
                  <a:lnTo>
                    <a:pt x="351320" y="290118"/>
                  </a:lnTo>
                  <a:lnTo>
                    <a:pt x="357500" y="307713"/>
                  </a:lnTo>
                  <a:lnTo>
                    <a:pt x="361619" y="326497"/>
                  </a:lnTo>
                  <a:lnTo>
                    <a:pt x="364366" y="346075"/>
                  </a:lnTo>
                  <a:lnTo>
                    <a:pt x="366197" y="366183"/>
                  </a:lnTo>
                  <a:lnTo>
                    <a:pt x="366006" y="383822"/>
                  </a:lnTo>
                  <a:lnTo>
                    <a:pt x="364468" y="399815"/>
                  </a:lnTo>
                  <a:lnTo>
                    <a:pt x="362031" y="414710"/>
                  </a:lnTo>
                  <a:lnTo>
                    <a:pt x="357585" y="427462"/>
                  </a:lnTo>
                  <a:lnTo>
                    <a:pt x="351798" y="438785"/>
                  </a:lnTo>
                  <a:lnTo>
                    <a:pt x="345118" y="449157"/>
                  </a:lnTo>
                  <a:lnTo>
                    <a:pt x="335021" y="458893"/>
                  </a:lnTo>
                  <a:lnTo>
                    <a:pt x="322644" y="468207"/>
                  </a:lnTo>
                  <a:lnTo>
                    <a:pt x="308749" y="477238"/>
                  </a:lnTo>
                  <a:lnTo>
                    <a:pt x="292430" y="483258"/>
                  </a:lnTo>
                  <a:lnTo>
                    <a:pt x="274495" y="487272"/>
                  </a:lnTo>
                  <a:lnTo>
                    <a:pt x="255483" y="489948"/>
                  </a:lnTo>
                  <a:lnTo>
                    <a:pt x="235753" y="491732"/>
                  </a:lnTo>
                  <a:lnTo>
                    <a:pt x="215543" y="492921"/>
                  </a:lnTo>
                  <a:lnTo>
                    <a:pt x="174274" y="494242"/>
                  </a:lnTo>
                  <a:lnTo>
                    <a:pt x="90459" y="4953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2274821" y="7112000"/>
              <a:ext cx="290107" cy="377356"/>
            </a:xfrm>
            <a:custGeom>
              <a:avLst/>
              <a:gdLst/>
              <a:ahLst/>
              <a:cxnLst/>
              <a:rect l="0" t="0" r="0" b="0"/>
              <a:pathLst>
                <a:path w="290107" h="377356">
                  <a:moveTo>
                    <a:pt x="112779" y="0"/>
                  </a:moveTo>
                  <a:lnTo>
                    <a:pt x="70683" y="42095"/>
                  </a:lnTo>
                  <a:lnTo>
                    <a:pt x="60726" y="53463"/>
                  </a:lnTo>
                  <a:lnTo>
                    <a:pt x="51266" y="65275"/>
                  </a:lnTo>
                  <a:lnTo>
                    <a:pt x="42137" y="77383"/>
                  </a:lnTo>
                  <a:lnTo>
                    <a:pt x="33228" y="92511"/>
                  </a:lnTo>
                  <a:lnTo>
                    <a:pt x="24467" y="109652"/>
                  </a:lnTo>
                  <a:lnTo>
                    <a:pt x="15804" y="128134"/>
                  </a:lnTo>
                  <a:lnTo>
                    <a:pt x="10029" y="147511"/>
                  </a:lnTo>
                  <a:lnTo>
                    <a:pt x="6179" y="167485"/>
                  </a:lnTo>
                  <a:lnTo>
                    <a:pt x="3612" y="187857"/>
                  </a:lnTo>
                  <a:lnTo>
                    <a:pt x="1901" y="209905"/>
                  </a:lnTo>
                  <a:lnTo>
                    <a:pt x="760" y="233069"/>
                  </a:lnTo>
                  <a:lnTo>
                    <a:pt x="0" y="256979"/>
                  </a:lnTo>
                  <a:lnTo>
                    <a:pt x="5137" y="277152"/>
                  </a:lnTo>
                  <a:lnTo>
                    <a:pt x="14206" y="294835"/>
                  </a:lnTo>
                  <a:lnTo>
                    <a:pt x="25897" y="310856"/>
                  </a:lnTo>
                  <a:lnTo>
                    <a:pt x="37924" y="324360"/>
                  </a:lnTo>
                  <a:lnTo>
                    <a:pt x="50176" y="336184"/>
                  </a:lnTo>
                  <a:lnTo>
                    <a:pt x="62577" y="346889"/>
                  </a:lnTo>
                  <a:lnTo>
                    <a:pt x="75077" y="355437"/>
                  </a:lnTo>
                  <a:lnTo>
                    <a:pt x="87644" y="362547"/>
                  </a:lnTo>
                  <a:lnTo>
                    <a:pt x="100256" y="368698"/>
                  </a:lnTo>
                  <a:lnTo>
                    <a:pt x="117130" y="372798"/>
                  </a:lnTo>
                  <a:lnTo>
                    <a:pt x="136846" y="375532"/>
                  </a:lnTo>
                  <a:lnTo>
                    <a:pt x="158457" y="377355"/>
                  </a:lnTo>
                  <a:lnTo>
                    <a:pt x="177097" y="377159"/>
                  </a:lnTo>
                  <a:lnTo>
                    <a:pt x="193758" y="375617"/>
                  </a:lnTo>
                  <a:lnTo>
                    <a:pt x="209098" y="373177"/>
                  </a:lnTo>
                  <a:lnTo>
                    <a:pt x="222147" y="368730"/>
                  </a:lnTo>
                  <a:lnTo>
                    <a:pt x="233669" y="362942"/>
                  </a:lnTo>
                  <a:lnTo>
                    <a:pt x="244172" y="356261"/>
                  </a:lnTo>
                  <a:lnTo>
                    <a:pt x="252585" y="347574"/>
                  </a:lnTo>
                  <a:lnTo>
                    <a:pt x="259605" y="337549"/>
                  </a:lnTo>
                  <a:lnTo>
                    <a:pt x="265696" y="326633"/>
                  </a:lnTo>
                  <a:lnTo>
                    <a:pt x="279990" y="299451"/>
                  </a:lnTo>
                  <a:lnTo>
                    <a:pt x="287753" y="284301"/>
                  </a:lnTo>
                  <a:lnTo>
                    <a:pt x="290106" y="271378"/>
                  </a:lnTo>
                  <a:lnTo>
                    <a:pt x="288852" y="259941"/>
                  </a:lnTo>
                  <a:lnTo>
                    <a:pt x="285194" y="249494"/>
                  </a:lnTo>
                  <a:lnTo>
                    <a:pt x="281345" y="235473"/>
                  </a:lnTo>
                  <a:lnTo>
                    <a:pt x="277367" y="219071"/>
                  </a:lnTo>
                  <a:lnTo>
                    <a:pt x="273304" y="201080"/>
                  </a:lnTo>
                  <a:lnTo>
                    <a:pt x="264951" y="182031"/>
                  </a:lnTo>
                  <a:lnTo>
                    <a:pt x="253738" y="162276"/>
                  </a:lnTo>
                  <a:lnTo>
                    <a:pt x="240618" y="142051"/>
                  </a:lnTo>
                  <a:lnTo>
                    <a:pt x="227638" y="124334"/>
                  </a:lnTo>
                  <a:lnTo>
                    <a:pt x="214752" y="108289"/>
                  </a:lnTo>
                  <a:lnTo>
                    <a:pt x="201927" y="93359"/>
                  </a:lnTo>
                  <a:lnTo>
                    <a:pt x="187733" y="83406"/>
                  </a:lnTo>
                  <a:lnTo>
                    <a:pt x="172626" y="76771"/>
                  </a:lnTo>
                  <a:lnTo>
                    <a:pt x="156910" y="72347"/>
                  </a:lnTo>
                  <a:lnTo>
                    <a:pt x="142200" y="66575"/>
                  </a:lnTo>
                  <a:lnTo>
                    <a:pt x="128159" y="59906"/>
                  </a:lnTo>
                  <a:lnTo>
                    <a:pt x="61979" y="381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3250066" y="7683500"/>
              <a:ext cx="166235" cy="241301"/>
            </a:xfrm>
            <a:custGeom>
              <a:avLst/>
              <a:gdLst/>
              <a:ahLst/>
              <a:cxnLst/>
              <a:rect l="0" t="0" r="0" b="0"/>
              <a:pathLst>
                <a:path w="166235" h="241301">
                  <a:moveTo>
                    <a:pt x="51934" y="0"/>
                  </a:moveTo>
                  <a:lnTo>
                    <a:pt x="45191" y="26968"/>
                  </a:lnTo>
                  <a:lnTo>
                    <a:pt x="40383" y="39144"/>
                  </a:lnTo>
                  <a:lnTo>
                    <a:pt x="34356" y="51496"/>
                  </a:lnTo>
                  <a:lnTo>
                    <a:pt x="27515" y="63964"/>
                  </a:lnTo>
                  <a:lnTo>
                    <a:pt x="22954" y="77920"/>
                  </a:lnTo>
                  <a:lnTo>
                    <a:pt x="19914" y="92869"/>
                  </a:lnTo>
                  <a:lnTo>
                    <a:pt x="17887" y="108479"/>
                  </a:lnTo>
                  <a:lnTo>
                    <a:pt x="13714" y="125941"/>
                  </a:lnTo>
                  <a:lnTo>
                    <a:pt x="8109" y="144639"/>
                  </a:lnTo>
                  <a:lnTo>
                    <a:pt x="1551" y="164158"/>
                  </a:lnTo>
                  <a:lnTo>
                    <a:pt x="0" y="181405"/>
                  </a:lnTo>
                  <a:lnTo>
                    <a:pt x="1789" y="197137"/>
                  </a:lnTo>
                  <a:lnTo>
                    <a:pt x="5804" y="211858"/>
                  </a:lnTo>
                  <a:lnTo>
                    <a:pt x="15536" y="221672"/>
                  </a:lnTo>
                  <a:lnTo>
                    <a:pt x="29080" y="228214"/>
                  </a:lnTo>
                  <a:lnTo>
                    <a:pt x="45165" y="232576"/>
                  </a:lnTo>
                  <a:lnTo>
                    <a:pt x="61532" y="235484"/>
                  </a:lnTo>
                  <a:lnTo>
                    <a:pt x="78088" y="237422"/>
                  </a:lnTo>
                  <a:lnTo>
                    <a:pt x="166234" y="2413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3352800" y="7823200"/>
              <a:ext cx="63501" cy="406401"/>
            </a:xfrm>
            <a:custGeom>
              <a:avLst/>
              <a:gdLst/>
              <a:ahLst/>
              <a:cxnLst/>
              <a:rect l="0" t="0" r="0" b="0"/>
              <a:pathLst>
                <a:path w="63501" h="406401">
                  <a:moveTo>
                    <a:pt x="63500" y="0"/>
                  </a:moveTo>
                  <a:lnTo>
                    <a:pt x="50015" y="33710"/>
                  </a:lnTo>
                  <a:lnTo>
                    <a:pt x="46044" y="50695"/>
                  </a:lnTo>
                  <a:lnTo>
                    <a:pt x="43396" y="69074"/>
                  </a:lnTo>
                  <a:lnTo>
                    <a:pt x="41630" y="88382"/>
                  </a:lnTo>
                  <a:lnTo>
                    <a:pt x="39042" y="108311"/>
                  </a:lnTo>
                  <a:lnTo>
                    <a:pt x="35906" y="128651"/>
                  </a:lnTo>
                  <a:lnTo>
                    <a:pt x="32404" y="149267"/>
                  </a:lnTo>
                  <a:lnTo>
                    <a:pt x="30069" y="170067"/>
                  </a:lnTo>
                  <a:lnTo>
                    <a:pt x="28512" y="190989"/>
                  </a:lnTo>
                  <a:lnTo>
                    <a:pt x="27475" y="211992"/>
                  </a:lnTo>
                  <a:lnTo>
                    <a:pt x="23961" y="233050"/>
                  </a:lnTo>
                  <a:lnTo>
                    <a:pt x="18796" y="254144"/>
                  </a:lnTo>
                  <a:lnTo>
                    <a:pt x="12531" y="275263"/>
                  </a:lnTo>
                  <a:lnTo>
                    <a:pt x="8354" y="296397"/>
                  </a:lnTo>
                  <a:lnTo>
                    <a:pt x="5569" y="317542"/>
                  </a:lnTo>
                  <a:lnTo>
                    <a:pt x="0" y="4064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3585445" y="7766704"/>
              <a:ext cx="247191" cy="430543"/>
            </a:xfrm>
            <a:custGeom>
              <a:avLst/>
              <a:gdLst/>
              <a:ahLst/>
              <a:cxnLst/>
              <a:rect l="0" t="0" r="0" b="0"/>
              <a:pathLst>
                <a:path w="247191" h="430543">
                  <a:moveTo>
                    <a:pt x="173755" y="31096"/>
                  </a:moveTo>
                  <a:lnTo>
                    <a:pt x="153529" y="17611"/>
                  </a:lnTo>
                  <a:lnTo>
                    <a:pt x="141926" y="13639"/>
                  </a:lnTo>
                  <a:lnTo>
                    <a:pt x="128546" y="10991"/>
                  </a:lnTo>
                  <a:lnTo>
                    <a:pt x="113983" y="9226"/>
                  </a:lnTo>
                  <a:lnTo>
                    <a:pt x="100040" y="6638"/>
                  </a:lnTo>
                  <a:lnTo>
                    <a:pt x="86511" y="3502"/>
                  </a:lnTo>
                  <a:lnTo>
                    <a:pt x="73259" y="0"/>
                  </a:lnTo>
                  <a:lnTo>
                    <a:pt x="61602" y="1898"/>
                  </a:lnTo>
                  <a:lnTo>
                    <a:pt x="51009" y="7398"/>
                  </a:lnTo>
                  <a:lnTo>
                    <a:pt x="41124" y="15296"/>
                  </a:lnTo>
                  <a:lnTo>
                    <a:pt x="34534" y="27618"/>
                  </a:lnTo>
                  <a:lnTo>
                    <a:pt x="30141" y="42889"/>
                  </a:lnTo>
                  <a:lnTo>
                    <a:pt x="27212" y="60124"/>
                  </a:lnTo>
                  <a:lnTo>
                    <a:pt x="22437" y="78670"/>
                  </a:lnTo>
                  <a:lnTo>
                    <a:pt x="16432" y="98090"/>
                  </a:lnTo>
                  <a:lnTo>
                    <a:pt x="9606" y="118092"/>
                  </a:lnTo>
                  <a:lnTo>
                    <a:pt x="5055" y="138482"/>
                  </a:lnTo>
                  <a:lnTo>
                    <a:pt x="2022" y="159131"/>
                  </a:lnTo>
                  <a:lnTo>
                    <a:pt x="0" y="179952"/>
                  </a:lnTo>
                  <a:lnTo>
                    <a:pt x="4295" y="193834"/>
                  </a:lnTo>
                  <a:lnTo>
                    <a:pt x="12804" y="203088"/>
                  </a:lnTo>
                  <a:lnTo>
                    <a:pt x="24121" y="209257"/>
                  </a:lnTo>
                  <a:lnTo>
                    <a:pt x="35899" y="210547"/>
                  </a:lnTo>
                  <a:lnTo>
                    <a:pt x="47984" y="208586"/>
                  </a:lnTo>
                  <a:lnTo>
                    <a:pt x="60274" y="204456"/>
                  </a:lnTo>
                  <a:lnTo>
                    <a:pt x="74112" y="201702"/>
                  </a:lnTo>
                  <a:lnTo>
                    <a:pt x="88982" y="199867"/>
                  </a:lnTo>
                  <a:lnTo>
                    <a:pt x="104539" y="198643"/>
                  </a:lnTo>
                  <a:lnTo>
                    <a:pt x="119144" y="200649"/>
                  </a:lnTo>
                  <a:lnTo>
                    <a:pt x="133114" y="204809"/>
                  </a:lnTo>
                  <a:lnTo>
                    <a:pt x="146661" y="210405"/>
                  </a:lnTo>
                  <a:lnTo>
                    <a:pt x="158514" y="216957"/>
                  </a:lnTo>
                  <a:lnTo>
                    <a:pt x="169239" y="224147"/>
                  </a:lnTo>
                  <a:lnTo>
                    <a:pt x="179211" y="231764"/>
                  </a:lnTo>
                  <a:lnTo>
                    <a:pt x="190092" y="241074"/>
                  </a:lnTo>
                  <a:lnTo>
                    <a:pt x="201580" y="251515"/>
                  </a:lnTo>
                  <a:lnTo>
                    <a:pt x="224221" y="272993"/>
                  </a:lnTo>
                  <a:lnTo>
                    <a:pt x="243692" y="291946"/>
                  </a:lnTo>
                  <a:lnTo>
                    <a:pt x="247190" y="305185"/>
                  </a:lnTo>
                  <a:lnTo>
                    <a:pt x="246700" y="321066"/>
                  </a:lnTo>
                  <a:lnTo>
                    <a:pt x="243552" y="338709"/>
                  </a:lnTo>
                  <a:lnTo>
                    <a:pt x="238630" y="353294"/>
                  </a:lnTo>
                  <a:lnTo>
                    <a:pt x="232528" y="365839"/>
                  </a:lnTo>
                  <a:lnTo>
                    <a:pt x="225637" y="377025"/>
                  </a:lnTo>
                  <a:lnTo>
                    <a:pt x="216809" y="385892"/>
                  </a:lnTo>
                  <a:lnTo>
                    <a:pt x="206691" y="393216"/>
                  </a:lnTo>
                  <a:lnTo>
                    <a:pt x="195712" y="399509"/>
                  </a:lnTo>
                  <a:lnTo>
                    <a:pt x="185571" y="406527"/>
                  </a:lnTo>
                  <a:lnTo>
                    <a:pt x="175988" y="414027"/>
                  </a:lnTo>
                  <a:lnTo>
                    <a:pt x="166777" y="421850"/>
                  </a:lnTo>
                  <a:lnTo>
                    <a:pt x="153580" y="427065"/>
                  </a:lnTo>
                  <a:lnTo>
                    <a:pt x="137727" y="430542"/>
                  </a:lnTo>
                  <a:lnTo>
                    <a:pt x="72155" y="41209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3945692" y="7861300"/>
              <a:ext cx="277260" cy="379937"/>
            </a:xfrm>
            <a:custGeom>
              <a:avLst/>
              <a:gdLst/>
              <a:ahLst/>
              <a:cxnLst/>
              <a:rect l="0" t="0" r="0" b="0"/>
              <a:pathLst>
                <a:path w="277260" h="379937">
                  <a:moveTo>
                    <a:pt x="118308" y="63500"/>
                  </a:moveTo>
                  <a:lnTo>
                    <a:pt x="104823" y="76984"/>
                  </a:lnTo>
                  <a:lnTo>
                    <a:pt x="96618" y="88011"/>
                  </a:lnTo>
                  <a:lnTo>
                    <a:pt x="86915" y="102418"/>
                  </a:lnTo>
                  <a:lnTo>
                    <a:pt x="76212" y="119078"/>
                  </a:lnTo>
                  <a:lnTo>
                    <a:pt x="66255" y="133008"/>
                  </a:lnTo>
                  <a:lnTo>
                    <a:pt x="56795" y="145116"/>
                  </a:lnTo>
                  <a:lnTo>
                    <a:pt x="47666" y="156010"/>
                  </a:lnTo>
                  <a:lnTo>
                    <a:pt x="38757" y="170329"/>
                  </a:lnTo>
                  <a:lnTo>
                    <a:pt x="29996" y="186931"/>
                  </a:lnTo>
                  <a:lnTo>
                    <a:pt x="21333" y="205054"/>
                  </a:lnTo>
                  <a:lnTo>
                    <a:pt x="14147" y="224191"/>
                  </a:lnTo>
                  <a:lnTo>
                    <a:pt x="7945" y="244006"/>
                  </a:lnTo>
                  <a:lnTo>
                    <a:pt x="2399" y="264270"/>
                  </a:lnTo>
                  <a:lnTo>
                    <a:pt x="113" y="282013"/>
                  </a:lnTo>
                  <a:lnTo>
                    <a:pt x="0" y="298075"/>
                  </a:lnTo>
                  <a:lnTo>
                    <a:pt x="1336" y="313017"/>
                  </a:lnTo>
                  <a:lnTo>
                    <a:pt x="5049" y="325800"/>
                  </a:lnTo>
                  <a:lnTo>
                    <a:pt x="10346" y="337144"/>
                  </a:lnTo>
                  <a:lnTo>
                    <a:pt x="16700" y="347529"/>
                  </a:lnTo>
                  <a:lnTo>
                    <a:pt x="25169" y="355864"/>
                  </a:lnTo>
                  <a:lnTo>
                    <a:pt x="35049" y="362832"/>
                  </a:lnTo>
                  <a:lnTo>
                    <a:pt x="45868" y="368888"/>
                  </a:lnTo>
                  <a:lnTo>
                    <a:pt x="58726" y="372925"/>
                  </a:lnTo>
                  <a:lnTo>
                    <a:pt x="72942" y="375616"/>
                  </a:lnTo>
                  <a:lnTo>
                    <a:pt x="88064" y="377411"/>
                  </a:lnTo>
                  <a:lnTo>
                    <a:pt x="105201" y="378607"/>
                  </a:lnTo>
                  <a:lnTo>
                    <a:pt x="123680" y="379404"/>
                  </a:lnTo>
                  <a:lnTo>
                    <a:pt x="143056" y="379936"/>
                  </a:lnTo>
                  <a:lnTo>
                    <a:pt x="160206" y="376057"/>
                  </a:lnTo>
                  <a:lnTo>
                    <a:pt x="175874" y="369238"/>
                  </a:lnTo>
                  <a:lnTo>
                    <a:pt x="190552" y="360458"/>
                  </a:lnTo>
                  <a:lnTo>
                    <a:pt x="203159" y="351783"/>
                  </a:lnTo>
                  <a:lnTo>
                    <a:pt x="214387" y="343178"/>
                  </a:lnTo>
                  <a:lnTo>
                    <a:pt x="224693" y="334619"/>
                  </a:lnTo>
                  <a:lnTo>
                    <a:pt x="235798" y="321857"/>
                  </a:lnTo>
                  <a:lnTo>
                    <a:pt x="247435" y="306293"/>
                  </a:lnTo>
                  <a:lnTo>
                    <a:pt x="259426" y="288862"/>
                  </a:lnTo>
                  <a:lnTo>
                    <a:pt x="267419" y="270185"/>
                  </a:lnTo>
                  <a:lnTo>
                    <a:pt x="272749" y="250679"/>
                  </a:lnTo>
                  <a:lnTo>
                    <a:pt x="276302" y="230620"/>
                  </a:lnTo>
                  <a:lnTo>
                    <a:pt x="277259" y="210191"/>
                  </a:lnTo>
                  <a:lnTo>
                    <a:pt x="276486" y="189516"/>
                  </a:lnTo>
                  <a:lnTo>
                    <a:pt x="274560" y="168677"/>
                  </a:lnTo>
                  <a:lnTo>
                    <a:pt x="270454" y="147729"/>
                  </a:lnTo>
                  <a:lnTo>
                    <a:pt x="264894" y="126708"/>
                  </a:lnTo>
                  <a:lnTo>
                    <a:pt x="258365" y="105639"/>
                  </a:lnTo>
                  <a:lnTo>
                    <a:pt x="251190" y="88770"/>
                  </a:lnTo>
                  <a:lnTo>
                    <a:pt x="243585" y="74702"/>
                  </a:lnTo>
                  <a:lnTo>
                    <a:pt x="235693" y="62501"/>
                  </a:lnTo>
                  <a:lnTo>
                    <a:pt x="226197" y="50134"/>
                  </a:lnTo>
                  <a:lnTo>
                    <a:pt x="215634" y="37656"/>
                  </a:lnTo>
                  <a:lnTo>
                    <a:pt x="204358" y="25103"/>
                  </a:lnTo>
                  <a:lnTo>
                    <a:pt x="191197" y="16736"/>
                  </a:lnTo>
                  <a:lnTo>
                    <a:pt x="176778" y="11157"/>
                  </a:lnTo>
                  <a:lnTo>
                    <a:pt x="92908"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3098800" y="8267700"/>
              <a:ext cx="1384301" cy="190501"/>
            </a:xfrm>
            <a:custGeom>
              <a:avLst/>
              <a:gdLst/>
              <a:ahLst/>
              <a:cxnLst/>
              <a:rect l="0" t="0" r="0" b="0"/>
              <a:pathLst>
                <a:path w="1384301" h="190501">
                  <a:moveTo>
                    <a:pt x="0" y="0"/>
                  </a:moveTo>
                  <a:lnTo>
                    <a:pt x="20225" y="13484"/>
                  </a:lnTo>
                  <a:lnTo>
                    <a:pt x="33239" y="17456"/>
                  </a:lnTo>
                  <a:lnTo>
                    <a:pt x="66513" y="21869"/>
                  </a:lnTo>
                  <a:lnTo>
                    <a:pt x="104820" y="23831"/>
                  </a:lnTo>
                  <a:lnTo>
                    <a:pt x="151009" y="24702"/>
                  </a:lnTo>
                  <a:lnTo>
                    <a:pt x="293694" y="25307"/>
                  </a:lnTo>
                  <a:lnTo>
                    <a:pt x="318562" y="28161"/>
                  </a:lnTo>
                  <a:lnTo>
                    <a:pt x="343608" y="32884"/>
                  </a:lnTo>
                  <a:lnTo>
                    <a:pt x="392603" y="44248"/>
                  </a:lnTo>
                  <a:lnTo>
                    <a:pt x="437898" y="54002"/>
                  </a:lnTo>
                  <a:lnTo>
                    <a:pt x="461265" y="57168"/>
                  </a:lnTo>
                  <a:lnTo>
                    <a:pt x="485310" y="59279"/>
                  </a:lnTo>
                  <a:lnTo>
                    <a:pt x="509806" y="60686"/>
                  </a:lnTo>
                  <a:lnTo>
                    <a:pt x="534604" y="64446"/>
                  </a:lnTo>
                  <a:lnTo>
                    <a:pt x="559603" y="69775"/>
                  </a:lnTo>
                  <a:lnTo>
                    <a:pt x="611368" y="83222"/>
                  </a:lnTo>
                  <a:lnTo>
                    <a:pt x="667300" y="98606"/>
                  </a:lnTo>
                  <a:lnTo>
                    <a:pt x="696044" y="103837"/>
                  </a:lnTo>
                  <a:lnTo>
                    <a:pt x="725085" y="107325"/>
                  </a:lnTo>
                  <a:lnTo>
                    <a:pt x="754323" y="109649"/>
                  </a:lnTo>
                  <a:lnTo>
                    <a:pt x="780871" y="112610"/>
                  </a:lnTo>
                  <a:lnTo>
                    <a:pt x="805625" y="115996"/>
                  </a:lnTo>
                  <a:lnTo>
                    <a:pt x="829183" y="119664"/>
                  </a:lnTo>
                  <a:lnTo>
                    <a:pt x="854766" y="124931"/>
                  </a:lnTo>
                  <a:lnTo>
                    <a:pt x="881700" y="131265"/>
                  </a:lnTo>
                  <a:lnTo>
                    <a:pt x="909533" y="138310"/>
                  </a:lnTo>
                  <a:lnTo>
                    <a:pt x="936555" y="143006"/>
                  </a:lnTo>
                  <a:lnTo>
                    <a:pt x="963037" y="146138"/>
                  </a:lnTo>
                  <a:lnTo>
                    <a:pt x="989158" y="148225"/>
                  </a:lnTo>
                  <a:lnTo>
                    <a:pt x="1015038" y="152439"/>
                  </a:lnTo>
                  <a:lnTo>
                    <a:pt x="1040759" y="158070"/>
                  </a:lnTo>
                  <a:lnTo>
                    <a:pt x="1066372" y="164647"/>
                  </a:lnTo>
                  <a:lnTo>
                    <a:pt x="1113647" y="175717"/>
                  </a:lnTo>
                  <a:lnTo>
                    <a:pt x="1136131" y="180644"/>
                  </a:lnTo>
                  <a:lnTo>
                    <a:pt x="1158176" y="183929"/>
                  </a:lnTo>
                  <a:lnTo>
                    <a:pt x="1179928" y="186119"/>
                  </a:lnTo>
                  <a:lnTo>
                    <a:pt x="1201485" y="187580"/>
                  </a:lnTo>
                  <a:lnTo>
                    <a:pt x="1224323" y="188553"/>
                  </a:lnTo>
                  <a:lnTo>
                    <a:pt x="1272277" y="189634"/>
                  </a:lnTo>
                  <a:lnTo>
                    <a:pt x="1384300" y="1905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4017857" y="8458200"/>
              <a:ext cx="274744" cy="279401"/>
            </a:xfrm>
            <a:custGeom>
              <a:avLst/>
              <a:gdLst/>
              <a:ahLst/>
              <a:cxnLst/>
              <a:rect l="0" t="0" r="0" b="0"/>
              <a:pathLst>
                <a:path w="274744" h="279401">
                  <a:moveTo>
                    <a:pt x="109643" y="0"/>
                  </a:moveTo>
                  <a:lnTo>
                    <a:pt x="74289" y="35352"/>
                  </a:lnTo>
                  <a:lnTo>
                    <a:pt x="67729" y="44735"/>
                  </a:lnTo>
                  <a:lnTo>
                    <a:pt x="61945" y="55223"/>
                  </a:lnTo>
                  <a:lnTo>
                    <a:pt x="56678" y="66448"/>
                  </a:lnTo>
                  <a:lnTo>
                    <a:pt x="53166" y="79577"/>
                  </a:lnTo>
                  <a:lnTo>
                    <a:pt x="50825" y="93974"/>
                  </a:lnTo>
                  <a:lnTo>
                    <a:pt x="49264" y="109215"/>
                  </a:lnTo>
                  <a:lnTo>
                    <a:pt x="45401" y="123610"/>
                  </a:lnTo>
                  <a:lnTo>
                    <a:pt x="40004" y="137440"/>
                  </a:lnTo>
                  <a:lnTo>
                    <a:pt x="33584" y="150893"/>
                  </a:lnTo>
                  <a:lnTo>
                    <a:pt x="26481" y="164096"/>
                  </a:lnTo>
                  <a:lnTo>
                    <a:pt x="18924" y="177130"/>
                  </a:lnTo>
                  <a:lnTo>
                    <a:pt x="11063" y="190053"/>
                  </a:lnTo>
                  <a:lnTo>
                    <a:pt x="5823" y="204313"/>
                  </a:lnTo>
                  <a:lnTo>
                    <a:pt x="2330" y="219464"/>
                  </a:lnTo>
                  <a:lnTo>
                    <a:pt x="0" y="235209"/>
                  </a:lnTo>
                  <a:lnTo>
                    <a:pt x="4092" y="247117"/>
                  </a:lnTo>
                  <a:lnTo>
                    <a:pt x="12465" y="256467"/>
                  </a:lnTo>
                  <a:lnTo>
                    <a:pt x="23691" y="264111"/>
                  </a:lnTo>
                  <a:lnTo>
                    <a:pt x="38230" y="269207"/>
                  </a:lnTo>
                  <a:lnTo>
                    <a:pt x="54979" y="272605"/>
                  </a:lnTo>
                  <a:lnTo>
                    <a:pt x="73200" y="274870"/>
                  </a:lnTo>
                  <a:lnTo>
                    <a:pt x="92403" y="276380"/>
                  </a:lnTo>
                  <a:lnTo>
                    <a:pt x="112261" y="277386"/>
                  </a:lnTo>
                  <a:lnTo>
                    <a:pt x="153139" y="278505"/>
                  </a:lnTo>
                  <a:lnTo>
                    <a:pt x="274743" y="2794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4165600" y="8661400"/>
              <a:ext cx="88901" cy="406401"/>
            </a:xfrm>
            <a:custGeom>
              <a:avLst/>
              <a:gdLst/>
              <a:ahLst/>
              <a:cxnLst/>
              <a:rect l="0" t="0" r="0" b="0"/>
              <a:pathLst>
                <a:path w="88901" h="406401">
                  <a:moveTo>
                    <a:pt x="88900" y="0"/>
                  </a:moveTo>
                  <a:lnTo>
                    <a:pt x="75415" y="33710"/>
                  </a:lnTo>
                  <a:lnTo>
                    <a:pt x="70032" y="50695"/>
                  </a:lnTo>
                  <a:lnTo>
                    <a:pt x="65033" y="69074"/>
                  </a:lnTo>
                  <a:lnTo>
                    <a:pt x="60288" y="88382"/>
                  </a:lnTo>
                  <a:lnTo>
                    <a:pt x="54303" y="108311"/>
                  </a:lnTo>
                  <a:lnTo>
                    <a:pt x="47491" y="128651"/>
                  </a:lnTo>
                  <a:lnTo>
                    <a:pt x="40127" y="149267"/>
                  </a:lnTo>
                  <a:lnTo>
                    <a:pt x="35218" y="170067"/>
                  </a:lnTo>
                  <a:lnTo>
                    <a:pt x="31945" y="190989"/>
                  </a:lnTo>
                  <a:lnTo>
                    <a:pt x="29763" y="211992"/>
                  </a:lnTo>
                  <a:lnTo>
                    <a:pt x="25486" y="230228"/>
                  </a:lnTo>
                  <a:lnTo>
                    <a:pt x="19813" y="246619"/>
                  </a:lnTo>
                  <a:lnTo>
                    <a:pt x="13208" y="261779"/>
                  </a:lnTo>
                  <a:lnTo>
                    <a:pt x="8806" y="277531"/>
                  </a:lnTo>
                  <a:lnTo>
                    <a:pt x="5870" y="293675"/>
                  </a:lnTo>
                  <a:lnTo>
                    <a:pt x="3913" y="310084"/>
                  </a:lnTo>
                  <a:lnTo>
                    <a:pt x="2609" y="328078"/>
                  </a:lnTo>
                  <a:lnTo>
                    <a:pt x="1739" y="347129"/>
                  </a:lnTo>
                  <a:lnTo>
                    <a:pt x="0" y="4064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3568700" y="7048500"/>
              <a:ext cx="12701" cy="152401"/>
            </a:xfrm>
            <a:custGeom>
              <a:avLst/>
              <a:gdLst/>
              <a:ahLst/>
              <a:cxnLst/>
              <a:rect l="0" t="0" r="0" b="0"/>
              <a:pathLst>
                <a:path w="12701" h="152401">
                  <a:moveTo>
                    <a:pt x="0" y="0"/>
                  </a:moveTo>
                  <a:lnTo>
                    <a:pt x="0" y="69074"/>
                  </a:lnTo>
                  <a:lnTo>
                    <a:pt x="12700" y="1524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3670300" y="8547100"/>
              <a:ext cx="187099" cy="495301"/>
            </a:xfrm>
            <a:custGeom>
              <a:avLst/>
              <a:gdLst/>
              <a:ahLst/>
              <a:cxnLst/>
              <a:rect l="0" t="0" r="0" b="0"/>
              <a:pathLst>
                <a:path w="187099" h="495301">
                  <a:moveTo>
                    <a:pt x="63500" y="0"/>
                  </a:moveTo>
                  <a:lnTo>
                    <a:pt x="56757" y="26968"/>
                  </a:lnTo>
                  <a:lnTo>
                    <a:pt x="54771" y="43378"/>
                  </a:lnTo>
                  <a:lnTo>
                    <a:pt x="53447" y="62785"/>
                  </a:lnTo>
                  <a:lnTo>
                    <a:pt x="52565" y="84190"/>
                  </a:lnTo>
                  <a:lnTo>
                    <a:pt x="49154" y="104104"/>
                  </a:lnTo>
                  <a:lnTo>
                    <a:pt x="44058" y="123025"/>
                  </a:lnTo>
                  <a:lnTo>
                    <a:pt x="37839" y="141283"/>
                  </a:lnTo>
                  <a:lnTo>
                    <a:pt x="33692" y="160511"/>
                  </a:lnTo>
                  <a:lnTo>
                    <a:pt x="30928" y="180385"/>
                  </a:lnTo>
                  <a:lnTo>
                    <a:pt x="29085" y="200690"/>
                  </a:lnTo>
                  <a:lnTo>
                    <a:pt x="27857" y="224104"/>
                  </a:lnTo>
                  <a:lnTo>
                    <a:pt x="26492" y="276461"/>
                  </a:lnTo>
                  <a:lnTo>
                    <a:pt x="28950" y="298607"/>
                  </a:lnTo>
                  <a:lnTo>
                    <a:pt x="33411" y="317604"/>
                  </a:lnTo>
                  <a:lnTo>
                    <a:pt x="54107" y="378512"/>
                  </a:lnTo>
                  <a:lnTo>
                    <a:pt x="66851" y="412820"/>
                  </a:lnTo>
                  <a:lnTo>
                    <a:pt x="74200" y="431846"/>
                  </a:lnTo>
                  <a:lnTo>
                    <a:pt x="81922" y="447353"/>
                  </a:lnTo>
                  <a:lnTo>
                    <a:pt x="89892" y="460513"/>
                  </a:lnTo>
                  <a:lnTo>
                    <a:pt x="98028" y="472109"/>
                  </a:lnTo>
                  <a:lnTo>
                    <a:pt x="107685" y="477017"/>
                  </a:lnTo>
                  <a:lnTo>
                    <a:pt x="118357" y="477466"/>
                  </a:lnTo>
                  <a:lnTo>
                    <a:pt x="129704" y="474944"/>
                  </a:lnTo>
                  <a:lnTo>
                    <a:pt x="140092" y="469029"/>
                  </a:lnTo>
                  <a:lnTo>
                    <a:pt x="149839" y="460853"/>
                  </a:lnTo>
                  <a:lnTo>
                    <a:pt x="159159" y="451168"/>
                  </a:lnTo>
                  <a:lnTo>
                    <a:pt x="166784" y="437657"/>
                  </a:lnTo>
                  <a:lnTo>
                    <a:pt x="173278" y="421593"/>
                  </a:lnTo>
                  <a:lnTo>
                    <a:pt x="179018" y="403828"/>
                  </a:lnTo>
                  <a:lnTo>
                    <a:pt x="182845" y="384930"/>
                  </a:lnTo>
                  <a:lnTo>
                    <a:pt x="185397" y="365276"/>
                  </a:lnTo>
                  <a:lnTo>
                    <a:pt x="187098" y="345116"/>
                  </a:lnTo>
                  <a:lnTo>
                    <a:pt x="181176" y="331678"/>
                  </a:lnTo>
                  <a:lnTo>
                    <a:pt x="170173" y="322718"/>
                  </a:lnTo>
                  <a:lnTo>
                    <a:pt x="155782" y="316745"/>
                  </a:lnTo>
                  <a:lnTo>
                    <a:pt x="141954" y="316996"/>
                  </a:lnTo>
                  <a:lnTo>
                    <a:pt x="128503" y="321397"/>
                  </a:lnTo>
                  <a:lnTo>
                    <a:pt x="115301" y="328565"/>
                  </a:lnTo>
                  <a:lnTo>
                    <a:pt x="103679" y="336165"/>
                  </a:lnTo>
                  <a:lnTo>
                    <a:pt x="93108" y="344054"/>
                  </a:lnTo>
                  <a:lnTo>
                    <a:pt x="83238" y="352136"/>
                  </a:lnTo>
                  <a:lnTo>
                    <a:pt x="72425" y="364580"/>
                  </a:lnTo>
                  <a:lnTo>
                    <a:pt x="60983" y="379931"/>
                  </a:lnTo>
                  <a:lnTo>
                    <a:pt x="49122" y="397220"/>
                  </a:lnTo>
                  <a:lnTo>
                    <a:pt x="38393" y="411569"/>
                  </a:lnTo>
                  <a:lnTo>
                    <a:pt x="28417" y="423957"/>
                  </a:lnTo>
                  <a:lnTo>
                    <a:pt x="0" y="4953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4455918" y="8551677"/>
              <a:ext cx="329847" cy="681224"/>
            </a:xfrm>
            <a:custGeom>
              <a:avLst/>
              <a:gdLst/>
              <a:ahLst/>
              <a:cxnLst/>
              <a:rect l="0" t="0" r="0" b="0"/>
              <a:pathLst>
                <a:path w="329847" h="681224">
                  <a:moveTo>
                    <a:pt x="204982" y="46223"/>
                  </a:moveTo>
                  <a:lnTo>
                    <a:pt x="191497" y="32738"/>
                  </a:lnTo>
                  <a:lnTo>
                    <a:pt x="180470" y="25944"/>
                  </a:lnTo>
                  <a:lnTo>
                    <a:pt x="166063" y="18593"/>
                  </a:lnTo>
                  <a:lnTo>
                    <a:pt x="149402" y="10870"/>
                  </a:lnTo>
                  <a:lnTo>
                    <a:pt x="131240" y="5720"/>
                  </a:lnTo>
                  <a:lnTo>
                    <a:pt x="112076" y="2288"/>
                  </a:lnTo>
                  <a:lnTo>
                    <a:pt x="92245" y="0"/>
                  </a:lnTo>
                  <a:lnTo>
                    <a:pt x="74790" y="1296"/>
                  </a:lnTo>
                  <a:lnTo>
                    <a:pt x="58921" y="4982"/>
                  </a:lnTo>
                  <a:lnTo>
                    <a:pt x="44108" y="10263"/>
                  </a:lnTo>
                  <a:lnTo>
                    <a:pt x="34232" y="20838"/>
                  </a:lnTo>
                  <a:lnTo>
                    <a:pt x="27649" y="34944"/>
                  </a:lnTo>
                  <a:lnTo>
                    <a:pt x="23260" y="51404"/>
                  </a:lnTo>
                  <a:lnTo>
                    <a:pt x="20333" y="69432"/>
                  </a:lnTo>
                  <a:lnTo>
                    <a:pt x="18383" y="88507"/>
                  </a:lnTo>
                  <a:lnTo>
                    <a:pt x="17083" y="108278"/>
                  </a:lnTo>
                  <a:lnTo>
                    <a:pt x="16216" y="131337"/>
                  </a:lnTo>
                  <a:lnTo>
                    <a:pt x="15252" y="183299"/>
                  </a:lnTo>
                  <a:lnTo>
                    <a:pt x="12173" y="208163"/>
                  </a:lnTo>
                  <a:lnTo>
                    <a:pt x="7298" y="231794"/>
                  </a:lnTo>
                  <a:lnTo>
                    <a:pt x="1226" y="254604"/>
                  </a:lnTo>
                  <a:lnTo>
                    <a:pt x="0" y="274043"/>
                  </a:lnTo>
                  <a:lnTo>
                    <a:pt x="2005" y="291236"/>
                  </a:lnTo>
                  <a:lnTo>
                    <a:pt x="6164" y="306931"/>
                  </a:lnTo>
                  <a:lnTo>
                    <a:pt x="13170" y="315984"/>
                  </a:lnTo>
                  <a:lnTo>
                    <a:pt x="22074" y="320608"/>
                  </a:lnTo>
                  <a:lnTo>
                    <a:pt x="32243" y="322279"/>
                  </a:lnTo>
                  <a:lnTo>
                    <a:pt x="41845" y="320572"/>
                  </a:lnTo>
                  <a:lnTo>
                    <a:pt x="51068" y="316611"/>
                  </a:lnTo>
                  <a:lnTo>
                    <a:pt x="60039" y="311148"/>
                  </a:lnTo>
                  <a:lnTo>
                    <a:pt x="73076" y="307507"/>
                  </a:lnTo>
                  <a:lnTo>
                    <a:pt x="88822" y="305078"/>
                  </a:lnTo>
                  <a:lnTo>
                    <a:pt x="106375" y="303460"/>
                  </a:lnTo>
                  <a:lnTo>
                    <a:pt x="127955" y="305203"/>
                  </a:lnTo>
                  <a:lnTo>
                    <a:pt x="152220" y="309187"/>
                  </a:lnTo>
                  <a:lnTo>
                    <a:pt x="178273" y="314666"/>
                  </a:lnTo>
                  <a:lnTo>
                    <a:pt x="199876" y="322551"/>
                  </a:lnTo>
                  <a:lnTo>
                    <a:pt x="218511" y="332041"/>
                  </a:lnTo>
                  <a:lnTo>
                    <a:pt x="235168" y="342602"/>
                  </a:lnTo>
                  <a:lnTo>
                    <a:pt x="249095" y="353875"/>
                  </a:lnTo>
                  <a:lnTo>
                    <a:pt x="261201" y="365624"/>
                  </a:lnTo>
                  <a:lnTo>
                    <a:pt x="272095" y="377691"/>
                  </a:lnTo>
                  <a:lnTo>
                    <a:pt x="283590" y="392790"/>
                  </a:lnTo>
                  <a:lnTo>
                    <a:pt x="295487" y="409912"/>
                  </a:lnTo>
                  <a:lnTo>
                    <a:pt x="307652" y="428382"/>
                  </a:lnTo>
                  <a:lnTo>
                    <a:pt x="315762" y="447751"/>
                  </a:lnTo>
                  <a:lnTo>
                    <a:pt x="321168" y="467719"/>
                  </a:lnTo>
                  <a:lnTo>
                    <a:pt x="324773" y="488087"/>
                  </a:lnTo>
                  <a:lnTo>
                    <a:pt x="327176" y="510132"/>
                  </a:lnTo>
                  <a:lnTo>
                    <a:pt x="328777" y="533296"/>
                  </a:lnTo>
                  <a:lnTo>
                    <a:pt x="329846" y="557204"/>
                  </a:lnTo>
                  <a:lnTo>
                    <a:pt x="327735" y="577377"/>
                  </a:lnTo>
                  <a:lnTo>
                    <a:pt x="323506" y="595060"/>
                  </a:lnTo>
                  <a:lnTo>
                    <a:pt x="303182" y="653854"/>
                  </a:lnTo>
                  <a:lnTo>
                    <a:pt x="294438" y="662977"/>
                  </a:lnTo>
                  <a:lnTo>
                    <a:pt x="282963" y="669059"/>
                  </a:lnTo>
                  <a:lnTo>
                    <a:pt x="269669" y="673114"/>
                  </a:lnTo>
                  <a:lnTo>
                    <a:pt x="253751" y="675817"/>
                  </a:lnTo>
                  <a:lnTo>
                    <a:pt x="236083" y="677618"/>
                  </a:lnTo>
                  <a:lnTo>
                    <a:pt x="217249" y="678820"/>
                  </a:lnTo>
                  <a:lnTo>
                    <a:pt x="197638" y="679620"/>
                  </a:lnTo>
                  <a:lnTo>
                    <a:pt x="157032" y="680510"/>
                  </a:lnTo>
                  <a:lnTo>
                    <a:pt x="27182" y="68122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Group 35"/>
          <p:cNvGrpSpPr/>
          <p:nvPr/>
        </p:nvGrpSpPr>
        <p:grpSpPr>
          <a:xfrm>
            <a:off x="4370725" y="6400800"/>
            <a:ext cx="290176" cy="495301"/>
            <a:chOff x="4370725" y="6400800"/>
            <a:chExt cx="290176" cy="495301"/>
          </a:xfrm>
        </p:grpSpPr>
        <p:sp>
          <p:nvSpPr>
            <p:cNvPr id="34" name="Freeform 33"/>
            <p:cNvSpPr/>
            <p:nvPr/>
          </p:nvSpPr>
          <p:spPr>
            <a:xfrm>
              <a:off x="4370725" y="6400800"/>
              <a:ext cx="252076" cy="215901"/>
            </a:xfrm>
            <a:custGeom>
              <a:avLst/>
              <a:gdLst/>
              <a:ahLst/>
              <a:cxnLst/>
              <a:rect l="0" t="0" r="0" b="0"/>
              <a:pathLst>
                <a:path w="252076" h="215901">
                  <a:moveTo>
                    <a:pt x="74275" y="0"/>
                  </a:moveTo>
                  <a:lnTo>
                    <a:pt x="60790" y="20225"/>
                  </a:lnTo>
                  <a:lnTo>
                    <a:pt x="56819" y="31828"/>
                  </a:lnTo>
                  <a:lnTo>
                    <a:pt x="54171" y="45208"/>
                  </a:lnTo>
                  <a:lnTo>
                    <a:pt x="52405" y="59771"/>
                  </a:lnTo>
                  <a:lnTo>
                    <a:pt x="49817" y="73714"/>
                  </a:lnTo>
                  <a:lnTo>
                    <a:pt x="46681" y="87242"/>
                  </a:lnTo>
                  <a:lnTo>
                    <a:pt x="43179" y="100495"/>
                  </a:lnTo>
                  <a:lnTo>
                    <a:pt x="40844" y="114974"/>
                  </a:lnTo>
                  <a:lnTo>
                    <a:pt x="39287" y="130271"/>
                  </a:lnTo>
                  <a:lnTo>
                    <a:pt x="38250" y="146115"/>
                  </a:lnTo>
                  <a:lnTo>
                    <a:pt x="30502" y="158087"/>
                  </a:lnTo>
                  <a:lnTo>
                    <a:pt x="18282" y="167480"/>
                  </a:lnTo>
                  <a:lnTo>
                    <a:pt x="3080" y="175153"/>
                  </a:lnTo>
                  <a:lnTo>
                    <a:pt x="0" y="180268"/>
                  </a:lnTo>
                  <a:lnTo>
                    <a:pt x="5003" y="183679"/>
                  </a:lnTo>
                  <a:lnTo>
                    <a:pt x="15393" y="185952"/>
                  </a:lnTo>
                  <a:lnTo>
                    <a:pt x="29376" y="187468"/>
                  </a:lnTo>
                  <a:lnTo>
                    <a:pt x="45753" y="188479"/>
                  </a:lnTo>
                  <a:lnTo>
                    <a:pt x="82765" y="189601"/>
                  </a:lnTo>
                  <a:lnTo>
                    <a:pt x="122733" y="190100"/>
                  </a:lnTo>
                  <a:lnTo>
                    <a:pt x="139036" y="193056"/>
                  </a:lnTo>
                  <a:lnTo>
                    <a:pt x="152727" y="197848"/>
                  </a:lnTo>
                  <a:lnTo>
                    <a:pt x="164676" y="203865"/>
                  </a:lnTo>
                  <a:lnTo>
                    <a:pt x="179698" y="207877"/>
                  </a:lnTo>
                  <a:lnTo>
                    <a:pt x="196768" y="210551"/>
                  </a:lnTo>
                  <a:lnTo>
                    <a:pt x="252075" y="2159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4572000" y="6426200"/>
              <a:ext cx="88901" cy="469901"/>
            </a:xfrm>
            <a:custGeom>
              <a:avLst/>
              <a:gdLst/>
              <a:ahLst/>
              <a:cxnLst/>
              <a:rect l="0" t="0" r="0" b="0"/>
              <a:pathLst>
                <a:path w="88901" h="469901">
                  <a:moveTo>
                    <a:pt x="88900" y="0"/>
                  </a:moveTo>
                  <a:lnTo>
                    <a:pt x="75415" y="20225"/>
                  </a:lnTo>
                  <a:lnTo>
                    <a:pt x="71444" y="33239"/>
                  </a:lnTo>
                  <a:lnTo>
                    <a:pt x="68796" y="48970"/>
                  </a:lnTo>
                  <a:lnTo>
                    <a:pt x="67030" y="66513"/>
                  </a:lnTo>
                  <a:lnTo>
                    <a:pt x="58798" y="85264"/>
                  </a:lnTo>
                  <a:lnTo>
                    <a:pt x="46254" y="104821"/>
                  </a:lnTo>
                  <a:lnTo>
                    <a:pt x="30836" y="124914"/>
                  </a:lnTo>
                  <a:lnTo>
                    <a:pt x="23379" y="141131"/>
                  </a:lnTo>
                  <a:lnTo>
                    <a:pt x="21231" y="154765"/>
                  </a:lnTo>
                  <a:lnTo>
                    <a:pt x="22620" y="166676"/>
                  </a:lnTo>
                  <a:lnTo>
                    <a:pt x="20725" y="184495"/>
                  </a:lnTo>
                  <a:lnTo>
                    <a:pt x="16638" y="206253"/>
                  </a:lnTo>
                  <a:lnTo>
                    <a:pt x="11092" y="230635"/>
                  </a:lnTo>
                  <a:lnTo>
                    <a:pt x="7394" y="253945"/>
                  </a:lnTo>
                  <a:lnTo>
                    <a:pt x="4929" y="276542"/>
                  </a:lnTo>
                  <a:lnTo>
                    <a:pt x="3286" y="298661"/>
                  </a:lnTo>
                  <a:lnTo>
                    <a:pt x="2190" y="320463"/>
                  </a:lnTo>
                  <a:lnTo>
                    <a:pt x="973" y="363501"/>
                  </a:lnTo>
                  <a:lnTo>
                    <a:pt x="0" y="4699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7" name="Freeform 36"/>
          <p:cNvSpPr/>
          <p:nvPr/>
        </p:nvSpPr>
        <p:spPr>
          <a:xfrm>
            <a:off x="5333705" y="10493692"/>
            <a:ext cx="13072" cy="16527"/>
          </a:xfrm>
          <a:custGeom>
            <a:avLst/>
            <a:gdLst/>
            <a:ahLst/>
            <a:cxnLst/>
            <a:rect l="0" t="0" r="0" b="0"/>
            <a:pathLst>
              <a:path w="13072" h="16527">
                <a:moveTo>
                  <a:pt x="13071" y="16526"/>
                </a:moveTo>
                <a:lnTo>
                  <a:pt x="11167" y="13812"/>
                </a:lnTo>
                <a:lnTo>
                  <a:pt x="3310" y="3810"/>
                </a:lnTo>
                <a:lnTo>
                  <a:pt x="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4660900" y="6730959"/>
            <a:ext cx="71680" cy="50842"/>
          </a:xfrm>
          <a:custGeom>
            <a:avLst/>
            <a:gdLst/>
            <a:ahLst/>
            <a:cxnLst/>
            <a:rect l="0" t="0" r="0" b="0"/>
            <a:pathLst>
              <a:path w="71680" h="50842">
                <a:moveTo>
                  <a:pt x="0" y="50841"/>
                </a:moveTo>
                <a:lnTo>
                  <a:pt x="20225" y="44099"/>
                </a:lnTo>
                <a:lnTo>
                  <a:pt x="29005" y="39290"/>
                </a:lnTo>
                <a:lnTo>
                  <a:pt x="37681" y="33263"/>
                </a:lnTo>
                <a:lnTo>
                  <a:pt x="46287" y="26422"/>
                </a:lnTo>
                <a:lnTo>
                  <a:pt x="49203" y="24684"/>
                </a:lnTo>
                <a:lnTo>
                  <a:pt x="48324" y="26347"/>
                </a:lnTo>
                <a:lnTo>
                  <a:pt x="44916" y="30278"/>
                </a:lnTo>
                <a:lnTo>
                  <a:pt x="48288" y="30077"/>
                </a:lnTo>
                <a:lnTo>
                  <a:pt x="56181" y="27120"/>
                </a:lnTo>
                <a:lnTo>
                  <a:pt x="67087" y="22327"/>
                </a:lnTo>
                <a:lnTo>
                  <a:pt x="71535" y="16309"/>
                </a:lnTo>
                <a:lnTo>
                  <a:pt x="71679" y="9476"/>
                </a:lnTo>
                <a:lnTo>
                  <a:pt x="68953" y="2097"/>
                </a:lnTo>
                <a:lnTo>
                  <a:pt x="64313" y="0"/>
                </a:lnTo>
                <a:lnTo>
                  <a:pt x="58397" y="1425"/>
                </a:lnTo>
                <a:lnTo>
                  <a:pt x="51631" y="5197"/>
                </a:lnTo>
                <a:lnTo>
                  <a:pt x="42888" y="10534"/>
                </a:lnTo>
                <a:lnTo>
                  <a:pt x="0" y="3814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4235052" y="11014899"/>
            <a:ext cx="237" cy="1138"/>
          </a:xfrm>
          <a:custGeom>
            <a:avLst/>
            <a:gdLst/>
            <a:ahLst/>
            <a:cxnLst/>
            <a:rect l="0" t="0" r="0" b="0"/>
            <a:pathLst>
              <a:path w="237" h="1138">
                <a:moveTo>
                  <a:pt x="236" y="0"/>
                </a:moveTo>
                <a:lnTo>
                  <a:pt x="0" y="113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9" name="Group 48"/>
          <p:cNvGrpSpPr/>
          <p:nvPr/>
        </p:nvGrpSpPr>
        <p:grpSpPr>
          <a:xfrm>
            <a:off x="3200400" y="9232900"/>
            <a:ext cx="2481884" cy="1760620"/>
            <a:chOff x="3200400" y="9232900"/>
            <a:chExt cx="2481884" cy="1760620"/>
          </a:xfrm>
        </p:grpSpPr>
        <p:sp>
          <p:nvSpPr>
            <p:cNvPr id="40" name="Freeform 39"/>
            <p:cNvSpPr/>
            <p:nvPr/>
          </p:nvSpPr>
          <p:spPr>
            <a:xfrm>
              <a:off x="4571596" y="9563100"/>
              <a:ext cx="51205" cy="54094"/>
            </a:xfrm>
            <a:custGeom>
              <a:avLst/>
              <a:gdLst/>
              <a:ahLst/>
              <a:cxnLst/>
              <a:rect l="0" t="0" r="0" b="0"/>
              <a:pathLst>
                <a:path w="51205" h="54094">
                  <a:moveTo>
                    <a:pt x="51204" y="0"/>
                  </a:moveTo>
                  <a:lnTo>
                    <a:pt x="24235" y="20225"/>
                  </a:lnTo>
                  <a:lnTo>
                    <a:pt x="14881" y="30417"/>
                  </a:lnTo>
                  <a:lnTo>
                    <a:pt x="7233" y="41445"/>
                  </a:lnTo>
                  <a:lnTo>
                    <a:pt x="723" y="53030"/>
                  </a:lnTo>
                  <a:lnTo>
                    <a:pt x="0" y="5409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4486831" y="9542291"/>
              <a:ext cx="410498" cy="514476"/>
            </a:xfrm>
            <a:custGeom>
              <a:avLst/>
              <a:gdLst/>
              <a:ahLst/>
              <a:cxnLst/>
              <a:rect l="0" t="0" r="0" b="0"/>
              <a:pathLst>
                <a:path w="410498" h="514476">
                  <a:moveTo>
                    <a:pt x="0" y="314160"/>
                  </a:moveTo>
                  <a:lnTo>
                    <a:pt x="76" y="314750"/>
                  </a:lnTo>
                  <a:lnTo>
                    <a:pt x="4451" y="331069"/>
                  </a:lnTo>
                  <a:lnTo>
                    <a:pt x="10191" y="346182"/>
                  </a:lnTo>
                  <a:lnTo>
                    <a:pt x="16839" y="359080"/>
                  </a:lnTo>
                  <a:lnTo>
                    <a:pt x="24093" y="370501"/>
                  </a:lnTo>
                  <a:lnTo>
                    <a:pt x="31752" y="380937"/>
                  </a:lnTo>
                  <a:lnTo>
                    <a:pt x="39679" y="394949"/>
                  </a:lnTo>
                  <a:lnTo>
                    <a:pt x="47787" y="411347"/>
                  </a:lnTo>
                  <a:lnTo>
                    <a:pt x="56014" y="429335"/>
                  </a:lnTo>
                  <a:lnTo>
                    <a:pt x="65732" y="444148"/>
                  </a:lnTo>
                  <a:lnTo>
                    <a:pt x="76444" y="456846"/>
                  </a:lnTo>
                  <a:lnTo>
                    <a:pt x="117312" y="497503"/>
                  </a:lnTo>
                  <a:lnTo>
                    <a:pt x="130586" y="503705"/>
                  </a:lnTo>
                  <a:lnTo>
                    <a:pt x="146492" y="507839"/>
                  </a:lnTo>
                  <a:lnTo>
                    <a:pt x="164151" y="510596"/>
                  </a:lnTo>
                  <a:lnTo>
                    <a:pt x="182979" y="512434"/>
                  </a:lnTo>
                  <a:lnTo>
                    <a:pt x="202586" y="513658"/>
                  </a:lnTo>
                  <a:lnTo>
                    <a:pt x="222714" y="514475"/>
                  </a:lnTo>
                  <a:lnTo>
                    <a:pt x="240365" y="512197"/>
                  </a:lnTo>
                  <a:lnTo>
                    <a:pt x="256366" y="507857"/>
                  </a:lnTo>
                  <a:lnTo>
                    <a:pt x="271267" y="502140"/>
                  </a:lnTo>
                  <a:lnTo>
                    <a:pt x="284023" y="495507"/>
                  </a:lnTo>
                  <a:lnTo>
                    <a:pt x="295349" y="488264"/>
                  </a:lnTo>
                  <a:lnTo>
                    <a:pt x="305722" y="480612"/>
                  </a:lnTo>
                  <a:lnTo>
                    <a:pt x="315460" y="472689"/>
                  </a:lnTo>
                  <a:lnTo>
                    <a:pt x="324774" y="464585"/>
                  </a:lnTo>
                  <a:lnTo>
                    <a:pt x="333805" y="456359"/>
                  </a:lnTo>
                  <a:lnTo>
                    <a:pt x="341237" y="446642"/>
                  </a:lnTo>
                  <a:lnTo>
                    <a:pt x="347604" y="435930"/>
                  </a:lnTo>
                  <a:lnTo>
                    <a:pt x="353258" y="424557"/>
                  </a:lnTo>
                  <a:lnTo>
                    <a:pt x="359851" y="414152"/>
                  </a:lnTo>
                  <a:lnTo>
                    <a:pt x="367068" y="404393"/>
                  </a:lnTo>
                  <a:lnTo>
                    <a:pt x="374702" y="395065"/>
                  </a:lnTo>
                  <a:lnTo>
                    <a:pt x="382613" y="381790"/>
                  </a:lnTo>
                  <a:lnTo>
                    <a:pt x="390709" y="365885"/>
                  </a:lnTo>
                  <a:lnTo>
                    <a:pt x="398929" y="348226"/>
                  </a:lnTo>
                  <a:lnTo>
                    <a:pt x="404409" y="329398"/>
                  </a:lnTo>
                  <a:lnTo>
                    <a:pt x="408062" y="309791"/>
                  </a:lnTo>
                  <a:lnTo>
                    <a:pt x="410497" y="289663"/>
                  </a:lnTo>
                  <a:lnTo>
                    <a:pt x="409299" y="272012"/>
                  </a:lnTo>
                  <a:lnTo>
                    <a:pt x="405678" y="256010"/>
                  </a:lnTo>
                  <a:lnTo>
                    <a:pt x="400442" y="241110"/>
                  </a:lnTo>
                  <a:lnTo>
                    <a:pt x="396950" y="225532"/>
                  </a:lnTo>
                  <a:lnTo>
                    <a:pt x="394623" y="209502"/>
                  </a:lnTo>
                  <a:lnTo>
                    <a:pt x="393072" y="193171"/>
                  </a:lnTo>
                  <a:lnTo>
                    <a:pt x="387804" y="175228"/>
                  </a:lnTo>
                  <a:lnTo>
                    <a:pt x="380059" y="156210"/>
                  </a:lnTo>
                  <a:lnTo>
                    <a:pt x="370662" y="136477"/>
                  </a:lnTo>
                  <a:lnTo>
                    <a:pt x="358753" y="119087"/>
                  </a:lnTo>
                  <a:lnTo>
                    <a:pt x="345169" y="103261"/>
                  </a:lnTo>
                  <a:lnTo>
                    <a:pt x="296296" y="54186"/>
                  </a:lnTo>
                  <a:lnTo>
                    <a:pt x="285187" y="45882"/>
                  </a:lnTo>
                  <a:lnTo>
                    <a:pt x="273547" y="38935"/>
                  </a:lnTo>
                  <a:lnTo>
                    <a:pt x="261554" y="32893"/>
                  </a:lnTo>
                  <a:lnTo>
                    <a:pt x="246504" y="26042"/>
                  </a:lnTo>
                  <a:lnTo>
                    <a:pt x="210965" y="10905"/>
                  </a:lnTo>
                  <a:lnTo>
                    <a:pt x="191611" y="5740"/>
                  </a:lnTo>
                  <a:lnTo>
                    <a:pt x="171652" y="2296"/>
                  </a:lnTo>
                  <a:lnTo>
                    <a:pt x="151291" y="0"/>
                  </a:lnTo>
                  <a:lnTo>
                    <a:pt x="133484" y="1292"/>
                  </a:lnTo>
                  <a:lnTo>
                    <a:pt x="117379" y="4975"/>
                  </a:lnTo>
                  <a:lnTo>
                    <a:pt x="102409" y="10253"/>
                  </a:lnTo>
                  <a:lnTo>
                    <a:pt x="86784" y="15182"/>
                  </a:lnTo>
                  <a:lnTo>
                    <a:pt x="82316" y="1644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3582870" y="9232900"/>
              <a:ext cx="145748" cy="640469"/>
            </a:xfrm>
            <a:custGeom>
              <a:avLst/>
              <a:gdLst/>
              <a:ahLst/>
              <a:cxnLst/>
              <a:rect l="0" t="0" r="0" b="0"/>
              <a:pathLst>
                <a:path w="145748" h="640469">
                  <a:moveTo>
                    <a:pt x="138230" y="0"/>
                  </a:moveTo>
                  <a:lnTo>
                    <a:pt x="124745" y="13484"/>
                  </a:lnTo>
                  <a:lnTo>
                    <a:pt x="120774" y="24511"/>
                  </a:lnTo>
                  <a:lnTo>
                    <a:pt x="118126" y="38918"/>
                  </a:lnTo>
                  <a:lnTo>
                    <a:pt x="116360" y="55578"/>
                  </a:lnTo>
                  <a:lnTo>
                    <a:pt x="112361" y="70919"/>
                  </a:lnTo>
                  <a:lnTo>
                    <a:pt x="106873" y="85380"/>
                  </a:lnTo>
                  <a:lnTo>
                    <a:pt x="100392" y="99252"/>
                  </a:lnTo>
                  <a:lnTo>
                    <a:pt x="94660" y="115558"/>
                  </a:lnTo>
                  <a:lnTo>
                    <a:pt x="89428" y="133483"/>
                  </a:lnTo>
                  <a:lnTo>
                    <a:pt x="84528" y="152488"/>
                  </a:lnTo>
                  <a:lnTo>
                    <a:pt x="78440" y="173625"/>
                  </a:lnTo>
                  <a:lnTo>
                    <a:pt x="64149" y="219688"/>
                  </a:lnTo>
                  <a:lnTo>
                    <a:pt x="56387" y="239593"/>
                  </a:lnTo>
                  <a:lnTo>
                    <a:pt x="48390" y="257095"/>
                  </a:lnTo>
                  <a:lnTo>
                    <a:pt x="40237" y="272996"/>
                  </a:lnTo>
                  <a:lnTo>
                    <a:pt x="31979" y="293475"/>
                  </a:lnTo>
                  <a:lnTo>
                    <a:pt x="23651" y="317006"/>
                  </a:lnTo>
                  <a:lnTo>
                    <a:pt x="15277" y="342570"/>
                  </a:lnTo>
                  <a:lnTo>
                    <a:pt x="9695" y="366669"/>
                  </a:lnTo>
                  <a:lnTo>
                    <a:pt x="5973" y="389790"/>
                  </a:lnTo>
                  <a:lnTo>
                    <a:pt x="3492" y="412260"/>
                  </a:lnTo>
                  <a:lnTo>
                    <a:pt x="1838" y="437118"/>
                  </a:lnTo>
                  <a:lnTo>
                    <a:pt x="735" y="463567"/>
                  </a:lnTo>
                  <a:lnTo>
                    <a:pt x="0" y="491077"/>
                  </a:lnTo>
                  <a:lnTo>
                    <a:pt x="2332" y="513652"/>
                  </a:lnTo>
                  <a:lnTo>
                    <a:pt x="6709" y="532934"/>
                  </a:lnTo>
                  <a:lnTo>
                    <a:pt x="12449" y="550023"/>
                  </a:lnTo>
                  <a:lnTo>
                    <a:pt x="19098" y="564237"/>
                  </a:lnTo>
                  <a:lnTo>
                    <a:pt x="26353" y="576536"/>
                  </a:lnTo>
                  <a:lnTo>
                    <a:pt x="34012" y="587557"/>
                  </a:lnTo>
                  <a:lnTo>
                    <a:pt x="43351" y="599138"/>
                  </a:lnTo>
                  <a:lnTo>
                    <a:pt x="53811" y="611092"/>
                  </a:lnTo>
                  <a:lnTo>
                    <a:pt x="65017" y="623295"/>
                  </a:lnTo>
                  <a:lnTo>
                    <a:pt x="78132" y="631429"/>
                  </a:lnTo>
                  <a:lnTo>
                    <a:pt x="92520" y="636853"/>
                  </a:lnTo>
                  <a:lnTo>
                    <a:pt x="107757" y="640468"/>
                  </a:lnTo>
                  <a:lnTo>
                    <a:pt x="122148" y="638646"/>
                  </a:lnTo>
                  <a:lnTo>
                    <a:pt x="135975" y="633197"/>
                  </a:lnTo>
                  <a:lnTo>
                    <a:pt x="145747" y="62748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3479800" y="9669641"/>
              <a:ext cx="205312" cy="109360"/>
            </a:xfrm>
            <a:custGeom>
              <a:avLst/>
              <a:gdLst/>
              <a:ahLst/>
              <a:cxnLst/>
              <a:rect l="0" t="0" r="0" b="0"/>
              <a:pathLst>
                <a:path w="205312" h="109360">
                  <a:moveTo>
                    <a:pt x="205311" y="6214"/>
                  </a:moveTo>
                  <a:lnTo>
                    <a:pt x="205160" y="6176"/>
                  </a:lnTo>
                  <a:lnTo>
                    <a:pt x="180518" y="2470"/>
                  </a:lnTo>
                  <a:lnTo>
                    <a:pt x="154212" y="0"/>
                  </a:lnTo>
                  <a:lnTo>
                    <a:pt x="132441" y="1175"/>
                  </a:lnTo>
                  <a:lnTo>
                    <a:pt x="113694" y="4780"/>
                  </a:lnTo>
                  <a:lnTo>
                    <a:pt x="53189" y="24103"/>
                  </a:lnTo>
                  <a:lnTo>
                    <a:pt x="41103" y="32766"/>
                  </a:lnTo>
                  <a:lnTo>
                    <a:pt x="30224" y="44186"/>
                  </a:lnTo>
                  <a:lnTo>
                    <a:pt x="0" y="10935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3200400" y="9906000"/>
              <a:ext cx="573273" cy="60685"/>
            </a:xfrm>
            <a:custGeom>
              <a:avLst/>
              <a:gdLst/>
              <a:ahLst/>
              <a:cxnLst/>
              <a:rect l="0" t="0" r="0" b="0"/>
              <a:pathLst>
                <a:path w="573273" h="60685">
                  <a:moveTo>
                    <a:pt x="0" y="0"/>
                  </a:moveTo>
                  <a:lnTo>
                    <a:pt x="47193" y="6741"/>
                  </a:lnTo>
                  <a:lnTo>
                    <a:pt x="96704" y="10052"/>
                  </a:lnTo>
                  <a:lnTo>
                    <a:pt x="153046" y="14345"/>
                  </a:lnTo>
                  <a:lnTo>
                    <a:pt x="183875" y="19441"/>
                  </a:lnTo>
                  <a:lnTo>
                    <a:pt x="244000" y="29807"/>
                  </a:lnTo>
                  <a:lnTo>
                    <a:pt x="294240" y="34414"/>
                  </a:lnTo>
                  <a:lnTo>
                    <a:pt x="340088" y="36462"/>
                  </a:lnTo>
                  <a:lnTo>
                    <a:pt x="405567" y="37614"/>
                  </a:lnTo>
                  <a:lnTo>
                    <a:pt x="448362" y="40706"/>
                  </a:lnTo>
                  <a:lnTo>
                    <a:pt x="490902" y="51488"/>
                  </a:lnTo>
                  <a:lnTo>
                    <a:pt x="554518" y="59941"/>
                  </a:lnTo>
                  <a:lnTo>
                    <a:pt x="573272" y="6068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4275969" y="10028079"/>
              <a:ext cx="981832" cy="233522"/>
            </a:xfrm>
            <a:custGeom>
              <a:avLst/>
              <a:gdLst/>
              <a:ahLst/>
              <a:cxnLst/>
              <a:rect l="0" t="0" r="0" b="0"/>
              <a:pathLst>
                <a:path w="981832" h="233522">
                  <a:moveTo>
                    <a:pt x="0" y="0"/>
                  </a:moveTo>
                  <a:lnTo>
                    <a:pt x="12035" y="1066"/>
                  </a:lnTo>
                  <a:lnTo>
                    <a:pt x="65388" y="10733"/>
                  </a:lnTo>
                  <a:lnTo>
                    <a:pt x="115912" y="23026"/>
                  </a:lnTo>
                  <a:lnTo>
                    <a:pt x="161885" y="33193"/>
                  </a:lnTo>
                  <a:lnTo>
                    <a:pt x="186845" y="39291"/>
                  </a:lnTo>
                  <a:lnTo>
                    <a:pt x="240918" y="53593"/>
                  </a:lnTo>
                  <a:lnTo>
                    <a:pt x="266345" y="61357"/>
                  </a:lnTo>
                  <a:lnTo>
                    <a:pt x="290351" y="69356"/>
                  </a:lnTo>
                  <a:lnTo>
                    <a:pt x="313411" y="77511"/>
                  </a:lnTo>
                  <a:lnTo>
                    <a:pt x="335840" y="84358"/>
                  </a:lnTo>
                  <a:lnTo>
                    <a:pt x="357848" y="90335"/>
                  </a:lnTo>
                  <a:lnTo>
                    <a:pt x="379575" y="95730"/>
                  </a:lnTo>
                  <a:lnTo>
                    <a:pt x="457349" y="116807"/>
                  </a:lnTo>
                  <a:lnTo>
                    <a:pt x="482598" y="124667"/>
                  </a:lnTo>
                  <a:lnTo>
                    <a:pt x="506487" y="132730"/>
                  </a:lnTo>
                  <a:lnTo>
                    <a:pt x="529468" y="140926"/>
                  </a:lnTo>
                  <a:lnTo>
                    <a:pt x="551844" y="147802"/>
                  </a:lnTo>
                  <a:lnTo>
                    <a:pt x="573817" y="153797"/>
                  </a:lnTo>
                  <a:lnTo>
                    <a:pt x="595522" y="159205"/>
                  </a:lnTo>
                  <a:lnTo>
                    <a:pt x="617047" y="165632"/>
                  </a:lnTo>
                  <a:lnTo>
                    <a:pt x="638453" y="172740"/>
                  </a:lnTo>
                  <a:lnTo>
                    <a:pt x="659778" y="180300"/>
                  </a:lnTo>
                  <a:lnTo>
                    <a:pt x="723503" y="190940"/>
                  </a:lnTo>
                  <a:lnTo>
                    <a:pt x="762126" y="200955"/>
                  </a:lnTo>
                  <a:lnTo>
                    <a:pt x="780327" y="207577"/>
                  </a:lnTo>
                  <a:lnTo>
                    <a:pt x="799517" y="213402"/>
                  </a:lnTo>
                  <a:lnTo>
                    <a:pt x="839654" y="223639"/>
                  </a:lnTo>
                  <a:lnTo>
                    <a:pt x="881011" y="229129"/>
                  </a:lnTo>
                  <a:lnTo>
                    <a:pt x="981831" y="23352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4548165" y="10188567"/>
              <a:ext cx="417536" cy="592951"/>
            </a:xfrm>
            <a:custGeom>
              <a:avLst/>
              <a:gdLst/>
              <a:ahLst/>
              <a:cxnLst/>
              <a:rect l="0" t="0" r="0" b="0"/>
              <a:pathLst>
                <a:path w="417536" h="592951">
                  <a:moveTo>
                    <a:pt x="417535" y="73033"/>
                  </a:moveTo>
                  <a:lnTo>
                    <a:pt x="340086" y="73033"/>
                  </a:lnTo>
                  <a:lnTo>
                    <a:pt x="323569" y="71622"/>
                  </a:lnTo>
                  <a:lnTo>
                    <a:pt x="308324" y="69270"/>
                  </a:lnTo>
                  <a:lnTo>
                    <a:pt x="293927" y="66291"/>
                  </a:lnTo>
                  <a:lnTo>
                    <a:pt x="278685" y="61482"/>
                  </a:lnTo>
                  <a:lnTo>
                    <a:pt x="262880" y="55455"/>
                  </a:lnTo>
                  <a:lnTo>
                    <a:pt x="246698" y="48614"/>
                  </a:lnTo>
                  <a:lnTo>
                    <a:pt x="231677" y="41231"/>
                  </a:lnTo>
                  <a:lnTo>
                    <a:pt x="217429" y="33488"/>
                  </a:lnTo>
                  <a:lnTo>
                    <a:pt x="203698" y="25503"/>
                  </a:lnTo>
                  <a:lnTo>
                    <a:pt x="190310" y="18768"/>
                  </a:lnTo>
                  <a:lnTo>
                    <a:pt x="177151" y="12867"/>
                  </a:lnTo>
                  <a:lnTo>
                    <a:pt x="164146" y="7523"/>
                  </a:lnTo>
                  <a:lnTo>
                    <a:pt x="149831" y="3959"/>
                  </a:lnTo>
                  <a:lnTo>
                    <a:pt x="134643" y="1583"/>
                  </a:lnTo>
                  <a:lnTo>
                    <a:pt x="118874" y="0"/>
                  </a:lnTo>
                  <a:lnTo>
                    <a:pt x="106950" y="3177"/>
                  </a:lnTo>
                  <a:lnTo>
                    <a:pt x="97589" y="9529"/>
                  </a:lnTo>
                  <a:lnTo>
                    <a:pt x="89937" y="17997"/>
                  </a:lnTo>
                  <a:lnTo>
                    <a:pt x="84837" y="30698"/>
                  </a:lnTo>
                  <a:lnTo>
                    <a:pt x="81436" y="46221"/>
                  </a:lnTo>
                  <a:lnTo>
                    <a:pt x="79169" y="63625"/>
                  </a:lnTo>
                  <a:lnTo>
                    <a:pt x="77657" y="80872"/>
                  </a:lnTo>
                  <a:lnTo>
                    <a:pt x="76649" y="98014"/>
                  </a:lnTo>
                  <a:lnTo>
                    <a:pt x="75978" y="115087"/>
                  </a:lnTo>
                  <a:lnTo>
                    <a:pt x="72708" y="130702"/>
                  </a:lnTo>
                  <a:lnTo>
                    <a:pt x="67706" y="145346"/>
                  </a:lnTo>
                  <a:lnTo>
                    <a:pt x="61548" y="159341"/>
                  </a:lnTo>
                  <a:lnTo>
                    <a:pt x="54622" y="171494"/>
                  </a:lnTo>
                  <a:lnTo>
                    <a:pt x="47182" y="182418"/>
                  </a:lnTo>
                  <a:lnTo>
                    <a:pt x="39399" y="192523"/>
                  </a:lnTo>
                  <a:lnTo>
                    <a:pt x="32800" y="203493"/>
                  </a:lnTo>
                  <a:lnTo>
                    <a:pt x="26989" y="215039"/>
                  </a:lnTo>
                  <a:lnTo>
                    <a:pt x="21704" y="226970"/>
                  </a:lnTo>
                  <a:lnTo>
                    <a:pt x="15359" y="237746"/>
                  </a:lnTo>
                  <a:lnTo>
                    <a:pt x="8306" y="247754"/>
                  </a:lnTo>
                  <a:lnTo>
                    <a:pt x="782" y="257246"/>
                  </a:lnTo>
                  <a:lnTo>
                    <a:pt x="0" y="264986"/>
                  </a:lnTo>
                  <a:lnTo>
                    <a:pt x="3711" y="271558"/>
                  </a:lnTo>
                  <a:lnTo>
                    <a:pt x="10419" y="277349"/>
                  </a:lnTo>
                  <a:lnTo>
                    <a:pt x="21946" y="279799"/>
                  </a:lnTo>
                  <a:lnTo>
                    <a:pt x="36687" y="280021"/>
                  </a:lnTo>
                  <a:lnTo>
                    <a:pt x="53570" y="278759"/>
                  </a:lnTo>
                  <a:lnTo>
                    <a:pt x="70469" y="275095"/>
                  </a:lnTo>
                  <a:lnTo>
                    <a:pt x="87379" y="269830"/>
                  </a:lnTo>
                  <a:lnTo>
                    <a:pt x="104298" y="263497"/>
                  </a:lnTo>
                  <a:lnTo>
                    <a:pt x="119810" y="262098"/>
                  </a:lnTo>
                  <a:lnTo>
                    <a:pt x="134385" y="263988"/>
                  </a:lnTo>
                  <a:lnTo>
                    <a:pt x="148335" y="268069"/>
                  </a:lnTo>
                  <a:lnTo>
                    <a:pt x="167513" y="272201"/>
                  </a:lnTo>
                  <a:lnTo>
                    <a:pt x="190176" y="276367"/>
                  </a:lnTo>
                  <a:lnTo>
                    <a:pt x="215162" y="280555"/>
                  </a:lnTo>
                  <a:lnTo>
                    <a:pt x="234641" y="286171"/>
                  </a:lnTo>
                  <a:lnTo>
                    <a:pt x="250451" y="292735"/>
                  </a:lnTo>
                  <a:lnTo>
                    <a:pt x="263812" y="299934"/>
                  </a:lnTo>
                  <a:lnTo>
                    <a:pt x="276953" y="308967"/>
                  </a:lnTo>
                  <a:lnTo>
                    <a:pt x="289947" y="319222"/>
                  </a:lnTo>
                  <a:lnTo>
                    <a:pt x="302843" y="330293"/>
                  </a:lnTo>
                  <a:lnTo>
                    <a:pt x="314262" y="340494"/>
                  </a:lnTo>
                  <a:lnTo>
                    <a:pt x="334476" y="359356"/>
                  </a:lnTo>
                  <a:lnTo>
                    <a:pt x="342407" y="371159"/>
                  </a:lnTo>
                  <a:lnTo>
                    <a:pt x="349105" y="384672"/>
                  </a:lnTo>
                  <a:lnTo>
                    <a:pt x="354981" y="399326"/>
                  </a:lnTo>
                  <a:lnTo>
                    <a:pt x="358899" y="416150"/>
                  </a:lnTo>
                  <a:lnTo>
                    <a:pt x="361511" y="434422"/>
                  </a:lnTo>
                  <a:lnTo>
                    <a:pt x="363252" y="453659"/>
                  </a:lnTo>
                  <a:lnTo>
                    <a:pt x="364413" y="473539"/>
                  </a:lnTo>
                  <a:lnTo>
                    <a:pt x="365703" y="514443"/>
                  </a:lnTo>
                  <a:lnTo>
                    <a:pt x="364635" y="532406"/>
                  </a:lnTo>
                  <a:lnTo>
                    <a:pt x="362513" y="548615"/>
                  </a:lnTo>
                  <a:lnTo>
                    <a:pt x="359687" y="563654"/>
                  </a:lnTo>
                  <a:lnTo>
                    <a:pt x="352158" y="573680"/>
                  </a:lnTo>
                  <a:lnTo>
                    <a:pt x="341495" y="580364"/>
                  </a:lnTo>
                  <a:lnTo>
                    <a:pt x="328741" y="584821"/>
                  </a:lnTo>
                  <a:lnTo>
                    <a:pt x="313184" y="587791"/>
                  </a:lnTo>
                  <a:lnTo>
                    <a:pt x="295756" y="589772"/>
                  </a:lnTo>
                  <a:lnTo>
                    <a:pt x="277082" y="591092"/>
                  </a:lnTo>
                  <a:lnTo>
                    <a:pt x="257577" y="591972"/>
                  </a:lnTo>
                  <a:lnTo>
                    <a:pt x="217091" y="592950"/>
                  </a:lnTo>
                  <a:lnTo>
                    <a:pt x="200650" y="590389"/>
                  </a:lnTo>
                  <a:lnTo>
                    <a:pt x="186867" y="585859"/>
                  </a:lnTo>
                  <a:lnTo>
                    <a:pt x="112735" y="56833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3905662" y="10224545"/>
              <a:ext cx="310739" cy="456156"/>
            </a:xfrm>
            <a:custGeom>
              <a:avLst/>
              <a:gdLst/>
              <a:ahLst/>
              <a:cxnLst/>
              <a:rect l="0" t="0" r="0" b="0"/>
              <a:pathLst>
                <a:path w="310739" h="456156">
                  <a:moveTo>
                    <a:pt x="31338" y="24355"/>
                  </a:moveTo>
                  <a:lnTo>
                    <a:pt x="51563" y="10870"/>
                  </a:lnTo>
                  <a:lnTo>
                    <a:pt x="64577" y="6898"/>
                  </a:lnTo>
                  <a:lnTo>
                    <a:pt x="80308" y="4250"/>
                  </a:lnTo>
                  <a:lnTo>
                    <a:pt x="97851" y="2485"/>
                  </a:lnTo>
                  <a:lnTo>
                    <a:pt x="116602" y="1308"/>
                  </a:lnTo>
                  <a:lnTo>
                    <a:pt x="156251" y="0"/>
                  </a:lnTo>
                  <a:lnTo>
                    <a:pt x="173880" y="2474"/>
                  </a:lnTo>
                  <a:lnTo>
                    <a:pt x="189866" y="6945"/>
                  </a:lnTo>
                  <a:lnTo>
                    <a:pt x="204756" y="12748"/>
                  </a:lnTo>
                  <a:lnTo>
                    <a:pt x="220328" y="18028"/>
                  </a:lnTo>
                  <a:lnTo>
                    <a:pt x="236353" y="22959"/>
                  </a:lnTo>
                  <a:lnTo>
                    <a:pt x="252681" y="27657"/>
                  </a:lnTo>
                  <a:lnTo>
                    <a:pt x="266389" y="36434"/>
                  </a:lnTo>
                  <a:lnTo>
                    <a:pt x="278350" y="47930"/>
                  </a:lnTo>
                  <a:lnTo>
                    <a:pt x="289145" y="61238"/>
                  </a:lnTo>
                  <a:lnTo>
                    <a:pt x="296343" y="77166"/>
                  </a:lnTo>
                  <a:lnTo>
                    <a:pt x="301141" y="94840"/>
                  </a:lnTo>
                  <a:lnTo>
                    <a:pt x="304340" y="113678"/>
                  </a:lnTo>
                  <a:lnTo>
                    <a:pt x="303650" y="133292"/>
                  </a:lnTo>
                  <a:lnTo>
                    <a:pt x="300368" y="153424"/>
                  </a:lnTo>
                  <a:lnTo>
                    <a:pt x="295358" y="173901"/>
                  </a:lnTo>
                  <a:lnTo>
                    <a:pt x="289195" y="190375"/>
                  </a:lnTo>
                  <a:lnTo>
                    <a:pt x="282265" y="204179"/>
                  </a:lnTo>
                  <a:lnTo>
                    <a:pt x="274823" y="216204"/>
                  </a:lnTo>
                  <a:lnTo>
                    <a:pt x="265627" y="228454"/>
                  </a:lnTo>
                  <a:lnTo>
                    <a:pt x="255264" y="240854"/>
                  </a:lnTo>
                  <a:lnTo>
                    <a:pt x="244122" y="253354"/>
                  </a:lnTo>
                  <a:lnTo>
                    <a:pt x="229638" y="264510"/>
                  </a:lnTo>
                  <a:lnTo>
                    <a:pt x="212927" y="274769"/>
                  </a:lnTo>
                  <a:lnTo>
                    <a:pt x="194730" y="284431"/>
                  </a:lnTo>
                  <a:lnTo>
                    <a:pt x="176955" y="290872"/>
                  </a:lnTo>
                  <a:lnTo>
                    <a:pt x="159460" y="295167"/>
                  </a:lnTo>
                  <a:lnTo>
                    <a:pt x="142153" y="298029"/>
                  </a:lnTo>
                  <a:lnTo>
                    <a:pt x="123559" y="297115"/>
                  </a:lnTo>
                  <a:lnTo>
                    <a:pt x="104107" y="293684"/>
                  </a:lnTo>
                  <a:lnTo>
                    <a:pt x="84084" y="288574"/>
                  </a:lnTo>
                  <a:lnTo>
                    <a:pt x="66502" y="282345"/>
                  </a:lnTo>
                  <a:lnTo>
                    <a:pt x="50547" y="275370"/>
                  </a:lnTo>
                  <a:lnTo>
                    <a:pt x="35677" y="267899"/>
                  </a:lnTo>
                  <a:lnTo>
                    <a:pt x="22942" y="258684"/>
                  </a:lnTo>
                  <a:lnTo>
                    <a:pt x="11629" y="248307"/>
                  </a:lnTo>
                  <a:lnTo>
                    <a:pt x="1265" y="237156"/>
                  </a:lnTo>
                  <a:lnTo>
                    <a:pt x="0" y="229723"/>
                  </a:lnTo>
                  <a:lnTo>
                    <a:pt x="4802" y="224766"/>
                  </a:lnTo>
                  <a:lnTo>
                    <a:pt x="13647" y="221462"/>
                  </a:lnTo>
                  <a:lnTo>
                    <a:pt x="26599" y="219260"/>
                  </a:lnTo>
                  <a:lnTo>
                    <a:pt x="42290" y="217791"/>
                  </a:lnTo>
                  <a:lnTo>
                    <a:pt x="59806" y="216813"/>
                  </a:lnTo>
                  <a:lnTo>
                    <a:pt x="78538" y="220393"/>
                  </a:lnTo>
                  <a:lnTo>
                    <a:pt x="98083" y="227013"/>
                  </a:lnTo>
                  <a:lnTo>
                    <a:pt x="118168" y="235660"/>
                  </a:lnTo>
                  <a:lnTo>
                    <a:pt x="135791" y="247070"/>
                  </a:lnTo>
                  <a:lnTo>
                    <a:pt x="151773" y="260320"/>
                  </a:lnTo>
                  <a:lnTo>
                    <a:pt x="240111" y="347501"/>
                  </a:lnTo>
                  <a:lnTo>
                    <a:pt x="249542" y="358319"/>
                  </a:lnTo>
                  <a:lnTo>
                    <a:pt x="258652" y="369764"/>
                  </a:lnTo>
                  <a:lnTo>
                    <a:pt x="267547" y="381627"/>
                  </a:lnTo>
                  <a:lnTo>
                    <a:pt x="276299" y="392358"/>
                  </a:lnTo>
                  <a:lnTo>
                    <a:pt x="284957" y="402335"/>
                  </a:lnTo>
                  <a:lnTo>
                    <a:pt x="310738" y="45615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5245346" y="10439400"/>
              <a:ext cx="436938" cy="554120"/>
            </a:xfrm>
            <a:custGeom>
              <a:avLst/>
              <a:gdLst/>
              <a:ahLst/>
              <a:cxnLst/>
              <a:rect l="0" t="0" r="0" b="0"/>
              <a:pathLst>
                <a:path w="436938" h="554120">
                  <a:moveTo>
                    <a:pt x="37854" y="0"/>
                  </a:moveTo>
                  <a:lnTo>
                    <a:pt x="24369" y="13484"/>
                  </a:lnTo>
                  <a:lnTo>
                    <a:pt x="18986" y="21689"/>
                  </a:lnTo>
                  <a:lnTo>
                    <a:pt x="13987" y="31393"/>
                  </a:lnTo>
                  <a:lnTo>
                    <a:pt x="9242" y="42095"/>
                  </a:lnTo>
                  <a:lnTo>
                    <a:pt x="6079" y="56285"/>
                  </a:lnTo>
                  <a:lnTo>
                    <a:pt x="3971" y="72801"/>
                  </a:lnTo>
                  <a:lnTo>
                    <a:pt x="2565" y="90868"/>
                  </a:lnTo>
                  <a:lnTo>
                    <a:pt x="1628" y="108556"/>
                  </a:lnTo>
                  <a:lnTo>
                    <a:pt x="586" y="143262"/>
                  </a:lnTo>
                  <a:lnTo>
                    <a:pt x="0" y="201276"/>
                  </a:lnTo>
                  <a:lnTo>
                    <a:pt x="1329" y="221673"/>
                  </a:lnTo>
                  <a:lnTo>
                    <a:pt x="3626" y="242326"/>
                  </a:lnTo>
                  <a:lnTo>
                    <a:pt x="6569" y="263151"/>
                  </a:lnTo>
                  <a:lnTo>
                    <a:pt x="11352" y="285500"/>
                  </a:lnTo>
                  <a:lnTo>
                    <a:pt x="17364" y="308867"/>
                  </a:lnTo>
                  <a:lnTo>
                    <a:pt x="24194" y="332911"/>
                  </a:lnTo>
                  <a:lnTo>
                    <a:pt x="31569" y="354585"/>
                  </a:lnTo>
                  <a:lnTo>
                    <a:pt x="39308" y="374678"/>
                  </a:lnTo>
                  <a:lnTo>
                    <a:pt x="47290" y="393719"/>
                  </a:lnTo>
                  <a:lnTo>
                    <a:pt x="54022" y="413468"/>
                  </a:lnTo>
                  <a:lnTo>
                    <a:pt x="59922" y="433689"/>
                  </a:lnTo>
                  <a:lnTo>
                    <a:pt x="65266" y="454226"/>
                  </a:lnTo>
                  <a:lnTo>
                    <a:pt x="71651" y="470740"/>
                  </a:lnTo>
                  <a:lnTo>
                    <a:pt x="78729" y="484571"/>
                  </a:lnTo>
                  <a:lnTo>
                    <a:pt x="86271" y="496613"/>
                  </a:lnTo>
                  <a:lnTo>
                    <a:pt x="96943" y="506053"/>
                  </a:lnTo>
                  <a:lnTo>
                    <a:pt x="109702" y="513757"/>
                  </a:lnTo>
                  <a:lnTo>
                    <a:pt x="123853" y="520305"/>
                  </a:lnTo>
                  <a:lnTo>
                    <a:pt x="137520" y="527492"/>
                  </a:lnTo>
                  <a:lnTo>
                    <a:pt x="150864" y="535106"/>
                  </a:lnTo>
                  <a:lnTo>
                    <a:pt x="163994" y="543004"/>
                  </a:lnTo>
                  <a:lnTo>
                    <a:pt x="182625" y="548269"/>
                  </a:lnTo>
                  <a:lnTo>
                    <a:pt x="204924" y="551779"/>
                  </a:lnTo>
                  <a:lnTo>
                    <a:pt x="229667" y="554119"/>
                  </a:lnTo>
                  <a:lnTo>
                    <a:pt x="253218" y="551446"/>
                  </a:lnTo>
                  <a:lnTo>
                    <a:pt x="275974" y="545431"/>
                  </a:lnTo>
                  <a:lnTo>
                    <a:pt x="298201" y="537187"/>
                  </a:lnTo>
                  <a:lnTo>
                    <a:pt x="317252" y="526046"/>
                  </a:lnTo>
                  <a:lnTo>
                    <a:pt x="334185" y="512976"/>
                  </a:lnTo>
                  <a:lnTo>
                    <a:pt x="349708" y="498617"/>
                  </a:lnTo>
                  <a:lnTo>
                    <a:pt x="365701" y="481989"/>
                  </a:lnTo>
                  <a:lnTo>
                    <a:pt x="382008" y="463848"/>
                  </a:lnTo>
                  <a:lnTo>
                    <a:pt x="398523" y="444699"/>
                  </a:lnTo>
                  <a:lnTo>
                    <a:pt x="409533" y="424877"/>
                  </a:lnTo>
                  <a:lnTo>
                    <a:pt x="416873" y="404607"/>
                  </a:lnTo>
                  <a:lnTo>
                    <a:pt x="421767" y="384037"/>
                  </a:lnTo>
                  <a:lnTo>
                    <a:pt x="426440" y="366092"/>
                  </a:lnTo>
                  <a:lnTo>
                    <a:pt x="435396" y="334863"/>
                  </a:lnTo>
                  <a:lnTo>
                    <a:pt x="436937" y="319197"/>
                  </a:lnTo>
                  <a:lnTo>
                    <a:pt x="436554" y="303110"/>
                  </a:lnTo>
                  <a:lnTo>
                    <a:pt x="434887" y="286739"/>
                  </a:lnTo>
                  <a:lnTo>
                    <a:pt x="430954" y="268771"/>
                  </a:lnTo>
                  <a:lnTo>
                    <a:pt x="425509" y="249736"/>
                  </a:lnTo>
                  <a:lnTo>
                    <a:pt x="419057" y="229990"/>
                  </a:lnTo>
                  <a:lnTo>
                    <a:pt x="411934" y="209771"/>
                  </a:lnTo>
                  <a:lnTo>
                    <a:pt x="396493" y="168491"/>
                  </a:lnTo>
                  <a:lnTo>
                    <a:pt x="388424" y="151838"/>
                  </a:lnTo>
                  <a:lnTo>
                    <a:pt x="380223" y="137914"/>
                  </a:lnTo>
                  <a:lnTo>
                    <a:pt x="371933" y="125810"/>
                  </a:lnTo>
                  <a:lnTo>
                    <a:pt x="359351" y="110684"/>
                  </a:lnTo>
                  <a:lnTo>
                    <a:pt x="343908" y="93545"/>
                  </a:lnTo>
                  <a:lnTo>
                    <a:pt x="326556" y="75063"/>
                  </a:lnTo>
                  <a:lnTo>
                    <a:pt x="310755" y="61331"/>
                  </a:lnTo>
                  <a:lnTo>
                    <a:pt x="295988" y="50765"/>
                  </a:lnTo>
                  <a:lnTo>
                    <a:pt x="281910" y="42310"/>
                  </a:lnTo>
                  <a:lnTo>
                    <a:pt x="254979" y="25389"/>
                  </a:lnTo>
                  <a:lnTo>
                    <a:pt x="241870" y="16926"/>
                  </a:lnTo>
                  <a:lnTo>
                    <a:pt x="226076" y="11284"/>
                  </a:lnTo>
                  <a:lnTo>
                    <a:pt x="208490" y="7522"/>
                  </a:lnTo>
                  <a:lnTo>
                    <a:pt x="189711" y="5015"/>
                  </a:lnTo>
                  <a:lnTo>
                    <a:pt x="174370" y="6165"/>
                  </a:lnTo>
                  <a:lnTo>
                    <a:pt x="161320" y="9755"/>
                  </a:lnTo>
                  <a:lnTo>
                    <a:pt x="149798" y="14970"/>
                  </a:lnTo>
                  <a:lnTo>
                    <a:pt x="136472" y="19857"/>
                  </a:lnTo>
                  <a:lnTo>
                    <a:pt x="121943" y="24527"/>
                  </a:lnTo>
                  <a:lnTo>
                    <a:pt x="106614" y="29051"/>
                  </a:lnTo>
                  <a:lnTo>
                    <a:pt x="94982" y="37712"/>
                  </a:lnTo>
                  <a:lnTo>
                    <a:pt x="85817" y="49130"/>
                  </a:lnTo>
                  <a:lnTo>
                    <a:pt x="78296" y="62386"/>
                  </a:lnTo>
                  <a:lnTo>
                    <a:pt x="70460" y="75458"/>
                  </a:lnTo>
                  <a:lnTo>
                    <a:pt x="62413" y="88405"/>
                  </a:lnTo>
                  <a:lnTo>
                    <a:pt x="37854" y="1524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 name="Group 54"/>
          <p:cNvGrpSpPr/>
          <p:nvPr/>
        </p:nvGrpSpPr>
        <p:grpSpPr>
          <a:xfrm>
            <a:off x="3546885" y="9169400"/>
            <a:ext cx="1393416" cy="1676401"/>
            <a:chOff x="3546885" y="9169400"/>
            <a:chExt cx="1393416" cy="1676401"/>
          </a:xfrm>
        </p:grpSpPr>
        <p:sp>
          <p:nvSpPr>
            <p:cNvPr id="50" name="Freeform 49"/>
            <p:cNvSpPr/>
            <p:nvPr/>
          </p:nvSpPr>
          <p:spPr>
            <a:xfrm>
              <a:off x="3951254" y="9352583"/>
              <a:ext cx="361153" cy="483967"/>
            </a:xfrm>
            <a:custGeom>
              <a:avLst/>
              <a:gdLst/>
              <a:ahLst/>
              <a:cxnLst/>
              <a:rect l="0" t="0" r="0" b="0"/>
              <a:pathLst>
                <a:path w="361153" h="483967">
                  <a:moveTo>
                    <a:pt x="214346" y="7317"/>
                  </a:moveTo>
                  <a:lnTo>
                    <a:pt x="194120" y="575"/>
                  </a:lnTo>
                  <a:lnTo>
                    <a:pt x="182517" y="0"/>
                  </a:lnTo>
                  <a:lnTo>
                    <a:pt x="169137" y="1028"/>
                  </a:lnTo>
                  <a:lnTo>
                    <a:pt x="154574" y="3124"/>
                  </a:lnTo>
                  <a:lnTo>
                    <a:pt x="140631" y="7344"/>
                  </a:lnTo>
                  <a:lnTo>
                    <a:pt x="127102" y="12979"/>
                  </a:lnTo>
                  <a:lnTo>
                    <a:pt x="113850" y="19558"/>
                  </a:lnTo>
                  <a:lnTo>
                    <a:pt x="100782" y="26766"/>
                  </a:lnTo>
                  <a:lnTo>
                    <a:pt x="87837" y="34394"/>
                  </a:lnTo>
                  <a:lnTo>
                    <a:pt x="74973" y="42302"/>
                  </a:lnTo>
                  <a:lnTo>
                    <a:pt x="63575" y="51807"/>
                  </a:lnTo>
                  <a:lnTo>
                    <a:pt x="53154" y="62377"/>
                  </a:lnTo>
                  <a:lnTo>
                    <a:pt x="43385" y="73657"/>
                  </a:lnTo>
                  <a:lnTo>
                    <a:pt x="34049" y="86821"/>
                  </a:lnTo>
                  <a:lnTo>
                    <a:pt x="25004" y="101242"/>
                  </a:lnTo>
                  <a:lnTo>
                    <a:pt x="16151" y="116500"/>
                  </a:lnTo>
                  <a:lnTo>
                    <a:pt x="10249" y="135139"/>
                  </a:lnTo>
                  <a:lnTo>
                    <a:pt x="6314" y="156031"/>
                  </a:lnTo>
                  <a:lnTo>
                    <a:pt x="3691" y="178426"/>
                  </a:lnTo>
                  <a:lnTo>
                    <a:pt x="1943" y="199001"/>
                  </a:lnTo>
                  <a:lnTo>
                    <a:pt x="777" y="218362"/>
                  </a:lnTo>
                  <a:lnTo>
                    <a:pt x="0" y="236913"/>
                  </a:lnTo>
                  <a:lnTo>
                    <a:pt x="2304" y="256337"/>
                  </a:lnTo>
                  <a:lnTo>
                    <a:pt x="6662" y="276341"/>
                  </a:lnTo>
                  <a:lnTo>
                    <a:pt x="12390" y="296733"/>
                  </a:lnTo>
                  <a:lnTo>
                    <a:pt x="19031" y="314561"/>
                  </a:lnTo>
                  <a:lnTo>
                    <a:pt x="26280" y="330680"/>
                  </a:lnTo>
                  <a:lnTo>
                    <a:pt x="33935" y="345659"/>
                  </a:lnTo>
                  <a:lnTo>
                    <a:pt x="40450" y="361289"/>
                  </a:lnTo>
                  <a:lnTo>
                    <a:pt x="46204" y="377354"/>
                  </a:lnTo>
                  <a:lnTo>
                    <a:pt x="51451" y="393708"/>
                  </a:lnTo>
                  <a:lnTo>
                    <a:pt x="57771" y="408844"/>
                  </a:lnTo>
                  <a:lnTo>
                    <a:pt x="64807" y="423169"/>
                  </a:lnTo>
                  <a:lnTo>
                    <a:pt x="72320" y="436952"/>
                  </a:lnTo>
                  <a:lnTo>
                    <a:pt x="81562" y="448962"/>
                  </a:lnTo>
                  <a:lnTo>
                    <a:pt x="91956" y="459791"/>
                  </a:lnTo>
                  <a:lnTo>
                    <a:pt x="103119" y="469833"/>
                  </a:lnTo>
                  <a:lnTo>
                    <a:pt x="116206" y="476527"/>
                  </a:lnTo>
                  <a:lnTo>
                    <a:pt x="130575" y="480990"/>
                  </a:lnTo>
                  <a:lnTo>
                    <a:pt x="145798" y="483966"/>
                  </a:lnTo>
                  <a:lnTo>
                    <a:pt x="160181" y="483127"/>
                  </a:lnTo>
                  <a:lnTo>
                    <a:pt x="174002" y="479746"/>
                  </a:lnTo>
                  <a:lnTo>
                    <a:pt x="187450" y="474669"/>
                  </a:lnTo>
                  <a:lnTo>
                    <a:pt x="199238" y="468463"/>
                  </a:lnTo>
                  <a:lnTo>
                    <a:pt x="209918" y="461503"/>
                  </a:lnTo>
                  <a:lnTo>
                    <a:pt x="219860" y="454040"/>
                  </a:lnTo>
                  <a:lnTo>
                    <a:pt x="230722" y="444832"/>
                  </a:lnTo>
                  <a:lnTo>
                    <a:pt x="242197" y="434461"/>
                  </a:lnTo>
                  <a:lnTo>
                    <a:pt x="254080" y="423313"/>
                  </a:lnTo>
                  <a:lnTo>
                    <a:pt x="264824" y="410236"/>
                  </a:lnTo>
                  <a:lnTo>
                    <a:pt x="274808" y="395874"/>
                  </a:lnTo>
                  <a:lnTo>
                    <a:pt x="317854" y="325525"/>
                  </a:lnTo>
                  <a:lnTo>
                    <a:pt x="328507" y="304122"/>
                  </a:lnTo>
                  <a:lnTo>
                    <a:pt x="338431" y="281387"/>
                  </a:lnTo>
                  <a:lnTo>
                    <a:pt x="347869" y="257763"/>
                  </a:lnTo>
                  <a:lnTo>
                    <a:pt x="354161" y="234959"/>
                  </a:lnTo>
                  <a:lnTo>
                    <a:pt x="358356" y="212700"/>
                  </a:lnTo>
                  <a:lnTo>
                    <a:pt x="361152" y="190805"/>
                  </a:lnTo>
                  <a:lnTo>
                    <a:pt x="360195" y="173387"/>
                  </a:lnTo>
                  <a:lnTo>
                    <a:pt x="356734" y="158952"/>
                  </a:lnTo>
                  <a:lnTo>
                    <a:pt x="351604" y="146507"/>
                  </a:lnTo>
                  <a:lnTo>
                    <a:pt x="346773" y="132565"/>
                  </a:lnTo>
                  <a:lnTo>
                    <a:pt x="342142" y="117627"/>
                  </a:lnTo>
                  <a:lnTo>
                    <a:pt x="337643" y="102024"/>
                  </a:lnTo>
                  <a:lnTo>
                    <a:pt x="327588" y="90210"/>
                  </a:lnTo>
                  <a:lnTo>
                    <a:pt x="313829" y="80923"/>
                  </a:lnTo>
                  <a:lnTo>
                    <a:pt x="297602" y="73321"/>
                  </a:lnTo>
                  <a:lnTo>
                    <a:pt x="281138" y="68253"/>
                  </a:lnTo>
                  <a:lnTo>
                    <a:pt x="264518" y="64873"/>
                  </a:lnTo>
                  <a:lnTo>
                    <a:pt x="247794" y="62622"/>
                  </a:lnTo>
                  <a:lnTo>
                    <a:pt x="232411" y="62531"/>
                  </a:lnTo>
                  <a:lnTo>
                    <a:pt x="217922" y="63881"/>
                  </a:lnTo>
                  <a:lnTo>
                    <a:pt x="204030" y="66194"/>
                  </a:lnTo>
                  <a:lnTo>
                    <a:pt x="189124" y="67735"/>
                  </a:lnTo>
                  <a:lnTo>
                    <a:pt x="173543" y="68762"/>
                  </a:lnTo>
                  <a:lnTo>
                    <a:pt x="157510" y="69447"/>
                  </a:lnTo>
                  <a:lnTo>
                    <a:pt x="142589" y="75548"/>
                  </a:lnTo>
                  <a:lnTo>
                    <a:pt x="128408" y="85260"/>
                  </a:lnTo>
                  <a:lnTo>
                    <a:pt x="87346" y="12161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3546885" y="9169400"/>
              <a:ext cx="274364" cy="720868"/>
            </a:xfrm>
            <a:custGeom>
              <a:avLst/>
              <a:gdLst/>
              <a:ahLst/>
              <a:cxnLst/>
              <a:rect l="0" t="0" r="0" b="0"/>
              <a:pathLst>
                <a:path w="274364" h="720868">
                  <a:moveTo>
                    <a:pt x="123415" y="0"/>
                  </a:moveTo>
                  <a:lnTo>
                    <a:pt x="116672" y="26968"/>
                  </a:lnTo>
                  <a:lnTo>
                    <a:pt x="111864" y="39144"/>
                  </a:lnTo>
                  <a:lnTo>
                    <a:pt x="105837" y="51496"/>
                  </a:lnTo>
                  <a:lnTo>
                    <a:pt x="98996" y="63964"/>
                  </a:lnTo>
                  <a:lnTo>
                    <a:pt x="91613" y="79331"/>
                  </a:lnTo>
                  <a:lnTo>
                    <a:pt x="83869" y="96632"/>
                  </a:lnTo>
                  <a:lnTo>
                    <a:pt x="75884" y="115221"/>
                  </a:lnTo>
                  <a:lnTo>
                    <a:pt x="70561" y="134670"/>
                  </a:lnTo>
                  <a:lnTo>
                    <a:pt x="67012" y="154691"/>
                  </a:lnTo>
                  <a:lnTo>
                    <a:pt x="64646" y="175093"/>
                  </a:lnTo>
                  <a:lnTo>
                    <a:pt x="60247" y="192929"/>
                  </a:lnTo>
                  <a:lnTo>
                    <a:pt x="54492" y="209053"/>
                  </a:lnTo>
                  <a:lnTo>
                    <a:pt x="47833" y="224035"/>
                  </a:lnTo>
                  <a:lnTo>
                    <a:pt x="43393" y="242490"/>
                  </a:lnTo>
                  <a:lnTo>
                    <a:pt x="40434" y="263260"/>
                  </a:lnTo>
                  <a:lnTo>
                    <a:pt x="38460" y="285573"/>
                  </a:lnTo>
                  <a:lnTo>
                    <a:pt x="35734" y="304682"/>
                  </a:lnTo>
                  <a:lnTo>
                    <a:pt x="32505" y="321654"/>
                  </a:lnTo>
                  <a:lnTo>
                    <a:pt x="28942" y="337203"/>
                  </a:lnTo>
                  <a:lnTo>
                    <a:pt x="26566" y="357446"/>
                  </a:lnTo>
                  <a:lnTo>
                    <a:pt x="24982" y="380820"/>
                  </a:lnTo>
                  <a:lnTo>
                    <a:pt x="23223" y="430308"/>
                  </a:lnTo>
                  <a:lnTo>
                    <a:pt x="22440" y="475822"/>
                  </a:lnTo>
                  <a:lnTo>
                    <a:pt x="19409" y="497837"/>
                  </a:lnTo>
                  <a:lnTo>
                    <a:pt x="14567" y="519569"/>
                  </a:lnTo>
                  <a:lnTo>
                    <a:pt x="8516" y="541112"/>
                  </a:lnTo>
                  <a:lnTo>
                    <a:pt x="4482" y="562530"/>
                  </a:lnTo>
                  <a:lnTo>
                    <a:pt x="1793" y="583865"/>
                  </a:lnTo>
                  <a:lnTo>
                    <a:pt x="0" y="605143"/>
                  </a:lnTo>
                  <a:lnTo>
                    <a:pt x="1627" y="622151"/>
                  </a:lnTo>
                  <a:lnTo>
                    <a:pt x="5534" y="636311"/>
                  </a:lnTo>
                  <a:lnTo>
                    <a:pt x="10961" y="648574"/>
                  </a:lnTo>
                  <a:lnTo>
                    <a:pt x="15990" y="660982"/>
                  </a:lnTo>
                  <a:lnTo>
                    <a:pt x="25341" y="686058"/>
                  </a:lnTo>
                  <a:lnTo>
                    <a:pt x="34043" y="697261"/>
                  </a:lnTo>
                  <a:lnTo>
                    <a:pt x="45489" y="707552"/>
                  </a:lnTo>
                  <a:lnTo>
                    <a:pt x="58764" y="717234"/>
                  </a:lnTo>
                  <a:lnTo>
                    <a:pt x="74670" y="720867"/>
                  </a:lnTo>
                  <a:lnTo>
                    <a:pt x="92329" y="720467"/>
                  </a:lnTo>
                  <a:lnTo>
                    <a:pt x="111157" y="717377"/>
                  </a:lnTo>
                  <a:lnTo>
                    <a:pt x="127943" y="712496"/>
                  </a:lnTo>
                  <a:lnTo>
                    <a:pt x="143367" y="706420"/>
                  </a:lnTo>
                  <a:lnTo>
                    <a:pt x="157883" y="699547"/>
                  </a:lnTo>
                  <a:lnTo>
                    <a:pt x="173204" y="693553"/>
                  </a:lnTo>
                  <a:lnTo>
                    <a:pt x="189064" y="688147"/>
                  </a:lnTo>
                  <a:lnTo>
                    <a:pt x="205280" y="683131"/>
                  </a:lnTo>
                  <a:lnTo>
                    <a:pt x="217503" y="674143"/>
                  </a:lnTo>
                  <a:lnTo>
                    <a:pt x="227062" y="662506"/>
                  </a:lnTo>
                  <a:lnTo>
                    <a:pt x="234846" y="649104"/>
                  </a:lnTo>
                  <a:lnTo>
                    <a:pt x="251021" y="622923"/>
                  </a:lnTo>
                  <a:lnTo>
                    <a:pt x="259286" y="610016"/>
                  </a:lnTo>
                  <a:lnTo>
                    <a:pt x="264795" y="595765"/>
                  </a:lnTo>
                  <a:lnTo>
                    <a:pt x="268468" y="580621"/>
                  </a:lnTo>
                  <a:lnTo>
                    <a:pt x="270917" y="564881"/>
                  </a:lnTo>
                  <a:lnTo>
                    <a:pt x="272550" y="547331"/>
                  </a:lnTo>
                  <a:lnTo>
                    <a:pt x="273638" y="528577"/>
                  </a:lnTo>
                  <a:lnTo>
                    <a:pt x="274363" y="509017"/>
                  </a:lnTo>
                  <a:lnTo>
                    <a:pt x="270614" y="494567"/>
                  </a:lnTo>
                  <a:lnTo>
                    <a:pt x="263881" y="483522"/>
                  </a:lnTo>
                  <a:lnTo>
                    <a:pt x="255159" y="474748"/>
                  </a:lnTo>
                  <a:lnTo>
                    <a:pt x="243699" y="468899"/>
                  </a:lnTo>
                  <a:lnTo>
                    <a:pt x="230416" y="464998"/>
                  </a:lnTo>
                  <a:lnTo>
                    <a:pt x="215915" y="462399"/>
                  </a:lnTo>
                  <a:lnTo>
                    <a:pt x="199193" y="462077"/>
                  </a:lnTo>
                  <a:lnTo>
                    <a:pt x="180989" y="463274"/>
                  </a:lnTo>
                  <a:lnTo>
                    <a:pt x="161797" y="465482"/>
                  </a:lnTo>
                  <a:lnTo>
                    <a:pt x="141947" y="472599"/>
                  </a:lnTo>
                  <a:lnTo>
                    <a:pt x="121659" y="482988"/>
                  </a:lnTo>
                  <a:lnTo>
                    <a:pt x="101077" y="495558"/>
                  </a:lnTo>
                  <a:lnTo>
                    <a:pt x="84534" y="508172"/>
                  </a:lnTo>
                  <a:lnTo>
                    <a:pt x="70683" y="520814"/>
                  </a:lnTo>
                  <a:lnTo>
                    <a:pt x="58627" y="533476"/>
                  </a:lnTo>
                  <a:lnTo>
                    <a:pt x="49178" y="547561"/>
                  </a:lnTo>
                  <a:lnTo>
                    <a:pt x="41468" y="562597"/>
                  </a:lnTo>
                  <a:lnTo>
                    <a:pt x="21815" y="6223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3925889" y="10071100"/>
              <a:ext cx="303212" cy="339871"/>
            </a:xfrm>
            <a:custGeom>
              <a:avLst/>
              <a:gdLst/>
              <a:ahLst/>
              <a:cxnLst/>
              <a:rect l="0" t="0" r="0" b="0"/>
              <a:pathLst>
                <a:path w="303212" h="339871">
                  <a:moveTo>
                    <a:pt x="87311" y="0"/>
                  </a:moveTo>
                  <a:lnTo>
                    <a:pt x="87311" y="26968"/>
                  </a:lnTo>
                  <a:lnTo>
                    <a:pt x="85899" y="41967"/>
                  </a:lnTo>
                  <a:lnTo>
                    <a:pt x="83548" y="59022"/>
                  </a:lnTo>
                  <a:lnTo>
                    <a:pt x="80568" y="77448"/>
                  </a:lnTo>
                  <a:lnTo>
                    <a:pt x="75760" y="96787"/>
                  </a:lnTo>
                  <a:lnTo>
                    <a:pt x="69733" y="116736"/>
                  </a:lnTo>
                  <a:lnTo>
                    <a:pt x="62892" y="137090"/>
                  </a:lnTo>
                  <a:lnTo>
                    <a:pt x="55509" y="154893"/>
                  </a:lnTo>
                  <a:lnTo>
                    <a:pt x="47765" y="170995"/>
                  </a:lnTo>
                  <a:lnTo>
                    <a:pt x="39780" y="185963"/>
                  </a:lnTo>
                  <a:lnTo>
                    <a:pt x="33046" y="201586"/>
                  </a:lnTo>
                  <a:lnTo>
                    <a:pt x="27145" y="217646"/>
                  </a:lnTo>
                  <a:lnTo>
                    <a:pt x="21801" y="233998"/>
                  </a:lnTo>
                  <a:lnTo>
                    <a:pt x="15415" y="251954"/>
                  </a:lnTo>
                  <a:lnTo>
                    <a:pt x="794" y="290720"/>
                  </a:lnTo>
                  <a:lnTo>
                    <a:pt x="0" y="301057"/>
                  </a:lnTo>
                  <a:lnTo>
                    <a:pt x="3703" y="305127"/>
                  </a:lnTo>
                  <a:lnTo>
                    <a:pt x="10406" y="305017"/>
                  </a:lnTo>
                  <a:lnTo>
                    <a:pt x="20518" y="302123"/>
                  </a:lnTo>
                  <a:lnTo>
                    <a:pt x="32905" y="297370"/>
                  </a:lnTo>
                  <a:lnTo>
                    <a:pt x="46806" y="291380"/>
                  </a:lnTo>
                  <a:lnTo>
                    <a:pt x="63130" y="290209"/>
                  </a:lnTo>
                  <a:lnTo>
                    <a:pt x="81068" y="292251"/>
                  </a:lnTo>
                  <a:lnTo>
                    <a:pt x="100082" y="296433"/>
                  </a:lnTo>
                  <a:lnTo>
                    <a:pt x="116992" y="302045"/>
                  </a:lnTo>
                  <a:lnTo>
                    <a:pt x="132498" y="308607"/>
                  </a:lnTo>
                  <a:lnTo>
                    <a:pt x="147068" y="315804"/>
                  </a:lnTo>
                  <a:lnTo>
                    <a:pt x="161016" y="322014"/>
                  </a:lnTo>
                  <a:lnTo>
                    <a:pt x="174547" y="327565"/>
                  </a:lnTo>
                  <a:lnTo>
                    <a:pt x="187802" y="332676"/>
                  </a:lnTo>
                  <a:lnTo>
                    <a:pt x="202283" y="336084"/>
                  </a:lnTo>
                  <a:lnTo>
                    <a:pt x="217580" y="338356"/>
                  </a:lnTo>
                  <a:lnTo>
                    <a:pt x="233424" y="339870"/>
                  </a:lnTo>
                  <a:lnTo>
                    <a:pt x="246808" y="336647"/>
                  </a:lnTo>
                  <a:lnTo>
                    <a:pt x="258554" y="330265"/>
                  </a:lnTo>
                  <a:lnTo>
                    <a:pt x="303211" y="2794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4191108" y="10185400"/>
              <a:ext cx="88793" cy="660401"/>
            </a:xfrm>
            <a:custGeom>
              <a:avLst/>
              <a:gdLst/>
              <a:ahLst/>
              <a:cxnLst/>
              <a:rect l="0" t="0" r="0" b="0"/>
              <a:pathLst>
                <a:path w="88793" h="660401">
                  <a:moveTo>
                    <a:pt x="88792" y="0"/>
                  </a:moveTo>
                  <a:lnTo>
                    <a:pt x="75307" y="20225"/>
                  </a:lnTo>
                  <a:lnTo>
                    <a:pt x="68513" y="36061"/>
                  </a:lnTo>
                  <a:lnTo>
                    <a:pt x="61161" y="56496"/>
                  </a:lnTo>
                  <a:lnTo>
                    <a:pt x="53438" y="79998"/>
                  </a:lnTo>
                  <a:lnTo>
                    <a:pt x="48289" y="105543"/>
                  </a:lnTo>
                  <a:lnTo>
                    <a:pt x="44857" y="132450"/>
                  </a:lnTo>
                  <a:lnTo>
                    <a:pt x="42568" y="160266"/>
                  </a:lnTo>
                  <a:lnTo>
                    <a:pt x="39632" y="183044"/>
                  </a:lnTo>
                  <a:lnTo>
                    <a:pt x="36263" y="202463"/>
                  </a:lnTo>
                  <a:lnTo>
                    <a:pt x="32606" y="219642"/>
                  </a:lnTo>
                  <a:lnTo>
                    <a:pt x="13975" y="297756"/>
                  </a:lnTo>
                  <a:lnTo>
                    <a:pt x="9280" y="325504"/>
                  </a:lnTo>
                  <a:lnTo>
                    <a:pt x="6151" y="352469"/>
                  </a:lnTo>
                  <a:lnTo>
                    <a:pt x="4065" y="378912"/>
                  </a:lnTo>
                  <a:lnTo>
                    <a:pt x="2674" y="407830"/>
                  </a:lnTo>
                  <a:lnTo>
                    <a:pt x="1128" y="470065"/>
                  </a:lnTo>
                  <a:lnTo>
                    <a:pt x="0" y="616222"/>
                  </a:lnTo>
                  <a:lnTo>
                    <a:pt x="2786" y="633770"/>
                  </a:lnTo>
                  <a:lnTo>
                    <a:pt x="7465" y="648292"/>
                  </a:lnTo>
                  <a:lnTo>
                    <a:pt x="25292" y="6604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4902200" y="10248900"/>
              <a:ext cx="38101" cy="1"/>
            </a:xfrm>
            <a:custGeom>
              <a:avLst/>
              <a:gdLst/>
              <a:ahLst/>
              <a:cxnLst/>
              <a:rect l="0" t="0" r="0" b="0"/>
              <a:pathLst>
                <a:path w="38101" h="1">
                  <a:moveTo>
                    <a:pt x="38100" y="0"/>
                  </a:moveTo>
                  <a:lnTo>
                    <a:pt x="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6" name="Freeform 55"/>
          <p:cNvSpPr/>
          <p:nvPr/>
        </p:nvSpPr>
        <p:spPr>
          <a:xfrm>
            <a:off x="4851400" y="6857604"/>
            <a:ext cx="16088" cy="397"/>
          </a:xfrm>
          <a:custGeom>
            <a:avLst/>
            <a:gdLst/>
            <a:ahLst/>
            <a:cxnLst/>
            <a:rect l="0" t="0" r="0" b="0"/>
            <a:pathLst>
              <a:path w="16088" h="397">
                <a:moveTo>
                  <a:pt x="16087" y="0"/>
                </a:moveTo>
                <a:lnTo>
                  <a:pt x="0" y="39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4749800" y="6431322"/>
            <a:ext cx="68650" cy="32979"/>
          </a:xfrm>
          <a:custGeom>
            <a:avLst/>
            <a:gdLst/>
            <a:ahLst/>
            <a:cxnLst/>
            <a:rect l="0" t="0" r="0" b="0"/>
            <a:pathLst>
              <a:path w="68650" h="32979">
                <a:moveTo>
                  <a:pt x="0" y="32978"/>
                </a:moveTo>
                <a:lnTo>
                  <a:pt x="20225" y="12752"/>
                </a:lnTo>
                <a:lnTo>
                  <a:pt x="31828" y="6793"/>
                </a:lnTo>
                <a:lnTo>
                  <a:pt x="45208" y="2821"/>
                </a:lnTo>
                <a:lnTo>
                  <a:pt x="59771" y="173"/>
                </a:lnTo>
                <a:lnTo>
                  <a:pt x="68649"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3" name="Group 62"/>
          <p:cNvGrpSpPr/>
          <p:nvPr/>
        </p:nvGrpSpPr>
        <p:grpSpPr>
          <a:xfrm>
            <a:off x="3454400" y="10782300"/>
            <a:ext cx="2082801" cy="1574801"/>
            <a:chOff x="3454400" y="10782300"/>
            <a:chExt cx="2082801" cy="1574801"/>
          </a:xfrm>
        </p:grpSpPr>
        <p:sp>
          <p:nvSpPr>
            <p:cNvPr id="58" name="Freeform 57"/>
            <p:cNvSpPr/>
            <p:nvPr/>
          </p:nvSpPr>
          <p:spPr>
            <a:xfrm>
              <a:off x="5067300" y="11188700"/>
              <a:ext cx="330201" cy="725319"/>
            </a:xfrm>
            <a:custGeom>
              <a:avLst/>
              <a:gdLst/>
              <a:ahLst/>
              <a:cxnLst/>
              <a:rect l="0" t="0" r="0" b="0"/>
              <a:pathLst>
                <a:path w="330201" h="725319">
                  <a:moveTo>
                    <a:pt x="330200" y="0"/>
                  </a:moveTo>
                  <a:lnTo>
                    <a:pt x="316715" y="13484"/>
                  </a:lnTo>
                  <a:lnTo>
                    <a:pt x="307099" y="20278"/>
                  </a:lnTo>
                  <a:lnTo>
                    <a:pt x="295044" y="27629"/>
                  </a:lnTo>
                  <a:lnTo>
                    <a:pt x="281362" y="35352"/>
                  </a:lnTo>
                  <a:lnTo>
                    <a:pt x="268008" y="44735"/>
                  </a:lnTo>
                  <a:lnTo>
                    <a:pt x="254872" y="55223"/>
                  </a:lnTo>
                  <a:lnTo>
                    <a:pt x="241881" y="66448"/>
                  </a:lnTo>
                  <a:lnTo>
                    <a:pt x="228987" y="76755"/>
                  </a:lnTo>
                  <a:lnTo>
                    <a:pt x="216158" y="86447"/>
                  </a:lnTo>
                  <a:lnTo>
                    <a:pt x="203372" y="95732"/>
                  </a:lnTo>
                  <a:lnTo>
                    <a:pt x="192025" y="106154"/>
                  </a:lnTo>
                  <a:lnTo>
                    <a:pt x="181639" y="117336"/>
                  </a:lnTo>
                  <a:lnTo>
                    <a:pt x="171892" y="129024"/>
                  </a:lnTo>
                  <a:lnTo>
                    <a:pt x="161161" y="141049"/>
                  </a:lnTo>
                  <a:lnTo>
                    <a:pt x="137949" y="165699"/>
                  </a:lnTo>
                  <a:lnTo>
                    <a:pt x="127244" y="179610"/>
                  </a:lnTo>
                  <a:lnTo>
                    <a:pt x="117285" y="194529"/>
                  </a:lnTo>
                  <a:lnTo>
                    <a:pt x="107823" y="210119"/>
                  </a:lnTo>
                  <a:lnTo>
                    <a:pt x="97282" y="224746"/>
                  </a:lnTo>
                  <a:lnTo>
                    <a:pt x="86021" y="238730"/>
                  </a:lnTo>
                  <a:lnTo>
                    <a:pt x="74281" y="252286"/>
                  </a:lnTo>
                  <a:lnTo>
                    <a:pt x="63631" y="266968"/>
                  </a:lnTo>
                  <a:lnTo>
                    <a:pt x="53709" y="282401"/>
                  </a:lnTo>
                  <a:lnTo>
                    <a:pt x="44273" y="298334"/>
                  </a:lnTo>
                  <a:lnTo>
                    <a:pt x="37982" y="316011"/>
                  </a:lnTo>
                  <a:lnTo>
                    <a:pt x="33788" y="334852"/>
                  </a:lnTo>
                  <a:lnTo>
                    <a:pt x="30991" y="354468"/>
                  </a:lnTo>
                  <a:lnTo>
                    <a:pt x="26305" y="374601"/>
                  </a:lnTo>
                  <a:lnTo>
                    <a:pt x="20359" y="395078"/>
                  </a:lnTo>
                  <a:lnTo>
                    <a:pt x="13572" y="415785"/>
                  </a:lnTo>
                  <a:lnTo>
                    <a:pt x="9048" y="440879"/>
                  </a:lnTo>
                  <a:lnTo>
                    <a:pt x="6032" y="468896"/>
                  </a:lnTo>
                  <a:lnTo>
                    <a:pt x="4021" y="498864"/>
                  </a:lnTo>
                  <a:lnTo>
                    <a:pt x="5503" y="524487"/>
                  </a:lnTo>
                  <a:lnTo>
                    <a:pt x="9312" y="547213"/>
                  </a:lnTo>
                  <a:lnTo>
                    <a:pt x="14675" y="568008"/>
                  </a:lnTo>
                  <a:lnTo>
                    <a:pt x="21072" y="590339"/>
                  </a:lnTo>
                  <a:lnTo>
                    <a:pt x="35706" y="637728"/>
                  </a:lnTo>
                  <a:lnTo>
                    <a:pt x="44970" y="659396"/>
                  </a:lnTo>
                  <a:lnTo>
                    <a:pt x="55380" y="679487"/>
                  </a:lnTo>
                  <a:lnTo>
                    <a:pt x="66553" y="698524"/>
                  </a:lnTo>
                  <a:lnTo>
                    <a:pt x="83880" y="711216"/>
                  </a:lnTo>
                  <a:lnTo>
                    <a:pt x="105309" y="719677"/>
                  </a:lnTo>
                  <a:lnTo>
                    <a:pt x="129472" y="725318"/>
                  </a:lnTo>
                  <a:lnTo>
                    <a:pt x="149815" y="722023"/>
                  </a:lnTo>
                  <a:lnTo>
                    <a:pt x="167609" y="712771"/>
                  </a:lnTo>
                  <a:lnTo>
                    <a:pt x="183706" y="699547"/>
                  </a:lnTo>
                  <a:lnTo>
                    <a:pt x="197260" y="685086"/>
                  </a:lnTo>
                  <a:lnTo>
                    <a:pt x="209117" y="669802"/>
                  </a:lnTo>
                  <a:lnTo>
                    <a:pt x="219845" y="653968"/>
                  </a:lnTo>
                  <a:lnTo>
                    <a:pt x="228407" y="639178"/>
                  </a:lnTo>
                  <a:lnTo>
                    <a:pt x="235527" y="625086"/>
                  </a:lnTo>
                  <a:lnTo>
                    <a:pt x="241684" y="611457"/>
                  </a:lnTo>
                  <a:lnTo>
                    <a:pt x="256052" y="581262"/>
                  </a:lnTo>
                  <a:lnTo>
                    <a:pt x="263835" y="565308"/>
                  </a:lnTo>
                  <a:lnTo>
                    <a:pt x="271845" y="550438"/>
                  </a:lnTo>
                  <a:lnTo>
                    <a:pt x="280008" y="536292"/>
                  </a:lnTo>
                  <a:lnTo>
                    <a:pt x="288271" y="522628"/>
                  </a:lnTo>
                  <a:lnTo>
                    <a:pt x="293781" y="506463"/>
                  </a:lnTo>
                  <a:lnTo>
                    <a:pt x="297454" y="488631"/>
                  </a:lnTo>
                  <a:lnTo>
                    <a:pt x="299903" y="469687"/>
                  </a:lnTo>
                  <a:lnTo>
                    <a:pt x="304357" y="452825"/>
                  </a:lnTo>
                  <a:lnTo>
                    <a:pt x="310149" y="437350"/>
                  </a:lnTo>
                  <a:lnTo>
                    <a:pt x="316832" y="422800"/>
                  </a:lnTo>
                  <a:lnTo>
                    <a:pt x="321288" y="407455"/>
                  </a:lnTo>
                  <a:lnTo>
                    <a:pt x="324259" y="391582"/>
                  </a:lnTo>
                  <a:lnTo>
                    <a:pt x="326239" y="375354"/>
                  </a:lnTo>
                  <a:lnTo>
                    <a:pt x="327559" y="354658"/>
                  </a:lnTo>
                  <a:lnTo>
                    <a:pt x="328440" y="330983"/>
                  </a:lnTo>
                  <a:lnTo>
                    <a:pt x="329026" y="305322"/>
                  </a:lnTo>
                  <a:lnTo>
                    <a:pt x="326595" y="281159"/>
                  </a:lnTo>
                  <a:lnTo>
                    <a:pt x="322152" y="257995"/>
                  </a:lnTo>
                  <a:lnTo>
                    <a:pt x="316368" y="235496"/>
                  </a:lnTo>
                  <a:lnTo>
                    <a:pt x="306867" y="216264"/>
                  </a:lnTo>
                  <a:lnTo>
                    <a:pt x="294889" y="199209"/>
                  </a:lnTo>
                  <a:lnTo>
                    <a:pt x="281259" y="183606"/>
                  </a:lnTo>
                  <a:lnTo>
                    <a:pt x="267939" y="168971"/>
                  </a:lnTo>
                  <a:lnTo>
                    <a:pt x="241851" y="141420"/>
                  </a:lnTo>
                  <a:lnTo>
                    <a:pt x="226145" y="132380"/>
                  </a:lnTo>
                  <a:lnTo>
                    <a:pt x="208618" y="126353"/>
                  </a:lnTo>
                  <a:lnTo>
                    <a:pt x="189879" y="122335"/>
                  </a:lnTo>
                  <a:lnTo>
                    <a:pt x="173152" y="121068"/>
                  </a:lnTo>
                  <a:lnTo>
                    <a:pt x="157768" y="121634"/>
                  </a:lnTo>
                  <a:lnTo>
                    <a:pt x="143278" y="123422"/>
                  </a:lnTo>
                  <a:lnTo>
                    <a:pt x="126563" y="127437"/>
                  </a:lnTo>
                  <a:lnTo>
                    <a:pt x="108364" y="132936"/>
                  </a:lnTo>
                  <a:lnTo>
                    <a:pt x="89176" y="139424"/>
                  </a:lnTo>
                  <a:lnTo>
                    <a:pt x="70739" y="146571"/>
                  </a:lnTo>
                  <a:lnTo>
                    <a:pt x="52804" y="154158"/>
                  </a:lnTo>
                  <a:lnTo>
                    <a:pt x="0" y="1778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4165600" y="11087100"/>
              <a:ext cx="533401" cy="552758"/>
            </a:xfrm>
            <a:custGeom>
              <a:avLst/>
              <a:gdLst/>
              <a:ahLst/>
              <a:cxnLst/>
              <a:rect l="0" t="0" r="0" b="0"/>
              <a:pathLst>
                <a:path w="533401" h="552758">
                  <a:moveTo>
                    <a:pt x="533400" y="0"/>
                  </a:moveTo>
                  <a:lnTo>
                    <a:pt x="513174" y="20225"/>
                  </a:lnTo>
                  <a:lnTo>
                    <a:pt x="500160" y="26183"/>
                  </a:lnTo>
                  <a:lnTo>
                    <a:pt x="484429" y="30156"/>
                  </a:lnTo>
                  <a:lnTo>
                    <a:pt x="466886" y="32804"/>
                  </a:lnTo>
                  <a:lnTo>
                    <a:pt x="445313" y="34569"/>
                  </a:lnTo>
                  <a:lnTo>
                    <a:pt x="421052" y="35746"/>
                  </a:lnTo>
                  <a:lnTo>
                    <a:pt x="395001" y="36531"/>
                  </a:lnTo>
                  <a:lnTo>
                    <a:pt x="370578" y="34232"/>
                  </a:lnTo>
                  <a:lnTo>
                    <a:pt x="347241" y="29876"/>
                  </a:lnTo>
                  <a:lnTo>
                    <a:pt x="324627" y="24151"/>
                  </a:lnTo>
                  <a:lnTo>
                    <a:pt x="280686" y="14026"/>
                  </a:lnTo>
                  <a:lnTo>
                    <a:pt x="259090" y="9350"/>
                  </a:lnTo>
                  <a:lnTo>
                    <a:pt x="240460" y="7645"/>
                  </a:lnTo>
                  <a:lnTo>
                    <a:pt x="223807" y="7918"/>
                  </a:lnTo>
                  <a:lnTo>
                    <a:pt x="208471" y="9512"/>
                  </a:lnTo>
                  <a:lnTo>
                    <a:pt x="198247" y="16219"/>
                  </a:lnTo>
                  <a:lnTo>
                    <a:pt x="191431" y="26334"/>
                  </a:lnTo>
                  <a:lnTo>
                    <a:pt x="186887" y="38723"/>
                  </a:lnTo>
                  <a:lnTo>
                    <a:pt x="183858" y="54037"/>
                  </a:lnTo>
                  <a:lnTo>
                    <a:pt x="181838" y="71303"/>
                  </a:lnTo>
                  <a:lnTo>
                    <a:pt x="180492" y="89868"/>
                  </a:lnTo>
                  <a:lnTo>
                    <a:pt x="176772" y="105068"/>
                  </a:lnTo>
                  <a:lnTo>
                    <a:pt x="171470" y="118023"/>
                  </a:lnTo>
                  <a:lnTo>
                    <a:pt x="165113" y="129482"/>
                  </a:lnTo>
                  <a:lnTo>
                    <a:pt x="158053" y="141354"/>
                  </a:lnTo>
                  <a:lnTo>
                    <a:pt x="142683" y="165835"/>
                  </a:lnTo>
                  <a:lnTo>
                    <a:pt x="143099" y="174056"/>
                  </a:lnTo>
                  <a:lnTo>
                    <a:pt x="149021" y="179537"/>
                  </a:lnTo>
                  <a:lnTo>
                    <a:pt x="158614" y="183191"/>
                  </a:lnTo>
                  <a:lnTo>
                    <a:pt x="172065" y="185628"/>
                  </a:lnTo>
                  <a:lnTo>
                    <a:pt x="188088" y="187252"/>
                  </a:lnTo>
                  <a:lnTo>
                    <a:pt x="205825" y="188335"/>
                  </a:lnTo>
                  <a:lnTo>
                    <a:pt x="224705" y="191878"/>
                  </a:lnTo>
                  <a:lnTo>
                    <a:pt x="244348" y="197063"/>
                  </a:lnTo>
                  <a:lnTo>
                    <a:pt x="264498" y="203342"/>
                  </a:lnTo>
                  <a:lnTo>
                    <a:pt x="282165" y="211761"/>
                  </a:lnTo>
                  <a:lnTo>
                    <a:pt x="298177" y="221608"/>
                  </a:lnTo>
                  <a:lnTo>
                    <a:pt x="313084" y="232405"/>
                  </a:lnTo>
                  <a:lnTo>
                    <a:pt x="325845" y="246659"/>
                  </a:lnTo>
                  <a:lnTo>
                    <a:pt x="337174" y="263217"/>
                  </a:lnTo>
                  <a:lnTo>
                    <a:pt x="347549" y="281311"/>
                  </a:lnTo>
                  <a:lnTo>
                    <a:pt x="354466" y="300429"/>
                  </a:lnTo>
                  <a:lnTo>
                    <a:pt x="359077" y="320231"/>
                  </a:lnTo>
                  <a:lnTo>
                    <a:pt x="362151" y="340487"/>
                  </a:lnTo>
                  <a:lnTo>
                    <a:pt x="361379" y="361046"/>
                  </a:lnTo>
                  <a:lnTo>
                    <a:pt x="358041" y="381809"/>
                  </a:lnTo>
                  <a:lnTo>
                    <a:pt x="352994" y="402706"/>
                  </a:lnTo>
                  <a:lnTo>
                    <a:pt x="346807" y="422281"/>
                  </a:lnTo>
                  <a:lnTo>
                    <a:pt x="339860" y="440976"/>
                  </a:lnTo>
                  <a:lnTo>
                    <a:pt x="332406" y="459084"/>
                  </a:lnTo>
                  <a:lnTo>
                    <a:pt x="323204" y="475389"/>
                  </a:lnTo>
                  <a:lnTo>
                    <a:pt x="312836" y="490493"/>
                  </a:lnTo>
                  <a:lnTo>
                    <a:pt x="301690" y="504795"/>
                  </a:lnTo>
                  <a:lnTo>
                    <a:pt x="290027" y="517152"/>
                  </a:lnTo>
                  <a:lnTo>
                    <a:pt x="278018" y="528212"/>
                  </a:lnTo>
                  <a:lnTo>
                    <a:pt x="265778" y="538408"/>
                  </a:lnTo>
                  <a:lnTo>
                    <a:pt x="251974" y="545205"/>
                  </a:lnTo>
                  <a:lnTo>
                    <a:pt x="237127" y="549736"/>
                  </a:lnTo>
                  <a:lnTo>
                    <a:pt x="221584" y="552757"/>
                  </a:lnTo>
                  <a:lnTo>
                    <a:pt x="204167" y="551949"/>
                  </a:lnTo>
                  <a:lnTo>
                    <a:pt x="185500" y="548588"/>
                  </a:lnTo>
                  <a:lnTo>
                    <a:pt x="166000" y="543525"/>
                  </a:lnTo>
                  <a:lnTo>
                    <a:pt x="145944" y="540150"/>
                  </a:lnTo>
                  <a:lnTo>
                    <a:pt x="125518" y="537900"/>
                  </a:lnTo>
                  <a:lnTo>
                    <a:pt x="104845" y="536400"/>
                  </a:lnTo>
                  <a:lnTo>
                    <a:pt x="86830" y="532578"/>
                  </a:lnTo>
                  <a:lnTo>
                    <a:pt x="70586" y="527207"/>
                  </a:lnTo>
                  <a:lnTo>
                    <a:pt x="0" y="4953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3858635" y="10782300"/>
              <a:ext cx="205366" cy="317501"/>
            </a:xfrm>
            <a:custGeom>
              <a:avLst/>
              <a:gdLst/>
              <a:ahLst/>
              <a:cxnLst/>
              <a:rect l="0" t="0" r="0" b="0"/>
              <a:pathLst>
                <a:path w="205366" h="317501">
                  <a:moveTo>
                    <a:pt x="52965" y="0"/>
                  </a:moveTo>
                  <a:lnTo>
                    <a:pt x="52965" y="33710"/>
                  </a:lnTo>
                  <a:lnTo>
                    <a:pt x="50142" y="46462"/>
                  </a:lnTo>
                  <a:lnTo>
                    <a:pt x="45439" y="57785"/>
                  </a:lnTo>
                  <a:lnTo>
                    <a:pt x="39480" y="68157"/>
                  </a:lnTo>
                  <a:lnTo>
                    <a:pt x="32686" y="79305"/>
                  </a:lnTo>
                  <a:lnTo>
                    <a:pt x="17611" y="102979"/>
                  </a:lnTo>
                  <a:lnTo>
                    <a:pt x="11051" y="116630"/>
                  </a:lnTo>
                  <a:lnTo>
                    <a:pt x="5267" y="131375"/>
                  </a:lnTo>
                  <a:lnTo>
                    <a:pt x="0" y="146850"/>
                  </a:lnTo>
                  <a:lnTo>
                    <a:pt x="721" y="158577"/>
                  </a:lnTo>
                  <a:lnTo>
                    <a:pt x="5436" y="167807"/>
                  </a:lnTo>
                  <a:lnTo>
                    <a:pt x="12812" y="175372"/>
                  </a:lnTo>
                  <a:lnTo>
                    <a:pt x="23374" y="183236"/>
                  </a:lnTo>
                  <a:lnTo>
                    <a:pt x="36060" y="191302"/>
                  </a:lnTo>
                  <a:lnTo>
                    <a:pt x="50161" y="199501"/>
                  </a:lnTo>
                  <a:lnTo>
                    <a:pt x="63796" y="209201"/>
                  </a:lnTo>
                  <a:lnTo>
                    <a:pt x="77119" y="219900"/>
                  </a:lnTo>
                  <a:lnTo>
                    <a:pt x="90234" y="231267"/>
                  </a:lnTo>
                  <a:lnTo>
                    <a:pt x="103211" y="241666"/>
                  </a:lnTo>
                  <a:lnTo>
                    <a:pt x="116096" y="251422"/>
                  </a:lnTo>
                  <a:lnTo>
                    <a:pt x="128918" y="260748"/>
                  </a:lnTo>
                  <a:lnTo>
                    <a:pt x="140289" y="269787"/>
                  </a:lnTo>
                  <a:lnTo>
                    <a:pt x="150692" y="278636"/>
                  </a:lnTo>
                  <a:lnTo>
                    <a:pt x="205365" y="3175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3937000" y="10871200"/>
              <a:ext cx="197817" cy="533401"/>
            </a:xfrm>
            <a:custGeom>
              <a:avLst/>
              <a:gdLst/>
              <a:ahLst/>
              <a:cxnLst/>
              <a:rect l="0" t="0" r="0" b="0"/>
              <a:pathLst>
                <a:path w="197817" h="533401">
                  <a:moveTo>
                    <a:pt x="190500" y="0"/>
                  </a:moveTo>
                  <a:lnTo>
                    <a:pt x="197242" y="20225"/>
                  </a:lnTo>
                  <a:lnTo>
                    <a:pt x="197816" y="31828"/>
                  </a:lnTo>
                  <a:lnTo>
                    <a:pt x="196789" y="45208"/>
                  </a:lnTo>
                  <a:lnTo>
                    <a:pt x="194692" y="59772"/>
                  </a:lnTo>
                  <a:lnTo>
                    <a:pt x="190472" y="76537"/>
                  </a:lnTo>
                  <a:lnTo>
                    <a:pt x="184837" y="94769"/>
                  </a:lnTo>
                  <a:lnTo>
                    <a:pt x="178258" y="113979"/>
                  </a:lnTo>
                  <a:lnTo>
                    <a:pt x="163422" y="154139"/>
                  </a:lnTo>
                  <a:lnTo>
                    <a:pt x="155514" y="174725"/>
                  </a:lnTo>
                  <a:lnTo>
                    <a:pt x="146009" y="195505"/>
                  </a:lnTo>
                  <a:lnTo>
                    <a:pt x="135439" y="216415"/>
                  </a:lnTo>
                  <a:lnTo>
                    <a:pt x="124159" y="237410"/>
                  </a:lnTo>
                  <a:lnTo>
                    <a:pt x="113817" y="261284"/>
                  </a:lnTo>
                  <a:lnTo>
                    <a:pt x="104100" y="287078"/>
                  </a:lnTo>
                  <a:lnTo>
                    <a:pt x="94800" y="314152"/>
                  </a:lnTo>
                  <a:lnTo>
                    <a:pt x="87189" y="339256"/>
                  </a:lnTo>
                  <a:lnTo>
                    <a:pt x="80703" y="363049"/>
                  </a:lnTo>
                  <a:lnTo>
                    <a:pt x="74969" y="385966"/>
                  </a:lnTo>
                  <a:lnTo>
                    <a:pt x="65501" y="408299"/>
                  </a:lnTo>
                  <a:lnTo>
                    <a:pt x="53545" y="430244"/>
                  </a:lnTo>
                  <a:lnTo>
                    <a:pt x="39930" y="451929"/>
                  </a:lnTo>
                  <a:lnTo>
                    <a:pt x="29442" y="470619"/>
                  </a:lnTo>
                  <a:lnTo>
                    <a:pt x="21039" y="487312"/>
                  </a:lnTo>
                  <a:lnTo>
                    <a:pt x="0" y="5334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3454400" y="11531600"/>
              <a:ext cx="2082801" cy="825501"/>
            </a:xfrm>
            <a:custGeom>
              <a:avLst/>
              <a:gdLst/>
              <a:ahLst/>
              <a:cxnLst/>
              <a:rect l="0" t="0" r="0" b="0"/>
              <a:pathLst>
                <a:path w="2082801" h="825501">
                  <a:moveTo>
                    <a:pt x="0" y="0"/>
                  </a:moveTo>
                  <a:lnTo>
                    <a:pt x="0" y="26968"/>
                  </a:lnTo>
                  <a:lnTo>
                    <a:pt x="7525" y="51497"/>
                  </a:lnTo>
                  <a:lnTo>
                    <a:pt x="20278" y="76510"/>
                  </a:lnTo>
                  <a:lnTo>
                    <a:pt x="35353" y="101737"/>
                  </a:lnTo>
                  <a:lnTo>
                    <a:pt x="55223" y="123298"/>
                  </a:lnTo>
                  <a:lnTo>
                    <a:pt x="78166" y="143699"/>
                  </a:lnTo>
                  <a:lnTo>
                    <a:pt x="102473" y="166877"/>
                  </a:lnTo>
                  <a:lnTo>
                    <a:pt x="131151" y="187527"/>
                  </a:lnTo>
                  <a:lnTo>
                    <a:pt x="164122" y="208934"/>
                  </a:lnTo>
                  <a:lnTo>
                    <a:pt x="182793" y="222544"/>
                  </a:lnTo>
                  <a:lnTo>
                    <a:pt x="202295" y="237263"/>
                  </a:lnTo>
                  <a:lnTo>
                    <a:pt x="222352" y="251308"/>
                  </a:lnTo>
                  <a:lnTo>
                    <a:pt x="242779" y="264905"/>
                  </a:lnTo>
                  <a:lnTo>
                    <a:pt x="284290" y="289891"/>
                  </a:lnTo>
                  <a:lnTo>
                    <a:pt x="347328" y="321236"/>
                  </a:lnTo>
                  <a:lnTo>
                    <a:pt x="389553" y="344560"/>
                  </a:lnTo>
                  <a:lnTo>
                    <a:pt x="439364" y="369037"/>
                  </a:lnTo>
                  <a:lnTo>
                    <a:pt x="466476" y="381491"/>
                  </a:lnTo>
                  <a:lnTo>
                    <a:pt x="494428" y="395438"/>
                  </a:lnTo>
                  <a:lnTo>
                    <a:pt x="632934" y="468177"/>
                  </a:lnTo>
                  <a:lnTo>
                    <a:pt x="696170" y="498297"/>
                  </a:lnTo>
                  <a:lnTo>
                    <a:pt x="730813" y="514231"/>
                  </a:lnTo>
                  <a:lnTo>
                    <a:pt x="765198" y="529087"/>
                  </a:lnTo>
                  <a:lnTo>
                    <a:pt x="833506" y="556883"/>
                  </a:lnTo>
                  <a:lnTo>
                    <a:pt x="868937" y="568811"/>
                  </a:lnTo>
                  <a:lnTo>
                    <a:pt x="905258" y="579584"/>
                  </a:lnTo>
                  <a:lnTo>
                    <a:pt x="942172" y="589589"/>
                  </a:lnTo>
                  <a:lnTo>
                    <a:pt x="978070" y="597671"/>
                  </a:lnTo>
                  <a:lnTo>
                    <a:pt x="1013291" y="604469"/>
                  </a:lnTo>
                  <a:lnTo>
                    <a:pt x="1085351" y="617197"/>
                  </a:lnTo>
                  <a:lnTo>
                    <a:pt x="1164415" y="632262"/>
                  </a:lnTo>
                  <a:lnTo>
                    <a:pt x="1201021" y="640230"/>
                  </a:lnTo>
                  <a:lnTo>
                    <a:pt x="1268035" y="656609"/>
                  </a:lnTo>
                  <a:lnTo>
                    <a:pt x="1303968" y="663517"/>
                  </a:lnTo>
                  <a:lnTo>
                    <a:pt x="1342034" y="669533"/>
                  </a:lnTo>
                  <a:lnTo>
                    <a:pt x="1381522" y="674955"/>
                  </a:lnTo>
                  <a:lnTo>
                    <a:pt x="1417726" y="681392"/>
                  </a:lnTo>
                  <a:lnTo>
                    <a:pt x="1451739" y="688506"/>
                  </a:lnTo>
                  <a:lnTo>
                    <a:pt x="1484293" y="696070"/>
                  </a:lnTo>
                  <a:lnTo>
                    <a:pt x="1518695" y="701113"/>
                  </a:lnTo>
                  <a:lnTo>
                    <a:pt x="1554330" y="704476"/>
                  </a:lnTo>
                  <a:lnTo>
                    <a:pt x="1590787" y="706717"/>
                  </a:lnTo>
                  <a:lnTo>
                    <a:pt x="1653871" y="716734"/>
                  </a:lnTo>
                  <a:lnTo>
                    <a:pt x="1708720" y="727771"/>
                  </a:lnTo>
                  <a:lnTo>
                    <a:pt x="1779266" y="735395"/>
                  </a:lnTo>
                  <a:lnTo>
                    <a:pt x="1823248" y="742179"/>
                  </a:lnTo>
                  <a:lnTo>
                    <a:pt x="1870076" y="753661"/>
                  </a:lnTo>
                  <a:lnTo>
                    <a:pt x="1919111" y="768171"/>
                  </a:lnTo>
                  <a:lnTo>
                    <a:pt x="1969127" y="784028"/>
                  </a:lnTo>
                  <a:lnTo>
                    <a:pt x="2012052" y="792957"/>
                  </a:lnTo>
                  <a:lnTo>
                    <a:pt x="2082800" y="8255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4" name="Freeform 63"/>
          <p:cNvSpPr/>
          <p:nvPr/>
        </p:nvSpPr>
        <p:spPr>
          <a:xfrm>
            <a:off x="4660900" y="6718300"/>
            <a:ext cx="12701" cy="12701"/>
          </a:xfrm>
          <a:custGeom>
            <a:avLst/>
            <a:gdLst/>
            <a:ahLst/>
            <a:cxnLst/>
            <a:rect l="0" t="0" r="0" b="0"/>
            <a:pathLst>
              <a:path w="12701" h="12701">
                <a:moveTo>
                  <a:pt x="0" y="0"/>
                </a:moveTo>
                <a:lnTo>
                  <a:pt x="12700" y="127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7" name="Group 66"/>
          <p:cNvGrpSpPr/>
          <p:nvPr/>
        </p:nvGrpSpPr>
        <p:grpSpPr>
          <a:xfrm>
            <a:off x="4612555" y="6400800"/>
            <a:ext cx="572665" cy="431801"/>
            <a:chOff x="4612555" y="6400800"/>
            <a:chExt cx="572665" cy="431801"/>
          </a:xfrm>
        </p:grpSpPr>
        <p:sp>
          <p:nvSpPr>
            <p:cNvPr id="65" name="Freeform 64"/>
            <p:cNvSpPr/>
            <p:nvPr/>
          </p:nvSpPr>
          <p:spPr>
            <a:xfrm>
              <a:off x="4813300" y="6400800"/>
              <a:ext cx="371920" cy="431801"/>
            </a:xfrm>
            <a:custGeom>
              <a:avLst/>
              <a:gdLst/>
              <a:ahLst/>
              <a:cxnLst/>
              <a:rect l="0" t="0" r="0" b="0"/>
              <a:pathLst>
                <a:path w="371920" h="431801">
                  <a:moveTo>
                    <a:pt x="38100" y="0"/>
                  </a:moveTo>
                  <a:lnTo>
                    <a:pt x="122290" y="0"/>
                  </a:lnTo>
                  <a:lnTo>
                    <a:pt x="139382" y="2822"/>
                  </a:lnTo>
                  <a:lnTo>
                    <a:pt x="153599" y="7526"/>
                  </a:lnTo>
                  <a:lnTo>
                    <a:pt x="165899" y="13484"/>
                  </a:lnTo>
                  <a:lnTo>
                    <a:pt x="181155" y="17455"/>
                  </a:lnTo>
                  <a:lnTo>
                    <a:pt x="198381" y="20104"/>
                  </a:lnTo>
                  <a:lnTo>
                    <a:pt x="216920" y="21869"/>
                  </a:lnTo>
                  <a:lnTo>
                    <a:pt x="234925" y="24457"/>
                  </a:lnTo>
                  <a:lnTo>
                    <a:pt x="252572" y="27593"/>
                  </a:lnTo>
                  <a:lnTo>
                    <a:pt x="269981" y="31095"/>
                  </a:lnTo>
                  <a:lnTo>
                    <a:pt x="285820" y="36252"/>
                  </a:lnTo>
                  <a:lnTo>
                    <a:pt x="300613" y="42513"/>
                  </a:lnTo>
                  <a:lnTo>
                    <a:pt x="314709" y="49508"/>
                  </a:lnTo>
                  <a:lnTo>
                    <a:pt x="326928" y="56994"/>
                  </a:lnTo>
                  <a:lnTo>
                    <a:pt x="337896" y="64807"/>
                  </a:lnTo>
                  <a:lnTo>
                    <a:pt x="348031" y="72838"/>
                  </a:lnTo>
                  <a:lnTo>
                    <a:pt x="356198" y="82425"/>
                  </a:lnTo>
                  <a:lnTo>
                    <a:pt x="363054" y="93050"/>
                  </a:lnTo>
                  <a:lnTo>
                    <a:pt x="369036" y="104367"/>
                  </a:lnTo>
                  <a:lnTo>
                    <a:pt x="371612" y="117555"/>
                  </a:lnTo>
                  <a:lnTo>
                    <a:pt x="371919" y="131992"/>
                  </a:lnTo>
                  <a:lnTo>
                    <a:pt x="370713" y="147261"/>
                  </a:lnTo>
                  <a:lnTo>
                    <a:pt x="360031" y="158852"/>
                  </a:lnTo>
                  <a:lnTo>
                    <a:pt x="343031" y="167990"/>
                  </a:lnTo>
                  <a:lnTo>
                    <a:pt x="321821" y="175493"/>
                  </a:lnTo>
                  <a:lnTo>
                    <a:pt x="304858" y="183318"/>
                  </a:lnTo>
                  <a:lnTo>
                    <a:pt x="290727" y="191356"/>
                  </a:lnTo>
                  <a:lnTo>
                    <a:pt x="241029" y="224535"/>
                  </a:lnTo>
                  <a:lnTo>
                    <a:pt x="227008" y="230123"/>
                  </a:lnTo>
                  <a:lnTo>
                    <a:pt x="212016" y="233849"/>
                  </a:lnTo>
                  <a:lnTo>
                    <a:pt x="196377" y="236332"/>
                  </a:lnTo>
                  <a:lnTo>
                    <a:pt x="181718" y="239399"/>
                  </a:lnTo>
                  <a:lnTo>
                    <a:pt x="167712" y="242854"/>
                  </a:lnTo>
                  <a:lnTo>
                    <a:pt x="154141" y="246570"/>
                  </a:lnTo>
                  <a:lnTo>
                    <a:pt x="147916" y="251869"/>
                  </a:lnTo>
                  <a:lnTo>
                    <a:pt x="146588" y="258223"/>
                  </a:lnTo>
                  <a:lnTo>
                    <a:pt x="148525" y="265282"/>
                  </a:lnTo>
                  <a:lnTo>
                    <a:pt x="156872" y="269988"/>
                  </a:lnTo>
                  <a:lnTo>
                    <a:pt x="169492" y="273125"/>
                  </a:lnTo>
                  <a:lnTo>
                    <a:pt x="184961" y="275217"/>
                  </a:lnTo>
                  <a:lnTo>
                    <a:pt x="202330" y="279433"/>
                  </a:lnTo>
                  <a:lnTo>
                    <a:pt x="220964" y="285067"/>
                  </a:lnTo>
                  <a:lnTo>
                    <a:pt x="240443" y="291644"/>
                  </a:lnTo>
                  <a:lnTo>
                    <a:pt x="260484" y="297440"/>
                  </a:lnTo>
                  <a:lnTo>
                    <a:pt x="280900" y="302716"/>
                  </a:lnTo>
                  <a:lnTo>
                    <a:pt x="301567" y="307644"/>
                  </a:lnTo>
                  <a:lnTo>
                    <a:pt x="318167" y="313751"/>
                  </a:lnTo>
                  <a:lnTo>
                    <a:pt x="332055" y="320645"/>
                  </a:lnTo>
                  <a:lnTo>
                    <a:pt x="344137" y="328063"/>
                  </a:lnTo>
                  <a:lnTo>
                    <a:pt x="349369" y="335831"/>
                  </a:lnTo>
                  <a:lnTo>
                    <a:pt x="350035" y="343832"/>
                  </a:lnTo>
                  <a:lnTo>
                    <a:pt x="347656" y="351987"/>
                  </a:lnTo>
                  <a:lnTo>
                    <a:pt x="341837" y="358836"/>
                  </a:lnTo>
                  <a:lnTo>
                    <a:pt x="333725" y="364813"/>
                  </a:lnTo>
                  <a:lnTo>
                    <a:pt x="324083" y="370209"/>
                  </a:lnTo>
                  <a:lnTo>
                    <a:pt x="314833" y="376628"/>
                  </a:lnTo>
                  <a:lnTo>
                    <a:pt x="305844" y="383730"/>
                  </a:lnTo>
                  <a:lnTo>
                    <a:pt x="297029" y="391286"/>
                  </a:lnTo>
                  <a:lnTo>
                    <a:pt x="285508" y="396324"/>
                  </a:lnTo>
                  <a:lnTo>
                    <a:pt x="272183" y="399682"/>
                  </a:lnTo>
                  <a:lnTo>
                    <a:pt x="257655" y="401921"/>
                  </a:lnTo>
                  <a:lnTo>
                    <a:pt x="240914" y="406236"/>
                  </a:lnTo>
                  <a:lnTo>
                    <a:pt x="222698" y="411935"/>
                  </a:lnTo>
                  <a:lnTo>
                    <a:pt x="203499" y="418557"/>
                  </a:lnTo>
                  <a:lnTo>
                    <a:pt x="183643" y="422971"/>
                  </a:lnTo>
                  <a:lnTo>
                    <a:pt x="163351" y="425914"/>
                  </a:lnTo>
                  <a:lnTo>
                    <a:pt x="142767" y="427876"/>
                  </a:lnTo>
                  <a:lnTo>
                    <a:pt x="121989" y="429183"/>
                  </a:lnTo>
                  <a:lnTo>
                    <a:pt x="101081" y="430055"/>
                  </a:lnTo>
                  <a:lnTo>
                    <a:pt x="0" y="4318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4612555" y="6718300"/>
              <a:ext cx="75634" cy="73906"/>
            </a:xfrm>
            <a:custGeom>
              <a:avLst/>
              <a:gdLst/>
              <a:ahLst/>
              <a:cxnLst/>
              <a:rect l="0" t="0" r="0" b="0"/>
              <a:pathLst>
                <a:path w="75634" h="73906">
                  <a:moveTo>
                    <a:pt x="48345" y="0"/>
                  </a:moveTo>
                  <a:lnTo>
                    <a:pt x="34860" y="13484"/>
                  </a:lnTo>
                  <a:lnTo>
                    <a:pt x="29477" y="21689"/>
                  </a:lnTo>
                  <a:lnTo>
                    <a:pt x="24478" y="31393"/>
                  </a:lnTo>
                  <a:lnTo>
                    <a:pt x="19733" y="42095"/>
                  </a:lnTo>
                  <a:lnTo>
                    <a:pt x="20804" y="52052"/>
                  </a:lnTo>
                  <a:lnTo>
                    <a:pt x="25751" y="61512"/>
                  </a:lnTo>
                  <a:lnTo>
                    <a:pt x="33282" y="70642"/>
                  </a:lnTo>
                  <a:lnTo>
                    <a:pt x="41125" y="73905"/>
                  </a:lnTo>
                  <a:lnTo>
                    <a:pt x="49176" y="73259"/>
                  </a:lnTo>
                  <a:lnTo>
                    <a:pt x="57365" y="70005"/>
                  </a:lnTo>
                  <a:lnTo>
                    <a:pt x="64236" y="63603"/>
                  </a:lnTo>
                  <a:lnTo>
                    <a:pt x="70228" y="55102"/>
                  </a:lnTo>
                  <a:lnTo>
                    <a:pt x="75633" y="45201"/>
                  </a:lnTo>
                  <a:lnTo>
                    <a:pt x="75004" y="35779"/>
                  </a:lnTo>
                  <a:lnTo>
                    <a:pt x="70351" y="26674"/>
                  </a:lnTo>
                  <a:lnTo>
                    <a:pt x="63015" y="17783"/>
                  </a:lnTo>
                  <a:lnTo>
                    <a:pt x="53892" y="14677"/>
                  </a:lnTo>
                  <a:lnTo>
                    <a:pt x="43576" y="15429"/>
                  </a:lnTo>
                  <a:lnTo>
                    <a:pt x="32466" y="18753"/>
                  </a:lnTo>
                  <a:lnTo>
                    <a:pt x="22236" y="23790"/>
                  </a:lnTo>
                  <a:lnTo>
                    <a:pt x="12595" y="29971"/>
                  </a:lnTo>
                  <a:lnTo>
                    <a:pt x="3345" y="36914"/>
                  </a:lnTo>
                  <a:lnTo>
                    <a:pt x="0" y="45776"/>
                  </a:lnTo>
                  <a:lnTo>
                    <a:pt x="593" y="55917"/>
                  </a:lnTo>
                  <a:lnTo>
                    <a:pt x="3810" y="66911"/>
                  </a:lnTo>
                  <a:lnTo>
                    <a:pt x="10188" y="71418"/>
                  </a:lnTo>
                  <a:lnTo>
                    <a:pt x="18673" y="71601"/>
                  </a:lnTo>
                  <a:lnTo>
                    <a:pt x="48345" y="635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 name="Group 69"/>
          <p:cNvGrpSpPr/>
          <p:nvPr/>
        </p:nvGrpSpPr>
        <p:grpSpPr>
          <a:xfrm>
            <a:off x="3887632" y="10058400"/>
            <a:ext cx="355478" cy="755923"/>
            <a:chOff x="3887632" y="10058400"/>
            <a:chExt cx="355478" cy="755923"/>
          </a:xfrm>
        </p:grpSpPr>
        <p:sp>
          <p:nvSpPr>
            <p:cNvPr id="68" name="Freeform 67"/>
            <p:cNvSpPr/>
            <p:nvPr/>
          </p:nvSpPr>
          <p:spPr>
            <a:xfrm>
              <a:off x="3887632" y="10058400"/>
              <a:ext cx="317882" cy="474645"/>
            </a:xfrm>
            <a:custGeom>
              <a:avLst/>
              <a:gdLst/>
              <a:ahLst/>
              <a:cxnLst/>
              <a:rect l="0" t="0" r="0" b="0"/>
              <a:pathLst>
                <a:path w="317882" h="474645">
                  <a:moveTo>
                    <a:pt x="125568" y="0"/>
                  </a:moveTo>
                  <a:lnTo>
                    <a:pt x="125568" y="33710"/>
                  </a:lnTo>
                  <a:lnTo>
                    <a:pt x="124156" y="47873"/>
                  </a:lnTo>
                  <a:lnTo>
                    <a:pt x="121805" y="61548"/>
                  </a:lnTo>
                  <a:lnTo>
                    <a:pt x="118825" y="74899"/>
                  </a:lnTo>
                  <a:lnTo>
                    <a:pt x="114017" y="88032"/>
                  </a:lnTo>
                  <a:lnTo>
                    <a:pt x="107990" y="101021"/>
                  </a:lnTo>
                  <a:lnTo>
                    <a:pt x="101149" y="113914"/>
                  </a:lnTo>
                  <a:lnTo>
                    <a:pt x="96588" y="128154"/>
                  </a:lnTo>
                  <a:lnTo>
                    <a:pt x="93548" y="143292"/>
                  </a:lnTo>
                  <a:lnTo>
                    <a:pt x="91521" y="159028"/>
                  </a:lnTo>
                  <a:lnTo>
                    <a:pt x="87348" y="173752"/>
                  </a:lnTo>
                  <a:lnTo>
                    <a:pt x="81743" y="187800"/>
                  </a:lnTo>
                  <a:lnTo>
                    <a:pt x="75185" y="201400"/>
                  </a:lnTo>
                  <a:lnTo>
                    <a:pt x="69401" y="216111"/>
                  </a:lnTo>
                  <a:lnTo>
                    <a:pt x="64134" y="231563"/>
                  </a:lnTo>
                  <a:lnTo>
                    <a:pt x="59212" y="247508"/>
                  </a:lnTo>
                  <a:lnTo>
                    <a:pt x="53108" y="262372"/>
                  </a:lnTo>
                  <a:lnTo>
                    <a:pt x="46217" y="276514"/>
                  </a:lnTo>
                  <a:lnTo>
                    <a:pt x="38800" y="290176"/>
                  </a:lnTo>
                  <a:lnTo>
                    <a:pt x="31034" y="303517"/>
                  </a:lnTo>
                  <a:lnTo>
                    <a:pt x="14879" y="329630"/>
                  </a:lnTo>
                  <a:lnTo>
                    <a:pt x="9441" y="343930"/>
                  </a:lnTo>
                  <a:lnTo>
                    <a:pt x="5817" y="359109"/>
                  </a:lnTo>
                  <a:lnTo>
                    <a:pt x="3400" y="374873"/>
                  </a:lnTo>
                  <a:lnTo>
                    <a:pt x="1789" y="379738"/>
                  </a:lnTo>
                  <a:lnTo>
                    <a:pt x="715" y="377336"/>
                  </a:lnTo>
                  <a:lnTo>
                    <a:pt x="0" y="370091"/>
                  </a:lnTo>
                  <a:lnTo>
                    <a:pt x="2344" y="356793"/>
                  </a:lnTo>
                  <a:lnTo>
                    <a:pt x="6730" y="339462"/>
                  </a:lnTo>
                  <a:lnTo>
                    <a:pt x="12476" y="319441"/>
                  </a:lnTo>
                  <a:lnTo>
                    <a:pt x="19129" y="300449"/>
                  </a:lnTo>
                  <a:lnTo>
                    <a:pt x="26386" y="282144"/>
                  </a:lnTo>
                  <a:lnTo>
                    <a:pt x="34046" y="264296"/>
                  </a:lnTo>
                  <a:lnTo>
                    <a:pt x="39153" y="245341"/>
                  </a:lnTo>
                  <a:lnTo>
                    <a:pt x="42558" y="225650"/>
                  </a:lnTo>
                  <a:lnTo>
                    <a:pt x="44828" y="205466"/>
                  </a:lnTo>
                  <a:lnTo>
                    <a:pt x="47752" y="184955"/>
                  </a:lnTo>
                  <a:lnTo>
                    <a:pt x="54764" y="143350"/>
                  </a:lnTo>
                  <a:lnTo>
                    <a:pt x="60021" y="126611"/>
                  </a:lnTo>
                  <a:lnTo>
                    <a:pt x="66348" y="112629"/>
                  </a:lnTo>
                  <a:lnTo>
                    <a:pt x="73388" y="100486"/>
                  </a:lnTo>
                  <a:lnTo>
                    <a:pt x="88736" y="75705"/>
                  </a:lnTo>
                  <a:lnTo>
                    <a:pt x="96780" y="63170"/>
                  </a:lnTo>
                  <a:lnTo>
                    <a:pt x="102142" y="61869"/>
                  </a:lnTo>
                  <a:lnTo>
                    <a:pt x="105717" y="68057"/>
                  </a:lnTo>
                  <a:lnTo>
                    <a:pt x="108101" y="79237"/>
                  </a:lnTo>
                  <a:lnTo>
                    <a:pt x="106867" y="93747"/>
                  </a:lnTo>
                  <a:lnTo>
                    <a:pt x="103223" y="110476"/>
                  </a:lnTo>
                  <a:lnTo>
                    <a:pt x="97971" y="128683"/>
                  </a:lnTo>
                  <a:lnTo>
                    <a:pt x="91648" y="147878"/>
                  </a:lnTo>
                  <a:lnTo>
                    <a:pt x="77096" y="188020"/>
                  </a:lnTo>
                  <a:lnTo>
                    <a:pt x="72086" y="207191"/>
                  </a:lnTo>
                  <a:lnTo>
                    <a:pt x="68747" y="225616"/>
                  </a:lnTo>
                  <a:lnTo>
                    <a:pt x="66520" y="243544"/>
                  </a:lnTo>
                  <a:lnTo>
                    <a:pt x="63625" y="259729"/>
                  </a:lnTo>
                  <a:lnTo>
                    <a:pt x="60284" y="274752"/>
                  </a:lnTo>
                  <a:lnTo>
                    <a:pt x="56645" y="289002"/>
                  </a:lnTo>
                  <a:lnTo>
                    <a:pt x="55630" y="291445"/>
                  </a:lnTo>
                  <a:lnTo>
                    <a:pt x="56365" y="286019"/>
                  </a:lnTo>
                  <a:lnTo>
                    <a:pt x="58266" y="275345"/>
                  </a:lnTo>
                  <a:lnTo>
                    <a:pt x="62355" y="265408"/>
                  </a:lnTo>
                  <a:lnTo>
                    <a:pt x="67904" y="255961"/>
                  </a:lnTo>
                  <a:lnTo>
                    <a:pt x="74425" y="246840"/>
                  </a:lnTo>
                  <a:lnTo>
                    <a:pt x="78773" y="233705"/>
                  </a:lnTo>
                  <a:lnTo>
                    <a:pt x="81671" y="217892"/>
                  </a:lnTo>
                  <a:lnTo>
                    <a:pt x="83603" y="200294"/>
                  </a:lnTo>
                  <a:lnTo>
                    <a:pt x="87713" y="185741"/>
                  </a:lnTo>
                  <a:lnTo>
                    <a:pt x="93276" y="173216"/>
                  </a:lnTo>
                  <a:lnTo>
                    <a:pt x="99806" y="162044"/>
                  </a:lnTo>
                  <a:lnTo>
                    <a:pt x="104160" y="147540"/>
                  </a:lnTo>
                  <a:lnTo>
                    <a:pt x="107062" y="130816"/>
                  </a:lnTo>
                  <a:lnTo>
                    <a:pt x="108998" y="112610"/>
                  </a:lnTo>
                  <a:lnTo>
                    <a:pt x="111699" y="96240"/>
                  </a:lnTo>
                  <a:lnTo>
                    <a:pt x="114910" y="81093"/>
                  </a:lnTo>
                  <a:lnTo>
                    <a:pt x="118463" y="66762"/>
                  </a:lnTo>
                  <a:lnTo>
                    <a:pt x="119420" y="61441"/>
                  </a:lnTo>
                  <a:lnTo>
                    <a:pt x="118647" y="62127"/>
                  </a:lnTo>
                  <a:lnTo>
                    <a:pt x="116720" y="66818"/>
                  </a:lnTo>
                  <a:lnTo>
                    <a:pt x="115436" y="77000"/>
                  </a:lnTo>
                  <a:lnTo>
                    <a:pt x="114580" y="90844"/>
                  </a:lnTo>
                  <a:lnTo>
                    <a:pt x="114009" y="107129"/>
                  </a:lnTo>
                  <a:lnTo>
                    <a:pt x="110806" y="120808"/>
                  </a:lnTo>
                  <a:lnTo>
                    <a:pt x="105849" y="132750"/>
                  </a:lnTo>
                  <a:lnTo>
                    <a:pt x="99722" y="143533"/>
                  </a:lnTo>
                  <a:lnTo>
                    <a:pt x="92815" y="157777"/>
                  </a:lnTo>
                  <a:lnTo>
                    <a:pt x="85388" y="174330"/>
                  </a:lnTo>
                  <a:lnTo>
                    <a:pt x="77615" y="192420"/>
                  </a:lnTo>
                  <a:lnTo>
                    <a:pt x="71021" y="211535"/>
                  </a:lnTo>
                  <a:lnTo>
                    <a:pt x="65214" y="231334"/>
                  </a:lnTo>
                  <a:lnTo>
                    <a:pt x="59932" y="251590"/>
                  </a:lnTo>
                  <a:lnTo>
                    <a:pt x="56410" y="270737"/>
                  </a:lnTo>
                  <a:lnTo>
                    <a:pt x="54063" y="289147"/>
                  </a:lnTo>
                  <a:lnTo>
                    <a:pt x="52498" y="307064"/>
                  </a:lnTo>
                  <a:lnTo>
                    <a:pt x="48632" y="323243"/>
                  </a:lnTo>
                  <a:lnTo>
                    <a:pt x="43233" y="338262"/>
                  </a:lnTo>
                  <a:lnTo>
                    <a:pt x="36811" y="352507"/>
                  </a:lnTo>
                  <a:lnTo>
                    <a:pt x="29707" y="364827"/>
                  </a:lnTo>
                  <a:lnTo>
                    <a:pt x="22150" y="375862"/>
                  </a:lnTo>
                  <a:lnTo>
                    <a:pt x="14289" y="386041"/>
                  </a:lnTo>
                  <a:lnTo>
                    <a:pt x="14693" y="392827"/>
                  </a:lnTo>
                  <a:lnTo>
                    <a:pt x="20607" y="397351"/>
                  </a:lnTo>
                  <a:lnTo>
                    <a:pt x="30194" y="400367"/>
                  </a:lnTo>
                  <a:lnTo>
                    <a:pt x="43641" y="403789"/>
                  </a:lnTo>
                  <a:lnTo>
                    <a:pt x="77396" y="411354"/>
                  </a:lnTo>
                  <a:lnTo>
                    <a:pt x="96275" y="413935"/>
                  </a:lnTo>
                  <a:lnTo>
                    <a:pt x="115917" y="415657"/>
                  </a:lnTo>
                  <a:lnTo>
                    <a:pt x="136068" y="416804"/>
                  </a:lnTo>
                  <a:lnTo>
                    <a:pt x="153734" y="420392"/>
                  </a:lnTo>
                  <a:lnTo>
                    <a:pt x="169745" y="425605"/>
                  </a:lnTo>
                  <a:lnTo>
                    <a:pt x="184653" y="431903"/>
                  </a:lnTo>
                  <a:lnTo>
                    <a:pt x="201647" y="436102"/>
                  </a:lnTo>
                  <a:lnTo>
                    <a:pt x="220032" y="438901"/>
                  </a:lnTo>
                  <a:lnTo>
                    <a:pt x="239344" y="440767"/>
                  </a:lnTo>
                  <a:lnTo>
                    <a:pt x="255040" y="444834"/>
                  </a:lnTo>
                  <a:lnTo>
                    <a:pt x="268327" y="450367"/>
                  </a:lnTo>
                  <a:lnTo>
                    <a:pt x="280007" y="456878"/>
                  </a:lnTo>
                  <a:lnTo>
                    <a:pt x="292027" y="462629"/>
                  </a:lnTo>
                  <a:lnTo>
                    <a:pt x="304274" y="467875"/>
                  </a:lnTo>
                  <a:lnTo>
                    <a:pt x="316672" y="472783"/>
                  </a:lnTo>
                  <a:lnTo>
                    <a:pt x="317881" y="474644"/>
                  </a:lnTo>
                  <a:lnTo>
                    <a:pt x="311632" y="474474"/>
                  </a:lnTo>
                  <a:lnTo>
                    <a:pt x="300411" y="472949"/>
                  </a:lnTo>
                  <a:lnTo>
                    <a:pt x="283052" y="471933"/>
                  </a:lnTo>
                  <a:lnTo>
                    <a:pt x="237423" y="470803"/>
                  </a:lnTo>
                  <a:lnTo>
                    <a:pt x="169685" y="470167"/>
                  </a:lnTo>
                  <a:lnTo>
                    <a:pt x="147924" y="467255"/>
                  </a:lnTo>
                  <a:lnTo>
                    <a:pt x="126360" y="462492"/>
                  </a:lnTo>
                  <a:lnTo>
                    <a:pt x="104930" y="456495"/>
                  </a:lnTo>
                  <a:lnTo>
                    <a:pt x="83587" y="452497"/>
                  </a:lnTo>
                  <a:lnTo>
                    <a:pt x="62302" y="449830"/>
                  </a:lnTo>
                  <a:lnTo>
                    <a:pt x="41058" y="448054"/>
                  </a:lnTo>
                  <a:lnTo>
                    <a:pt x="32539" y="446869"/>
                  </a:lnTo>
                  <a:lnTo>
                    <a:pt x="32504" y="446078"/>
                  </a:lnTo>
                  <a:lnTo>
                    <a:pt x="38125" y="445552"/>
                  </a:lnTo>
                  <a:lnTo>
                    <a:pt x="50339" y="448023"/>
                  </a:lnTo>
                  <a:lnTo>
                    <a:pt x="66949" y="452494"/>
                  </a:lnTo>
                  <a:lnTo>
                    <a:pt x="86488" y="458296"/>
                  </a:lnTo>
                  <a:lnTo>
                    <a:pt x="106570" y="462164"/>
                  </a:lnTo>
                  <a:lnTo>
                    <a:pt x="127014" y="464742"/>
                  </a:lnTo>
                  <a:lnTo>
                    <a:pt x="147698" y="466461"/>
                  </a:lnTo>
                  <a:lnTo>
                    <a:pt x="167132" y="467607"/>
                  </a:lnTo>
                  <a:lnTo>
                    <a:pt x="203778" y="468881"/>
                  </a:lnTo>
                  <a:lnTo>
                    <a:pt x="215808" y="463576"/>
                  </a:lnTo>
                  <a:lnTo>
                    <a:pt x="223827" y="454394"/>
                  </a:lnTo>
                  <a:lnTo>
                    <a:pt x="229174" y="442630"/>
                  </a:lnTo>
                  <a:lnTo>
                    <a:pt x="225683" y="434786"/>
                  </a:lnTo>
                  <a:lnTo>
                    <a:pt x="216300" y="429558"/>
                  </a:lnTo>
                  <a:lnTo>
                    <a:pt x="202989" y="426071"/>
                  </a:lnTo>
                  <a:lnTo>
                    <a:pt x="169385" y="418435"/>
                  </a:lnTo>
                  <a:lnTo>
                    <a:pt x="150545" y="414423"/>
                  </a:lnTo>
                  <a:lnTo>
                    <a:pt x="132342" y="411749"/>
                  </a:lnTo>
                  <a:lnTo>
                    <a:pt x="114562" y="409966"/>
                  </a:lnTo>
                  <a:lnTo>
                    <a:pt x="97063" y="408777"/>
                  </a:lnTo>
                  <a:lnTo>
                    <a:pt x="81165" y="405162"/>
                  </a:lnTo>
                  <a:lnTo>
                    <a:pt x="66332" y="399930"/>
                  </a:lnTo>
                  <a:lnTo>
                    <a:pt x="52211" y="393620"/>
                  </a:lnTo>
                  <a:lnTo>
                    <a:pt x="37152" y="389413"/>
                  </a:lnTo>
                  <a:lnTo>
                    <a:pt x="21468" y="386608"/>
                  </a:lnTo>
                  <a:lnTo>
                    <a:pt x="5368" y="384739"/>
                  </a:lnTo>
                  <a:lnTo>
                    <a:pt x="279" y="386315"/>
                  </a:lnTo>
                  <a:lnTo>
                    <a:pt x="2531" y="390187"/>
                  </a:lnTo>
                  <a:lnTo>
                    <a:pt x="9677" y="395592"/>
                  </a:lnTo>
                  <a:lnTo>
                    <a:pt x="21496" y="399195"/>
                  </a:lnTo>
                  <a:lnTo>
                    <a:pt x="36431" y="401596"/>
                  </a:lnTo>
                  <a:lnTo>
                    <a:pt x="53443" y="403197"/>
                  </a:lnTo>
                  <a:lnTo>
                    <a:pt x="71840" y="404265"/>
                  </a:lnTo>
                  <a:lnTo>
                    <a:pt x="111096" y="405451"/>
                  </a:lnTo>
                  <a:lnTo>
                    <a:pt x="172863" y="406118"/>
                  </a:lnTo>
                  <a:lnTo>
                    <a:pt x="183909" y="403390"/>
                  </a:lnTo>
                  <a:lnTo>
                    <a:pt x="188451" y="398749"/>
                  </a:lnTo>
                  <a:lnTo>
                    <a:pt x="188656" y="392832"/>
                  </a:lnTo>
                  <a:lnTo>
                    <a:pt x="180327" y="386066"/>
                  </a:lnTo>
                  <a:lnTo>
                    <a:pt x="166307" y="378733"/>
                  </a:lnTo>
                  <a:lnTo>
                    <a:pt x="148494" y="371022"/>
                  </a:lnTo>
                  <a:lnTo>
                    <a:pt x="129563" y="365881"/>
                  </a:lnTo>
                  <a:lnTo>
                    <a:pt x="109887" y="362454"/>
                  </a:lnTo>
                  <a:lnTo>
                    <a:pt x="89714" y="360169"/>
                  </a:lnTo>
                  <a:lnTo>
                    <a:pt x="70620" y="357235"/>
                  </a:lnTo>
                  <a:lnTo>
                    <a:pt x="52247" y="353867"/>
                  </a:lnTo>
                  <a:lnTo>
                    <a:pt x="23968" y="3556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4105821" y="10180659"/>
              <a:ext cx="137289" cy="633664"/>
            </a:xfrm>
            <a:custGeom>
              <a:avLst/>
              <a:gdLst/>
              <a:ahLst/>
              <a:cxnLst/>
              <a:rect l="0" t="0" r="0" b="0"/>
              <a:pathLst>
                <a:path w="137289" h="633664">
                  <a:moveTo>
                    <a:pt x="85179" y="157141"/>
                  </a:moveTo>
                  <a:lnTo>
                    <a:pt x="85179" y="79692"/>
                  </a:lnTo>
                  <a:lnTo>
                    <a:pt x="88001" y="64586"/>
                  </a:lnTo>
                  <a:lnTo>
                    <a:pt x="92704" y="51693"/>
                  </a:lnTo>
                  <a:lnTo>
                    <a:pt x="98663" y="40276"/>
                  </a:lnTo>
                  <a:lnTo>
                    <a:pt x="104046" y="28431"/>
                  </a:lnTo>
                  <a:lnTo>
                    <a:pt x="109045" y="16300"/>
                  </a:lnTo>
                  <a:lnTo>
                    <a:pt x="113790" y="3980"/>
                  </a:lnTo>
                  <a:lnTo>
                    <a:pt x="115542" y="0"/>
                  </a:lnTo>
                  <a:lnTo>
                    <a:pt x="112676" y="16036"/>
                  </a:lnTo>
                  <a:lnTo>
                    <a:pt x="111977" y="27793"/>
                  </a:lnTo>
                  <a:lnTo>
                    <a:pt x="111511" y="41275"/>
                  </a:lnTo>
                  <a:lnTo>
                    <a:pt x="108378" y="54497"/>
                  </a:lnTo>
                  <a:lnTo>
                    <a:pt x="103467" y="67545"/>
                  </a:lnTo>
                  <a:lnTo>
                    <a:pt x="97371" y="80477"/>
                  </a:lnTo>
                  <a:lnTo>
                    <a:pt x="93307" y="94743"/>
                  </a:lnTo>
                  <a:lnTo>
                    <a:pt x="90597" y="109897"/>
                  </a:lnTo>
                  <a:lnTo>
                    <a:pt x="88791" y="125645"/>
                  </a:lnTo>
                  <a:lnTo>
                    <a:pt x="84765" y="143199"/>
                  </a:lnTo>
                  <a:lnTo>
                    <a:pt x="79258" y="161957"/>
                  </a:lnTo>
                  <a:lnTo>
                    <a:pt x="72765" y="181518"/>
                  </a:lnTo>
                  <a:lnTo>
                    <a:pt x="65614" y="198792"/>
                  </a:lnTo>
                  <a:lnTo>
                    <a:pt x="58024" y="214542"/>
                  </a:lnTo>
                  <a:lnTo>
                    <a:pt x="50142" y="229275"/>
                  </a:lnTo>
                  <a:lnTo>
                    <a:pt x="44888" y="246152"/>
                  </a:lnTo>
                  <a:lnTo>
                    <a:pt x="41385" y="264460"/>
                  </a:lnTo>
                  <a:lnTo>
                    <a:pt x="39050" y="283720"/>
                  </a:lnTo>
                  <a:lnTo>
                    <a:pt x="36081" y="300793"/>
                  </a:lnTo>
                  <a:lnTo>
                    <a:pt x="32691" y="316409"/>
                  </a:lnTo>
                  <a:lnTo>
                    <a:pt x="29020" y="331053"/>
                  </a:lnTo>
                  <a:lnTo>
                    <a:pt x="26573" y="346460"/>
                  </a:lnTo>
                  <a:lnTo>
                    <a:pt x="24942" y="362376"/>
                  </a:lnTo>
                  <a:lnTo>
                    <a:pt x="23854" y="378631"/>
                  </a:lnTo>
                  <a:lnTo>
                    <a:pt x="20306" y="392290"/>
                  </a:lnTo>
                  <a:lnTo>
                    <a:pt x="15119" y="404218"/>
                  </a:lnTo>
                  <a:lnTo>
                    <a:pt x="8839" y="414992"/>
                  </a:lnTo>
                  <a:lnTo>
                    <a:pt x="4652" y="429230"/>
                  </a:lnTo>
                  <a:lnTo>
                    <a:pt x="1861" y="445778"/>
                  </a:lnTo>
                  <a:lnTo>
                    <a:pt x="0" y="463866"/>
                  </a:lnTo>
                  <a:lnTo>
                    <a:pt x="2993" y="473102"/>
                  </a:lnTo>
                  <a:lnTo>
                    <a:pt x="9222" y="476437"/>
                  </a:lnTo>
                  <a:lnTo>
                    <a:pt x="17607" y="475838"/>
                  </a:lnTo>
                  <a:lnTo>
                    <a:pt x="26020" y="471206"/>
                  </a:lnTo>
                  <a:lnTo>
                    <a:pt x="34451" y="463884"/>
                  </a:lnTo>
                  <a:lnTo>
                    <a:pt x="42893" y="454769"/>
                  </a:lnTo>
                  <a:lnTo>
                    <a:pt x="48521" y="443049"/>
                  </a:lnTo>
                  <a:lnTo>
                    <a:pt x="52274" y="429591"/>
                  </a:lnTo>
                  <a:lnTo>
                    <a:pt x="54776" y="414974"/>
                  </a:lnTo>
                  <a:lnTo>
                    <a:pt x="59265" y="398174"/>
                  </a:lnTo>
                  <a:lnTo>
                    <a:pt x="65081" y="379918"/>
                  </a:lnTo>
                  <a:lnTo>
                    <a:pt x="71780" y="360692"/>
                  </a:lnTo>
                  <a:lnTo>
                    <a:pt x="86749" y="320515"/>
                  </a:lnTo>
                  <a:lnTo>
                    <a:pt x="94693" y="299923"/>
                  </a:lnTo>
                  <a:lnTo>
                    <a:pt x="101399" y="279140"/>
                  </a:lnTo>
                  <a:lnTo>
                    <a:pt x="107281" y="258229"/>
                  </a:lnTo>
                  <a:lnTo>
                    <a:pt x="112613" y="237233"/>
                  </a:lnTo>
                  <a:lnTo>
                    <a:pt x="116168" y="216180"/>
                  </a:lnTo>
                  <a:lnTo>
                    <a:pt x="118538" y="195089"/>
                  </a:lnTo>
                  <a:lnTo>
                    <a:pt x="120119" y="173973"/>
                  </a:lnTo>
                  <a:lnTo>
                    <a:pt x="123994" y="157073"/>
                  </a:lnTo>
                  <a:lnTo>
                    <a:pt x="129400" y="142985"/>
                  </a:lnTo>
                  <a:lnTo>
                    <a:pt x="135826" y="130770"/>
                  </a:lnTo>
                  <a:lnTo>
                    <a:pt x="137288" y="119805"/>
                  </a:lnTo>
                  <a:lnTo>
                    <a:pt x="135441" y="109672"/>
                  </a:lnTo>
                  <a:lnTo>
                    <a:pt x="131387" y="100095"/>
                  </a:lnTo>
                  <a:lnTo>
                    <a:pt x="128684" y="99354"/>
                  </a:lnTo>
                  <a:lnTo>
                    <a:pt x="126882" y="104506"/>
                  </a:lnTo>
                  <a:lnTo>
                    <a:pt x="123469" y="123870"/>
                  </a:lnTo>
                  <a:lnTo>
                    <a:pt x="120583" y="134960"/>
                  </a:lnTo>
                  <a:lnTo>
                    <a:pt x="117248" y="146587"/>
                  </a:lnTo>
                  <a:lnTo>
                    <a:pt x="112203" y="159982"/>
                  </a:lnTo>
                  <a:lnTo>
                    <a:pt x="106017" y="174557"/>
                  </a:lnTo>
                  <a:lnTo>
                    <a:pt x="99071" y="189918"/>
                  </a:lnTo>
                  <a:lnTo>
                    <a:pt x="83827" y="225801"/>
                  </a:lnTo>
                  <a:lnTo>
                    <a:pt x="75811" y="245248"/>
                  </a:lnTo>
                  <a:lnTo>
                    <a:pt x="67645" y="262445"/>
                  </a:lnTo>
                  <a:lnTo>
                    <a:pt x="59378" y="278144"/>
                  </a:lnTo>
                  <a:lnTo>
                    <a:pt x="51045" y="292843"/>
                  </a:lnTo>
                  <a:lnTo>
                    <a:pt x="44078" y="312520"/>
                  </a:lnTo>
                  <a:lnTo>
                    <a:pt x="38023" y="335516"/>
                  </a:lnTo>
                  <a:lnTo>
                    <a:pt x="32575" y="360724"/>
                  </a:lnTo>
                  <a:lnTo>
                    <a:pt x="28943" y="387407"/>
                  </a:lnTo>
                  <a:lnTo>
                    <a:pt x="26521" y="415074"/>
                  </a:lnTo>
                  <a:lnTo>
                    <a:pt x="24907" y="443396"/>
                  </a:lnTo>
                  <a:lnTo>
                    <a:pt x="21009" y="466511"/>
                  </a:lnTo>
                  <a:lnTo>
                    <a:pt x="15587" y="486154"/>
                  </a:lnTo>
                  <a:lnTo>
                    <a:pt x="9151" y="503483"/>
                  </a:lnTo>
                  <a:lnTo>
                    <a:pt x="4860" y="522091"/>
                  </a:lnTo>
                  <a:lnTo>
                    <a:pt x="2000" y="541552"/>
                  </a:lnTo>
                  <a:lnTo>
                    <a:pt x="93" y="561582"/>
                  </a:lnTo>
                  <a:lnTo>
                    <a:pt x="1644" y="577757"/>
                  </a:lnTo>
                  <a:lnTo>
                    <a:pt x="5500" y="591362"/>
                  </a:lnTo>
                  <a:lnTo>
                    <a:pt x="10893" y="603255"/>
                  </a:lnTo>
                  <a:lnTo>
                    <a:pt x="14488" y="605539"/>
                  </a:lnTo>
                  <a:lnTo>
                    <a:pt x="16885" y="601417"/>
                  </a:lnTo>
                  <a:lnTo>
                    <a:pt x="18483" y="593025"/>
                  </a:lnTo>
                  <a:lnTo>
                    <a:pt x="23781" y="583197"/>
                  </a:lnTo>
                  <a:lnTo>
                    <a:pt x="31547" y="572411"/>
                  </a:lnTo>
                  <a:lnTo>
                    <a:pt x="40958" y="560988"/>
                  </a:lnTo>
                  <a:lnTo>
                    <a:pt x="47231" y="546317"/>
                  </a:lnTo>
                  <a:lnTo>
                    <a:pt x="51414" y="529481"/>
                  </a:lnTo>
                  <a:lnTo>
                    <a:pt x="54202" y="511200"/>
                  </a:lnTo>
                  <a:lnTo>
                    <a:pt x="58883" y="496191"/>
                  </a:lnTo>
                  <a:lnTo>
                    <a:pt x="64826" y="483363"/>
                  </a:lnTo>
                  <a:lnTo>
                    <a:pt x="71610" y="471989"/>
                  </a:lnTo>
                  <a:lnTo>
                    <a:pt x="76133" y="457351"/>
                  </a:lnTo>
                  <a:lnTo>
                    <a:pt x="79148" y="440536"/>
                  </a:lnTo>
                  <a:lnTo>
                    <a:pt x="81158" y="422271"/>
                  </a:lnTo>
                  <a:lnTo>
                    <a:pt x="79676" y="412916"/>
                  </a:lnTo>
                  <a:lnTo>
                    <a:pt x="75866" y="409502"/>
                  </a:lnTo>
                  <a:lnTo>
                    <a:pt x="70503" y="410048"/>
                  </a:lnTo>
                  <a:lnTo>
                    <a:pt x="64106" y="417468"/>
                  </a:lnTo>
                  <a:lnTo>
                    <a:pt x="57019" y="429470"/>
                  </a:lnTo>
                  <a:lnTo>
                    <a:pt x="49473" y="444527"/>
                  </a:lnTo>
                  <a:lnTo>
                    <a:pt x="43030" y="458798"/>
                  </a:lnTo>
                  <a:lnTo>
                    <a:pt x="37324" y="472545"/>
                  </a:lnTo>
                  <a:lnTo>
                    <a:pt x="32109" y="485944"/>
                  </a:lnTo>
                  <a:lnTo>
                    <a:pt x="28632" y="501932"/>
                  </a:lnTo>
                  <a:lnTo>
                    <a:pt x="26314" y="519646"/>
                  </a:lnTo>
                  <a:lnTo>
                    <a:pt x="24769" y="538511"/>
                  </a:lnTo>
                  <a:lnTo>
                    <a:pt x="20917" y="553909"/>
                  </a:lnTo>
                  <a:lnTo>
                    <a:pt x="15526" y="566998"/>
                  </a:lnTo>
                  <a:lnTo>
                    <a:pt x="9110" y="578545"/>
                  </a:lnTo>
                  <a:lnTo>
                    <a:pt x="4833" y="593299"/>
                  </a:lnTo>
                  <a:lnTo>
                    <a:pt x="1982" y="610190"/>
                  </a:lnTo>
                  <a:lnTo>
                    <a:pt x="81" y="628507"/>
                  </a:lnTo>
                  <a:lnTo>
                    <a:pt x="1636" y="633663"/>
                  </a:lnTo>
                  <a:lnTo>
                    <a:pt x="5494" y="630044"/>
                  </a:lnTo>
                  <a:lnTo>
                    <a:pt x="10889" y="620576"/>
                  </a:lnTo>
                  <a:lnTo>
                    <a:pt x="14486" y="607208"/>
                  </a:lnTo>
                  <a:lnTo>
                    <a:pt x="16883" y="591242"/>
                  </a:lnTo>
                  <a:lnTo>
                    <a:pt x="21679" y="51274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 name="Group 80"/>
          <p:cNvGrpSpPr/>
          <p:nvPr/>
        </p:nvGrpSpPr>
        <p:grpSpPr>
          <a:xfrm>
            <a:off x="1054100" y="13221010"/>
            <a:ext cx="2576911" cy="2242994"/>
            <a:chOff x="1054100" y="13221010"/>
            <a:chExt cx="2576911" cy="2242994"/>
          </a:xfrm>
        </p:grpSpPr>
        <p:sp>
          <p:nvSpPr>
            <p:cNvPr id="71" name="Freeform 70"/>
            <p:cNvSpPr/>
            <p:nvPr/>
          </p:nvSpPr>
          <p:spPr>
            <a:xfrm>
              <a:off x="1054100" y="13221010"/>
              <a:ext cx="558801" cy="710891"/>
            </a:xfrm>
            <a:custGeom>
              <a:avLst/>
              <a:gdLst/>
              <a:ahLst/>
              <a:cxnLst/>
              <a:rect l="0" t="0" r="0" b="0"/>
              <a:pathLst>
                <a:path w="558801" h="710891">
                  <a:moveTo>
                    <a:pt x="558800" y="25090"/>
                  </a:moveTo>
                  <a:lnTo>
                    <a:pt x="545316" y="11607"/>
                  </a:lnTo>
                  <a:lnTo>
                    <a:pt x="531466" y="7633"/>
                  </a:lnTo>
                  <a:lnTo>
                    <a:pt x="512355" y="4985"/>
                  </a:lnTo>
                  <a:lnTo>
                    <a:pt x="489736" y="3220"/>
                  </a:lnTo>
                  <a:lnTo>
                    <a:pt x="466191" y="2043"/>
                  </a:lnTo>
                  <a:lnTo>
                    <a:pt x="417451" y="736"/>
                  </a:lnTo>
                  <a:lnTo>
                    <a:pt x="355895" y="0"/>
                  </a:lnTo>
                  <a:lnTo>
                    <a:pt x="336041" y="4130"/>
                  </a:lnTo>
                  <a:lnTo>
                    <a:pt x="315749" y="11117"/>
                  </a:lnTo>
                  <a:lnTo>
                    <a:pt x="295166" y="20008"/>
                  </a:lnTo>
                  <a:lnTo>
                    <a:pt x="277211" y="28757"/>
                  </a:lnTo>
                  <a:lnTo>
                    <a:pt x="261007" y="37411"/>
                  </a:lnTo>
                  <a:lnTo>
                    <a:pt x="245971" y="46005"/>
                  </a:lnTo>
                  <a:lnTo>
                    <a:pt x="228892" y="54554"/>
                  </a:lnTo>
                  <a:lnTo>
                    <a:pt x="210450" y="63078"/>
                  </a:lnTo>
                  <a:lnTo>
                    <a:pt x="191100" y="71581"/>
                  </a:lnTo>
                  <a:lnTo>
                    <a:pt x="175377" y="81485"/>
                  </a:lnTo>
                  <a:lnTo>
                    <a:pt x="162074" y="92320"/>
                  </a:lnTo>
                  <a:lnTo>
                    <a:pt x="120444" y="133384"/>
                  </a:lnTo>
                  <a:lnTo>
                    <a:pt x="116985" y="143853"/>
                  </a:lnTo>
                  <a:lnTo>
                    <a:pt x="117501" y="155065"/>
                  </a:lnTo>
                  <a:lnTo>
                    <a:pt x="120667" y="166772"/>
                  </a:lnTo>
                  <a:lnTo>
                    <a:pt x="125600" y="180223"/>
                  </a:lnTo>
                  <a:lnTo>
                    <a:pt x="131711" y="194834"/>
                  </a:lnTo>
                  <a:lnTo>
                    <a:pt x="138607" y="210219"/>
                  </a:lnTo>
                  <a:lnTo>
                    <a:pt x="150260" y="227531"/>
                  </a:lnTo>
                  <a:lnTo>
                    <a:pt x="165084" y="246129"/>
                  </a:lnTo>
                  <a:lnTo>
                    <a:pt x="182023" y="265582"/>
                  </a:lnTo>
                  <a:lnTo>
                    <a:pt x="197548" y="279962"/>
                  </a:lnTo>
                  <a:lnTo>
                    <a:pt x="212132" y="290960"/>
                  </a:lnTo>
                  <a:lnTo>
                    <a:pt x="226088" y="299704"/>
                  </a:lnTo>
                  <a:lnTo>
                    <a:pt x="241036" y="308354"/>
                  </a:lnTo>
                  <a:lnTo>
                    <a:pt x="272697" y="325493"/>
                  </a:lnTo>
                  <a:lnTo>
                    <a:pt x="284809" y="335426"/>
                  </a:lnTo>
                  <a:lnTo>
                    <a:pt x="294295" y="346279"/>
                  </a:lnTo>
                  <a:lnTo>
                    <a:pt x="310008" y="368219"/>
                  </a:lnTo>
                  <a:lnTo>
                    <a:pt x="326400" y="387376"/>
                  </a:lnTo>
                  <a:lnTo>
                    <a:pt x="334722" y="399259"/>
                  </a:lnTo>
                  <a:lnTo>
                    <a:pt x="343092" y="412824"/>
                  </a:lnTo>
                  <a:lnTo>
                    <a:pt x="351495" y="427513"/>
                  </a:lnTo>
                  <a:lnTo>
                    <a:pt x="358507" y="444360"/>
                  </a:lnTo>
                  <a:lnTo>
                    <a:pt x="364594" y="462649"/>
                  </a:lnTo>
                  <a:lnTo>
                    <a:pt x="370062" y="481896"/>
                  </a:lnTo>
                  <a:lnTo>
                    <a:pt x="372297" y="501783"/>
                  </a:lnTo>
                  <a:lnTo>
                    <a:pt x="372376" y="522095"/>
                  </a:lnTo>
                  <a:lnTo>
                    <a:pt x="371017" y="542694"/>
                  </a:lnTo>
                  <a:lnTo>
                    <a:pt x="367289" y="560658"/>
                  </a:lnTo>
                  <a:lnTo>
                    <a:pt x="361981" y="576868"/>
                  </a:lnTo>
                  <a:lnTo>
                    <a:pt x="355621" y="591909"/>
                  </a:lnTo>
                  <a:lnTo>
                    <a:pt x="348558" y="604758"/>
                  </a:lnTo>
                  <a:lnTo>
                    <a:pt x="333185" y="626561"/>
                  </a:lnTo>
                  <a:lnTo>
                    <a:pt x="323723" y="634914"/>
                  </a:lnTo>
                  <a:lnTo>
                    <a:pt x="313182" y="641895"/>
                  </a:lnTo>
                  <a:lnTo>
                    <a:pt x="288769" y="654825"/>
                  </a:lnTo>
                  <a:lnTo>
                    <a:pt x="259105" y="669979"/>
                  </a:lnTo>
                  <a:lnTo>
                    <a:pt x="244703" y="677972"/>
                  </a:lnTo>
                  <a:lnTo>
                    <a:pt x="230868" y="686122"/>
                  </a:lnTo>
                  <a:lnTo>
                    <a:pt x="217412" y="694377"/>
                  </a:lnTo>
                  <a:lnTo>
                    <a:pt x="197152" y="699882"/>
                  </a:lnTo>
                  <a:lnTo>
                    <a:pt x="172357" y="703552"/>
                  </a:lnTo>
                  <a:lnTo>
                    <a:pt x="144538" y="705997"/>
                  </a:lnTo>
                  <a:lnTo>
                    <a:pt x="118936" y="707628"/>
                  </a:lnTo>
                  <a:lnTo>
                    <a:pt x="94813" y="708714"/>
                  </a:lnTo>
                  <a:lnTo>
                    <a:pt x="0" y="71089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1524000" y="13506800"/>
              <a:ext cx="304801" cy="272701"/>
            </a:xfrm>
            <a:custGeom>
              <a:avLst/>
              <a:gdLst/>
              <a:ahLst/>
              <a:cxnLst/>
              <a:rect l="0" t="0" r="0" b="0"/>
              <a:pathLst>
                <a:path w="304801" h="272701">
                  <a:moveTo>
                    <a:pt x="0" y="120300"/>
                  </a:moveTo>
                  <a:lnTo>
                    <a:pt x="13483" y="106817"/>
                  </a:lnTo>
                  <a:lnTo>
                    <a:pt x="24511" y="102843"/>
                  </a:lnTo>
                  <a:lnTo>
                    <a:pt x="38918" y="100195"/>
                  </a:lnTo>
                  <a:lnTo>
                    <a:pt x="55579" y="98430"/>
                  </a:lnTo>
                  <a:lnTo>
                    <a:pt x="73741" y="97253"/>
                  </a:lnTo>
                  <a:lnTo>
                    <a:pt x="92905" y="96468"/>
                  </a:lnTo>
                  <a:lnTo>
                    <a:pt x="112737" y="95946"/>
                  </a:lnTo>
                  <a:lnTo>
                    <a:pt x="133013" y="94186"/>
                  </a:lnTo>
                  <a:lnTo>
                    <a:pt x="153586" y="91602"/>
                  </a:lnTo>
                  <a:lnTo>
                    <a:pt x="174357" y="88467"/>
                  </a:lnTo>
                  <a:lnTo>
                    <a:pt x="195260" y="83556"/>
                  </a:lnTo>
                  <a:lnTo>
                    <a:pt x="216251" y="77459"/>
                  </a:lnTo>
                  <a:lnTo>
                    <a:pt x="237301" y="70572"/>
                  </a:lnTo>
                  <a:lnTo>
                    <a:pt x="254156" y="63159"/>
                  </a:lnTo>
                  <a:lnTo>
                    <a:pt x="268215" y="55395"/>
                  </a:lnTo>
                  <a:lnTo>
                    <a:pt x="280410" y="47397"/>
                  </a:lnTo>
                  <a:lnTo>
                    <a:pt x="285717" y="37832"/>
                  </a:lnTo>
                  <a:lnTo>
                    <a:pt x="286434" y="27220"/>
                  </a:lnTo>
                  <a:lnTo>
                    <a:pt x="284089" y="15914"/>
                  </a:lnTo>
                  <a:lnTo>
                    <a:pt x="275470" y="8375"/>
                  </a:lnTo>
                  <a:lnTo>
                    <a:pt x="262669" y="3350"/>
                  </a:lnTo>
                  <a:lnTo>
                    <a:pt x="247079" y="0"/>
                  </a:lnTo>
                  <a:lnTo>
                    <a:pt x="232453" y="589"/>
                  </a:lnTo>
                  <a:lnTo>
                    <a:pt x="218468" y="3803"/>
                  </a:lnTo>
                  <a:lnTo>
                    <a:pt x="204912" y="8768"/>
                  </a:lnTo>
                  <a:lnTo>
                    <a:pt x="190230" y="12078"/>
                  </a:lnTo>
                  <a:lnTo>
                    <a:pt x="174798" y="14286"/>
                  </a:lnTo>
                  <a:lnTo>
                    <a:pt x="158865" y="15757"/>
                  </a:lnTo>
                  <a:lnTo>
                    <a:pt x="144010" y="20971"/>
                  </a:lnTo>
                  <a:lnTo>
                    <a:pt x="129873" y="28680"/>
                  </a:lnTo>
                  <a:lnTo>
                    <a:pt x="116215" y="38053"/>
                  </a:lnTo>
                  <a:lnTo>
                    <a:pt x="104288" y="48535"/>
                  </a:lnTo>
                  <a:lnTo>
                    <a:pt x="93514" y="59757"/>
                  </a:lnTo>
                  <a:lnTo>
                    <a:pt x="83509" y="71471"/>
                  </a:lnTo>
                  <a:lnTo>
                    <a:pt x="76839" y="87746"/>
                  </a:lnTo>
                  <a:lnTo>
                    <a:pt x="72393" y="107065"/>
                  </a:lnTo>
                  <a:lnTo>
                    <a:pt x="69428" y="128409"/>
                  </a:lnTo>
                  <a:lnTo>
                    <a:pt x="70274" y="146873"/>
                  </a:lnTo>
                  <a:lnTo>
                    <a:pt x="73661" y="163416"/>
                  </a:lnTo>
                  <a:lnTo>
                    <a:pt x="78740" y="178677"/>
                  </a:lnTo>
                  <a:lnTo>
                    <a:pt x="84949" y="191673"/>
                  </a:lnTo>
                  <a:lnTo>
                    <a:pt x="91910" y="203160"/>
                  </a:lnTo>
                  <a:lnTo>
                    <a:pt x="99373" y="213640"/>
                  </a:lnTo>
                  <a:lnTo>
                    <a:pt x="108582" y="224859"/>
                  </a:lnTo>
                  <a:lnTo>
                    <a:pt x="118954" y="236573"/>
                  </a:lnTo>
                  <a:lnTo>
                    <a:pt x="130103" y="248616"/>
                  </a:lnTo>
                  <a:lnTo>
                    <a:pt x="144591" y="256643"/>
                  </a:lnTo>
                  <a:lnTo>
                    <a:pt x="161305" y="261995"/>
                  </a:lnTo>
                  <a:lnTo>
                    <a:pt x="179503" y="265564"/>
                  </a:lnTo>
                  <a:lnTo>
                    <a:pt x="198691" y="267942"/>
                  </a:lnTo>
                  <a:lnTo>
                    <a:pt x="218538" y="269528"/>
                  </a:lnTo>
                  <a:lnTo>
                    <a:pt x="304800" y="2727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1997843" y="13412106"/>
              <a:ext cx="275458" cy="454481"/>
            </a:xfrm>
            <a:custGeom>
              <a:avLst/>
              <a:gdLst/>
              <a:ahLst/>
              <a:cxnLst/>
              <a:rect l="0" t="0" r="0" b="0"/>
              <a:pathLst>
                <a:path w="275458" h="454481">
                  <a:moveTo>
                    <a:pt x="110357" y="62594"/>
                  </a:moveTo>
                  <a:lnTo>
                    <a:pt x="117099" y="42367"/>
                  </a:lnTo>
                  <a:lnTo>
                    <a:pt x="117673" y="32177"/>
                  </a:lnTo>
                  <a:lnTo>
                    <a:pt x="116645" y="21150"/>
                  </a:lnTo>
                  <a:lnTo>
                    <a:pt x="114549" y="9564"/>
                  </a:lnTo>
                  <a:lnTo>
                    <a:pt x="107507" y="3251"/>
                  </a:lnTo>
                  <a:lnTo>
                    <a:pt x="97168" y="455"/>
                  </a:lnTo>
                  <a:lnTo>
                    <a:pt x="84631" y="0"/>
                  </a:lnTo>
                  <a:lnTo>
                    <a:pt x="74862" y="5343"/>
                  </a:lnTo>
                  <a:lnTo>
                    <a:pt x="66938" y="14548"/>
                  </a:lnTo>
                  <a:lnTo>
                    <a:pt x="60244" y="26331"/>
                  </a:lnTo>
                  <a:lnTo>
                    <a:pt x="52959" y="38418"/>
                  </a:lnTo>
                  <a:lnTo>
                    <a:pt x="37339" y="63138"/>
                  </a:lnTo>
                  <a:lnTo>
                    <a:pt x="32045" y="78478"/>
                  </a:lnTo>
                  <a:lnTo>
                    <a:pt x="28516" y="95762"/>
                  </a:lnTo>
                  <a:lnTo>
                    <a:pt x="26162" y="114339"/>
                  </a:lnTo>
                  <a:lnTo>
                    <a:pt x="21772" y="130957"/>
                  </a:lnTo>
                  <a:lnTo>
                    <a:pt x="16022" y="146269"/>
                  </a:lnTo>
                  <a:lnTo>
                    <a:pt x="9367" y="160710"/>
                  </a:lnTo>
                  <a:lnTo>
                    <a:pt x="4930" y="175983"/>
                  </a:lnTo>
                  <a:lnTo>
                    <a:pt x="1972" y="191807"/>
                  </a:lnTo>
                  <a:lnTo>
                    <a:pt x="0" y="208003"/>
                  </a:lnTo>
                  <a:lnTo>
                    <a:pt x="1508" y="223033"/>
                  </a:lnTo>
                  <a:lnTo>
                    <a:pt x="5335" y="237287"/>
                  </a:lnTo>
                  <a:lnTo>
                    <a:pt x="10709" y="251022"/>
                  </a:lnTo>
                  <a:lnTo>
                    <a:pt x="14291" y="265823"/>
                  </a:lnTo>
                  <a:lnTo>
                    <a:pt x="16680" y="281337"/>
                  </a:lnTo>
                  <a:lnTo>
                    <a:pt x="18272" y="297322"/>
                  </a:lnTo>
                  <a:lnTo>
                    <a:pt x="22156" y="315035"/>
                  </a:lnTo>
                  <a:lnTo>
                    <a:pt x="27567" y="333899"/>
                  </a:lnTo>
                  <a:lnTo>
                    <a:pt x="33997" y="353531"/>
                  </a:lnTo>
                  <a:lnTo>
                    <a:pt x="42517" y="370852"/>
                  </a:lnTo>
                  <a:lnTo>
                    <a:pt x="52430" y="386633"/>
                  </a:lnTo>
                  <a:lnTo>
                    <a:pt x="63272" y="401387"/>
                  </a:lnTo>
                  <a:lnTo>
                    <a:pt x="73323" y="414043"/>
                  </a:lnTo>
                  <a:lnTo>
                    <a:pt x="82845" y="425306"/>
                  </a:lnTo>
                  <a:lnTo>
                    <a:pt x="92016" y="435634"/>
                  </a:lnTo>
                  <a:lnTo>
                    <a:pt x="105185" y="442521"/>
                  </a:lnTo>
                  <a:lnTo>
                    <a:pt x="121020" y="447111"/>
                  </a:lnTo>
                  <a:lnTo>
                    <a:pt x="138632" y="450173"/>
                  </a:lnTo>
                  <a:lnTo>
                    <a:pt x="157429" y="452213"/>
                  </a:lnTo>
                  <a:lnTo>
                    <a:pt x="177016" y="453573"/>
                  </a:lnTo>
                  <a:lnTo>
                    <a:pt x="197129" y="454480"/>
                  </a:lnTo>
                  <a:lnTo>
                    <a:pt x="214772" y="452263"/>
                  </a:lnTo>
                  <a:lnTo>
                    <a:pt x="230767" y="447962"/>
                  </a:lnTo>
                  <a:lnTo>
                    <a:pt x="275457" y="43089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2298700" y="13843000"/>
              <a:ext cx="12701" cy="12701"/>
            </a:xfrm>
            <a:custGeom>
              <a:avLst/>
              <a:gdLst/>
              <a:ahLst/>
              <a:cxnLst/>
              <a:rect l="0" t="0" r="0" b="0"/>
              <a:pathLst>
                <a:path w="12701" h="12701">
                  <a:moveTo>
                    <a:pt x="0" y="0"/>
                  </a:moveTo>
                  <a:lnTo>
                    <a:pt x="12700" y="127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2278313" y="13594382"/>
              <a:ext cx="323631" cy="355756"/>
            </a:xfrm>
            <a:custGeom>
              <a:avLst/>
              <a:gdLst/>
              <a:ahLst/>
              <a:cxnLst/>
              <a:rect l="0" t="0" r="0" b="0"/>
              <a:pathLst>
                <a:path w="323631" h="355756">
                  <a:moveTo>
                    <a:pt x="261687" y="7318"/>
                  </a:moveTo>
                  <a:lnTo>
                    <a:pt x="234719" y="575"/>
                  </a:lnTo>
                  <a:lnTo>
                    <a:pt x="219719" y="0"/>
                  </a:lnTo>
                  <a:lnTo>
                    <a:pt x="202664" y="1028"/>
                  </a:lnTo>
                  <a:lnTo>
                    <a:pt x="184238" y="3124"/>
                  </a:lnTo>
                  <a:lnTo>
                    <a:pt x="169132" y="7344"/>
                  </a:lnTo>
                  <a:lnTo>
                    <a:pt x="156239" y="12979"/>
                  </a:lnTo>
                  <a:lnTo>
                    <a:pt x="144822" y="19559"/>
                  </a:lnTo>
                  <a:lnTo>
                    <a:pt x="130154" y="29589"/>
                  </a:lnTo>
                  <a:lnTo>
                    <a:pt x="113321" y="41922"/>
                  </a:lnTo>
                  <a:lnTo>
                    <a:pt x="95043" y="55787"/>
                  </a:lnTo>
                  <a:lnTo>
                    <a:pt x="81446" y="69264"/>
                  </a:lnTo>
                  <a:lnTo>
                    <a:pt x="70971" y="82482"/>
                  </a:lnTo>
                  <a:lnTo>
                    <a:pt x="37277" y="134113"/>
                  </a:lnTo>
                  <a:lnTo>
                    <a:pt x="28825" y="148292"/>
                  </a:lnTo>
                  <a:lnTo>
                    <a:pt x="20368" y="163390"/>
                  </a:lnTo>
                  <a:lnTo>
                    <a:pt x="11907" y="179099"/>
                  </a:lnTo>
                  <a:lnTo>
                    <a:pt x="6267" y="196627"/>
                  </a:lnTo>
                  <a:lnTo>
                    <a:pt x="2507" y="215368"/>
                  </a:lnTo>
                  <a:lnTo>
                    <a:pt x="0" y="234918"/>
                  </a:lnTo>
                  <a:lnTo>
                    <a:pt x="1151" y="255006"/>
                  </a:lnTo>
                  <a:lnTo>
                    <a:pt x="4741" y="275455"/>
                  </a:lnTo>
                  <a:lnTo>
                    <a:pt x="9956" y="296142"/>
                  </a:lnTo>
                  <a:lnTo>
                    <a:pt x="17666" y="312756"/>
                  </a:lnTo>
                  <a:lnTo>
                    <a:pt x="27040" y="326655"/>
                  </a:lnTo>
                  <a:lnTo>
                    <a:pt x="37522" y="338742"/>
                  </a:lnTo>
                  <a:lnTo>
                    <a:pt x="50154" y="346801"/>
                  </a:lnTo>
                  <a:lnTo>
                    <a:pt x="64221" y="352172"/>
                  </a:lnTo>
                  <a:lnTo>
                    <a:pt x="79243" y="355755"/>
                  </a:lnTo>
                  <a:lnTo>
                    <a:pt x="93491" y="355320"/>
                  </a:lnTo>
                  <a:lnTo>
                    <a:pt x="107222" y="352208"/>
                  </a:lnTo>
                  <a:lnTo>
                    <a:pt x="120611" y="347311"/>
                  </a:lnTo>
                  <a:lnTo>
                    <a:pt x="135180" y="344046"/>
                  </a:lnTo>
                  <a:lnTo>
                    <a:pt x="150538" y="341871"/>
                  </a:lnTo>
                  <a:lnTo>
                    <a:pt x="166421" y="340420"/>
                  </a:lnTo>
                  <a:lnTo>
                    <a:pt x="181243" y="336631"/>
                  </a:lnTo>
                  <a:lnTo>
                    <a:pt x="195357" y="331282"/>
                  </a:lnTo>
                  <a:lnTo>
                    <a:pt x="209000" y="324893"/>
                  </a:lnTo>
                  <a:lnTo>
                    <a:pt x="222329" y="316401"/>
                  </a:lnTo>
                  <a:lnTo>
                    <a:pt x="235448" y="306507"/>
                  </a:lnTo>
                  <a:lnTo>
                    <a:pt x="248428" y="295678"/>
                  </a:lnTo>
                  <a:lnTo>
                    <a:pt x="259903" y="285635"/>
                  </a:lnTo>
                  <a:lnTo>
                    <a:pt x="270375" y="276118"/>
                  </a:lnTo>
                  <a:lnTo>
                    <a:pt x="280179" y="266951"/>
                  </a:lnTo>
                  <a:lnTo>
                    <a:pt x="289537" y="256606"/>
                  </a:lnTo>
                  <a:lnTo>
                    <a:pt x="298598" y="245477"/>
                  </a:lnTo>
                  <a:lnTo>
                    <a:pt x="307461" y="233823"/>
                  </a:lnTo>
                  <a:lnTo>
                    <a:pt x="313369" y="218999"/>
                  </a:lnTo>
                  <a:lnTo>
                    <a:pt x="317308" y="202061"/>
                  </a:lnTo>
                  <a:lnTo>
                    <a:pt x="319934" y="183713"/>
                  </a:lnTo>
                  <a:lnTo>
                    <a:pt x="321685" y="165837"/>
                  </a:lnTo>
                  <a:lnTo>
                    <a:pt x="322852" y="148275"/>
                  </a:lnTo>
                  <a:lnTo>
                    <a:pt x="323630" y="130922"/>
                  </a:lnTo>
                  <a:lnTo>
                    <a:pt x="318505" y="115120"/>
                  </a:lnTo>
                  <a:lnTo>
                    <a:pt x="309443" y="100354"/>
                  </a:lnTo>
                  <a:lnTo>
                    <a:pt x="297758" y="86274"/>
                  </a:lnTo>
                  <a:lnTo>
                    <a:pt x="282912" y="71244"/>
                  </a:lnTo>
                  <a:lnTo>
                    <a:pt x="265959" y="55581"/>
                  </a:lnTo>
                  <a:lnTo>
                    <a:pt x="247601" y="39492"/>
                  </a:lnTo>
                  <a:lnTo>
                    <a:pt x="228308" y="28767"/>
                  </a:lnTo>
                  <a:lnTo>
                    <a:pt x="208389" y="21617"/>
                  </a:lnTo>
                  <a:lnTo>
                    <a:pt x="188055" y="16850"/>
                  </a:lnTo>
                  <a:lnTo>
                    <a:pt x="170266" y="16495"/>
                  </a:lnTo>
                  <a:lnTo>
                    <a:pt x="154173" y="19081"/>
                  </a:lnTo>
                  <a:lnTo>
                    <a:pt x="139210" y="23627"/>
                  </a:lnTo>
                  <a:lnTo>
                    <a:pt x="126414" y="29479"/>
                  </a:lnTo>
                  <a:lnTo>
                    <a:pt x="115060" y="36203"/>
                  </a:lnTo>
                  <a:lnTo>
                    <a:pt x="104669" y="43508"/>
                  </a:lnTo>
                  <a:lnTo>
                    <a:pt x="97741" y="55432"/>
                  </a:lnTo>
                  <a:lnTo>
                    <a:pt x="93123" y="70439"/>
                  </a:lnTo>
                  <a:lnTo>
                    <a:pt x="83887" y="14701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2667000" y="13627100"/>
              <a:ext cx="279401" cy="558801"/>
            </a:xfrm>
            <a:custGeom>
              <a:avLst/>
              <a:gdLst/>
              <a:ahLst/>
              <a:cxnLst/>
              <a:rect l="0" t="0" r="0" b="0"/>
              <a:pathLst>
                <a:path w="279401" h="558801">
                  <a:moveTo>
                    <a:pt x="0" y="0"/>
                  </a:moveTo>
                  <a:lnTo>
                    <a:pt x="0" y="326118"/>
                  </a:lnTo>
                  <a:lnTo>
                    <a:pt x="1411" y="333123"/>
                  </a:lnTo>
                  <a:lnTo>
                    <a:pt x="3762" y="330737"/>
                  </a:lnTo>
                  <a:lnTo>
                    <a:pt x="6742" y="322091"/>
                  </a:lnTo>
                  <a:lnTo>
                    <a:pt x="11550" y="310683"/>
                  </a:lnTo>
                  <a:lnTo>
                    <a:pt x="17577" y="297433"/>
                  </a:lnTo>
                  <a:lnTo>
                    <a:pt x="24418" y="282954"/>
                  </a:lnTo>
                  <a:lnTo>
                    <a:pt x="39545" y="248053"/>
                  </a:lnTo>
                  <a:lnTo>
                    <a:pt x="47530" y="228869"/>
                  </a:lnTo>
                  <a:lnTo>
                    <a:pt x="54264" y="209024"/>
                  </a:lnTo>
                  <a:lnTo>
                    <a:pt x="60165" y="188737"/>
                  </a:lnTo>
                  <a:lnTo>
                    <a:pt x="65510" y="168158"/>
                  </a:lnTo>
                  <a:lnTo>
                    <a:pt x="77540" y="153027"/>
                  </a:lnTo>
                  <a:lnTo>
                    <a:pt x="94026" y="141529"/>
                  </a:lnTo>
                  <a:lnTo>
                    <a:pt x="113484" y="132453"/>
                  </a:lnTo>
                  <a:lnTo>
                    <a:pt x="130689" y="123580"/>
                  </a:lnTo>
                  <a:lnTo>
                    <a:pt x="146393" y="114841"/>
                  </a:lnTo>
                  <a:lnTo>
                    <a:pt x="161095" y="106195"/>
                  </a:lnTo>
                  <a:lnTo>
                    <a:pt x="175130" y="103251"/>
                  </a:lnTo>
                  <a:lnTo>
                    <a:pt x="188720" y="104111"/>
                  </a:lnTo>
                  <a:lnTo>
                    <a:pt x="202013" y="107508"/>
                  </a:lnTo>
                  <a:lnTo>
                    <a:pt x="213697" y="114005"/>
                  </a:lnTo>
                  <a:lnTo>
                    <a:pt x="224309" y="122569"/>
                  </a:lnTo>
                  <a:lnTo>
                    <a:pt x="234206" y="132512"/>
                  </a:lnTo>
                  <a:lnTo>
                    <a:pt x="240804" y="149020"/>
                  </a:lnTo>
                  <a:lnTo>
                    <a:pt x="245202" y="169902"/>
                  </a:lnTo>
                  <a:lnTo>
                    <a:pt x="248135" y="193701"/>
                  </a:lnTo>
                  <a:lnTo>
                    <a:pt x="250090" y="219445"/>
                  </a:lnTo>
                  <a:lnTo>
                    <a:pt x="251393" y="246485"/>
                  </a:lnTo>
                  <a:lnTo>
                    <a:pt x="252841" y="301460"/>
                  </a:lnTo>
                  <a:lnTo>
                    <a:pt x="253847" y="417876"/>
                  </a:lnTo>
                  <a:lnTo>
                    <a:pt x="256720" y="435216"/>
                  </a:lnTo>
                  <a:lnTo>
                    <a:pt x="261458" y="451011"/>
                  </a:lnTo>
                  <a:lnTo>
                    <a:pt x="267438" y="465774"/>
                  </a:lnTo>
                  <a:lnTo>
                    <a:pt x="271425" y="482671"/>
                  </a:lnTo>
                  <a:lnTo>
                    <a:pt x="274083" y="500992"/>
                  </a:lnTo>
                  <a:lnTo>
                    <a:pt x="279400" y="5588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2929878" y="13438007"/>
              <a:ext cx="701133" cy="938394"/>
            </a:xfrm>
            <a:custGeom>
              <a:avLst/>
              <a:gdLst/>
              <a:ahLst/>
              <a:cxnLst/>
              <a:rect l="0" t="0" r="0" b="0"/>
              <a:pathLst>
                <a:path w="701133" h="938394">
                  <a:moveTo>
                    <a:pt x="245122" y="519293"/>
                  </a:moveTo>
                  <a:lnTo>
                    <a:pt x="245122" y="492324"/>
                  </a:lnTo>
                  <a:lnTo>
                    <a:pt x="241358" y="467795"/>
                  </a:lnTo>
                  <a:lnTo>
                    <a:pt x="238379" y="455327"/>
                  </a:lnTo>
                  <a:lnTo>
                    <a:pt x="229338" y="447016"/>
                  </a:lnTo>
                  <a:lnTo>
                    <a:pt x="216255" y="441474"/>
                  </a:lnTo>
                  <a:lnTo>
                    <a:pt x="200477" y="437781"/>
                  </a:lnTo>
                  <a:lnTo>
                    <a:pt x="181492" y="435318"/>
                  </a:lnTo>
                  <a:lnTo>
                    <a:pt x="160368" y="433676"/>
                  </a:lnTo>
                  <a:lnTo>
                    <a:pt x="137819" y="432582"/>
                  </a:lnTo>
                  <a:lnTo>
                    <a:pt x="115731" y="436085"/>
                  </a:lnTo>
                  <a:lnTo>
                    <a:pt x="93950" y="442654"/>
                  </a:lnTo>
                  <a:lnTo>
                    <a:pt x="72374" y="451267"/>
                  </a:lnTo>
                  <a:lnTo>
                    <a:pt x="53757" y="462653"/>
                  </a:lnTo>
                  <a:lnTo>
                    <a:pt x="37112" y="475889"/>
                  </a:lnTo>
                  <a:lnTo>
                    <a:pt x="21781" y="490356"/>
                  </a:lnTo>
                  <a:lnTo>
                    <a:pt x="11562" y="507058"/>
                  </a:lnTo>
                  <a:lnTo>
                    <a:pt x="4748" y="525247"/>
                  </a:lnTo>
                  <a:lnTo>
                    <a:pt x="206" y="544429"/>
                  </a:lnTo>
                  <a:lnTo>
                    <a:pt x="0" y="561450"/>
                  </a:lnTo>
                  <a:lnTo>
                    <a:pt x="2685" y="577032"/>
                  </a:lnTo>
                  <a:lnTo>
                    <a:pt x="7297" y="591651"/>
                  </a:lnTo>
                  <a:lnTo>
                    <a:pt x="17427" y="598576"/>
                  </a:lnTo>
                  <a:lnTo>
                    <a:pt x="31236" y="600371"/>
                  </a:lnTo>
                  <a:lnTo>
                    <a:pt x="47498" y="598745"/>
                  </a:lnTo>
                  <a:lnTo>
                    <a:pt x="65395" y="593428"/>
                  </a:lnTo>
                  <a:lnTo>
                    <a:pt x="84382" y="585650"/>
                  </a:lnTo>
                  <a:lnTo>
                    <a:pt x="104095" y="576230"/>
                  </a:lnTo>
                  <a:lnTo>
                    <a:pt x="121471" y="565718"/>
                  </a:lnTo>
                  <a:lnTo>
                    <a:pt x="137288" y="554476"/>
                  </a:lnTo>
                  <a:lnTo>
                    <a:pt x="152066" y="542748"/>
                  </a:lnTo>
                  <a:lnTo>
                    <a:pt x="164740" y="529286"/>
                  </a:lnTo>
                  <a:lnTo>
                    <a:pt x="176012" y="514665"/>
                  </a:lnTo>
                  <a:lnTo>
                    <a:pt x="214380" y="457388"/>
                  </a:lnTo>
                  <a:lnTo>
                    <a:pt x="235692" y="423576"/>
                  </a:lnTo>
                  <a:lnTo>
                    <a:pt x="247302" y="404681"/>
                  </a:lnTo>
                  <a:lnTo>
                    <a:pt x="257864" y="385029"/>
                  </a:lnTo>
                  <a:lnTo>
                    <a:pt x="267727" y="364872"/>
                  </a:lnTo>
                  <a:lnTo>
                    <a:pt x="277126" y="344379"/>
                  </a:lnTo>
                  <a:lnTo>
                    <a:pt x="284802" y="323661"/>
                  </a:lnTo>
                  <a:lnTo>
                    <a:pt x="291331" y="302794"/>
                  </a:lnTo>
                  <a:lnTo>
                    <a:pt x="297094" y="281826"/>
                  </a:lnTo>
                  <a:lnTo>
                    <a:pt x="300937" y="259383"/>
                  </a:lnTo>
                  <a:lnTo>
                    <a:pt x="303498" y="235953"/>
                  </a:lnTo>
                  <a:lnTo>
                    <a:pt x="305206" y="211866"/>
                  </a:lnTo>
                  <a:lnTo>
                    <a:pt x="309167" y="191575"/>
                  </a:lnTo>
                  <a:lnTo>
                    <a:pt x="314629" y="173814"/>
                  </a:lnTo>
                  <a:lnTo>
                    <a:pt x="321093" y="157741"/>
                  </a:lnTo>
                  <a:lnTo>
                    <a:pt x="325403" y="137147"/>
                  </a:lnTo>
                  <a:lnTo>
                    <a:pt x="328276" y="113541"/>
                  </a:lnTo>
                  <a:lnTo>
                    <a:pt x="330191" y="87925"/>
                  </a:lnTo>
                  <a:lnTo>
                    <a:pt x="328645" y="63792"/>
                  </a:lnTo>
                  <a:lnTo>
                    <a:pt x="324793" y="40647"/>
                  </a:lnTo>
                  <a:lnTo>
                    <a:pt x="319403" y="18162"/>
                  </a:lnTo>
                  <a:lnTo>
                    <a:pt x="311576" y="5995"/>
                  </a:lnTo>
                  <a:lnTo>
                    <a:pt x="302124" y="706"/>
                  </a:lnTo>
                  <a:lnTo>
                    <a:pt x="291590" y="0"/>
                  </a:lnTo>
                  <a:lnTo>
                    <a:pt x="281745" y="9409"/>
                  </a:lnTo>
                  <a:lnTo>
                    <a:pt x="272359" y="25560"/>
                  </a:lnTo>
                  <a:lnTo>
                    <a:pt x="263280" y="46204"/>
                  </a:lnTo>
                  <a:lnTo>
                    <a:pt x="255816" y="64199"/>
                  </a:lnTo>
                  <a:lnTo>
                    <a:pt x="249429" y="80431"/>
                  </a:lnTo>
                  <a:lnTo>
                    <a:pt x="243760" y="95486"/>
                  </a:lnTo>
                  <a:lnTo>
                    <a:pt x="239980" y="119632"/>
                  </a:lnTo>
                  <a:lnTo>
                    <a:pt x="237461" y="149841"/>
                  </a:lnTo>
                  <a:lnTo>
                    <a:pt x="234661" y="213981"/>
                  </a:lnTo>
                  <a:lnTo>
                    <a:pt x="233085" y="289756"/>
                  </a:lnTo>
                  <a:lnTo>
                    <a:pt x="232509" y="400078"/>
                  </a:lnTo>
                  <a:lnTo>
                    <a:pt x="233891" y="422883"/>
                  </a:lnTo>
                  <a:lnTo>
                    <a:pt x="236223" y="446553"/>
                  </a:lnTo>
                  <a:lnTo>
                    <a:pt x="239189" y="470799"/>
                  </a:lnTo>
                  <a:lnTo>
                    <a:pt x="241167" y="494020"/>
                  </a:lnTo>
                  <a:lnTo>
                    <a:pt x="242485" y="516555"/>
                  </a:lnTo>
                  <a:lnTo>
                    <a:pt x="243364" y="538634"/>
                  </a:lnTo>
                  <a:lnTo>
                    <a:pt x="246772" y="560409"/>
                  </a:lnTo>
                  <a:lnTo>
                    <a:pt x="251866" y="581980"/>
                  </a:lnTo>
                  <a:lnTo>
                    <a:pt x="258085" y="603418"/>
                  </a:lnTo>
                  <a:lnTo>
                    <a:pt x="265052" y="621944"/>
                  </a:lnTo>
                  <a:lnTo>
                    <a:pt x="272520" y="638526"/>
                  </a:lnTo>
                  <a:lnTo>
                    <a:pt x="280321" y="653815"/>
                  </a:lnTo>
                  <a:lnTo>
                    <a:pt x="292751" y="682092"/>
                  </a:lnTo>
                  <a:lnTo>
                    <a:pt x="298041" y="695558"/>
                  </a:lnTo>
                  <a:lnTo>
                    <a:pt x="307212" y="710180"/>
                  </a:lnTo>
                  <a:lnTo>
                    <a:pt x="318971" y="725574"/>
                  </a:lnTo>
                  <a:lnTo>
                    <a:pt x="332455" y="741480"/>
                  </a:lnTo>
                  <a:lnTo>
                    <a:pt x="345677" y="754906"/>
                  </a:lnTo>
                  <a:lnTo>
                    <a:pt x="358725" y="766679"/>
                  </a:lnTo>
                  <a:lnTo>
                    <a:pt x="371657" y="777350"/>
                  </a:lnTo>
                  <a:lnTo>
                    <a:pt x="383101" y="781642"/>
                  </a:lnTo>
                  <a:lnTo>
                    <a:pt x="393552" y="781681"/>
                  </a:lnTo>
                  <a:lnTo>
                    <a:pt x="414102" y="774198"/>
                  </a:lnTo>
                  <a:lnTo>
                    <a:pt x="425509" y="768251"/>
                  </a:lnTo>
                  <a:lnTo>
                    <a:pt x="437346" y="761465"/>
                  </a:lnTo>
                  <a:lnTo>
                    <a:pt x="458025" y="746398"/>
                  </a:lnTo>
                  <a:lnTo>
                    <a:pt x="467490" y="738430"/>
                  </a:lnTo>
                  <a:lnTo>
                    <a:pt x="489297" y="710761"/>
                  </a:lnTo>
                  <a:lnTo>
                    <a:pt x="501038" y="693505"/>
                  </a:lnTo>
                  <a:lnTo>
                    <a:pt x="514510" y="674945"/>
                  </a:lnTo>
                  <a:lnTo>
                    <a:pt x="544531" y="635509"/>
                  </a:lnTo>
                  <a:lnTo>
                    <a:pt x="556206" y="617936"/>
                  </a:lnTo>
                  <a:lnTo>
                    <a:pt x="565400" y="601988"/>
                  </a:lnTo>
                  <a:lnTo>
                    <a:pt x="580790" y="574391"/>
                  </a:lnTo>
                  <a:lnTo>
                    <a:pt x="597037" y="552717"/>
                  </a:lnTo>
                  <a:lnTo>
                    <a:pt x="617429" y="537440"/>
                  </a:lnTo>
                  <a:lnTo>
                    <a:pt x="628793" y="531391"/>
                  </a:lnTo>
                  <a:lnTo>
                    <a:pt x="639191" y="534414"/>
                  </a:lnTo>
                  <a:lnTo>
                    <a:pt x="648946" y="543483"/>
                  </a:lnTo>
                  <a:lnTo>
                    <a:pt x="658271" y="556586"/>
                  </a:lnTo>
                  <a:lnTo>
                    <a:pt x="664488" y="572378"/>
                  </a:lnTo>
                  <a:lnTo>
                    <a:pt x="668632" y="589960"/>
                  </a:lnTo>
                  <a:lnTo>
                    <a:pt x="671395" y="608737"/>
                  </a:lnTo>
                  <a:lnTo>
                    <a:pt x="676060" y="625489"/>
                  </a:lnTo>
                  <a:lnTo>
                    <a:pt x="681991" y="640891"/>
                  </a:lnTo>
                  <a:lnTo>
                    <a:pt x="688768" y="655391"/>
                  </a:lnTo>
                  <a:lnTo>
                    <a:pt x="693286" y="672114"/>
                  </a:lnTo>
                  <a:lnTo>
                    <a:pt x="696298" y="690318"/>
                  </a:lnTo>
                  <a:lnTo>
                    <a:pt x="698306" y="709509"/>
                  </a:lnTo>
                  <a:lnTo>
                    <a:pt x="699644" y="727948"/>
                  </a:lnTo>
                  <a:lnTo>
                    <a:pt x="700537" y="745885"/>
                  </a:lnTo>
                  <a:lnTo>
                    <a:pt x="701132" y="763487"/>
                  </a:lnTo>
                  <a:lnTo>
                    <a:pt x="698706" y="779456"/>
                  </a:lnTo>
                  <a:lnTo>
                    <a:pt x="688485" y="808487"/>
                  </a:lnTo>
                  <a:lnTo>
                    <a:pt x="681808" y="827801"/>
                  </a:lnTo>
                  <a:lnTo>
                    <a:pt x="666864" y="875599"/>
                  </a:lnTo>
                  <a:lnTo>
                    <a:pt x="657516" y="893708"/>
                  </a:lnTo>
                  <a:lnTo>
                    <a:pt x="647052" y="907193"/>
                  </a:lnTo>
                  <a:lnTo>
                    <a:pt x="635841" y="917592"/>
                  </a:lnTo>
                  <a:lnTo>
                    <a:pt x="621312" y="924525"/>
                  </a:lnTo>
                  <a:lnTo>
                    <a:pt x="604571" y="929148"/>
                  </a:lnTo>
                  <a:lnTo>
                    <a:pt x="511822" y="93839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1282700" y="14084300"/>
              <a:ext cx="2006601" cy="254001"/>
            </a:xfrm>
            <a:custGeom>
              <a:avLst/>
              <a:gdLst/>
              <a:ahLst/>
              <a:cxnLst/>
              <a:rect l="0" t="0" r="0" b="0"/>
              <a:pathLst>
                <a:path w="2006601" h="254001">
                  <a:moveTo>
                    <a:pt x="0" y="0"/>
                  </a:moveTo>
                  <a:lnTo>
                    <a:pt x="26967" y="6742"/>
                  </a:lnTo>
                  <a:lnTo>
                    <a:pt x="39145" y="11549"/>
                  </a:lnTo>
                  <a:lnTo>
                    <a:pt x="51496" y="17578"/>
                  </a:lnTo>
                  <a:lnTo>
                    <a:pt x="63964" y="24418"/>
                  </a:lnTo>
                  <a:lnTo>
                    <a:pt x="96632" y="32019"/>
                  </a:lnTo>
                  <a:lnTo>
                    <a:pt x="134669" y="38219"/>
                  </a:lnTo>
                  <a:lnTo>
                    <a:pt x="154691" y="43823"/>
                  </a:lnTo>
                  <a:lnTo>
                    <a:pt x="175094" y="50382"/>
                  </a:lnTo>
                  <a:lnTo>
                    <a:pt x="198573" y="56167"/>
                  </a:lnTo>
                  <a:lnTo>
                    <a:pt x="224104" y="61433"/>
                  </a:lnTo>
                  <a:lnTo>
                    <a:pt x="251003" y="66355"/>
                  </a:lnTo>
                  <a:lnTo>
                    <a:pt x="278813" y="72459"/>
                  </a:lnTo>
                  <a:lnTo>
                    <a:pt x="430555" y="110689"/>
                  </a:lnTo>
                  <a:lnTo>
                    <a:pt x="464836" y="116126"/>
                  </a:lnTo>
                  <a:lnTo>
                    <a:pt x="500391" y="119750"/>
                  </a:lnTo>
                  <a:lnTo>
                    <a:pt x="536794" y="122166"/>
                  </a:lnTo>
                  <a:lnTo>
                    <a:pt x="575174" y="126600"/>
                  </a:lnTo>
                  <a:lnTo>
                    <a:pt x="614871" y="132377"/>
                  </a:lnTo>
                  <a:lnTo>
                    <a:pt x="693787" y="144912"/>
                  </a:lnTo>
                  <a:lnTo>
                    <a:pt x="766490" y="155187"/>
                  </a:lnTo>
                  <a:lnTo>
                    <a:pt x="807327" y="158491"/>
                  </a:lnTo>
                  <a:lnTo>
                    <a:pt x="851484" y="160694"/>
                  </a:lnTo>
                  <a:lnTo>
                    <a:pt x="897856" y="162162"/>
                  </a:lnTo>
                  <a:lnTo>
                    <a:pt x="941471" y="165963"/>
                  </a:lnTo>
                  <a:lnTo>
                    <a:pt x="983247" y="171319"/>
                  </a:lnTo>
                  <a:lnTo>
                    <a:pt x="1023798" y="177713"/>
                  </a:lnTo>
                  <a:lnTo>
                    <a:pt x="1064943" y="181976"/>
                  </a:lnTo>
                  <a:lnTo>
                    <a:pt x="1106484" y="184816"/>
                  </a:lnTo>
                  <a:lnTo>
                    <a:pt x="1148289" y="186711"/>
                  </a:lnTo>
                  <a:lnTo>
                    <a:pt x="1190270" y="190796"/>
                  </a:lnTo>
                  <a:lnTo>
                    <a:pt x="1232369" y="196341"/>
                  </a:lnTo>
                  <a:lnTo>
                    <a:pt x="1274546" y="202860"/>
                  </a:lnTo>
                  <a:lnTo>
                    <a:pt x="1313953" y="207207"/>
                  </a:lnTo>
                  <a:lnTo>
                    <a:pt x="1351513" y="210105"/>
                  </a:lnTo>
                  <a:lnTo>
                    <a:pt x="1387842" y="212036"/>
                  </a:lnTo>
                  <a:lnTo>
                    <a:pt x="1462074" y="217946"/>
                  </a:lnTo>
                  <a:lnTo>
                    <a:pt x="1499649" y="221498"/>
                  </a:lnTo>
                  <a:lnTo>
                    <a:pt x="1535988" y="223865"/>
                  </a:lnTo>
                  <a:lnTo>
                    <a:pt x="1571503" y="225443"/>
                  </a:lnTo>
                  <a:lnTo>
                    <a:pt x="1606468" y="226494"/>
                  </a:lnTo>
                  <a:lnTo>
                    <a:pt x="1639657" y="230018"/>
                  </a:lnTo>
                  <a:lnTo>
                    <a:pt x="1671660" y="235191"/>
                  </a:lnTo>
                  <a:lnTo>
                    <a:pt x="1702873" y="241461"/>
                  </a:lnTo>
                  <a:lnTo>
                    <a:pt x="1756369" y="248426"/>
                  </a:lnTo>
                  <a:lnTo>
                    <a:pt x="1802253" y="251522"/>
                  </a:lnTo>
                  <a:lnTo>
                    <a:pt x="1861229" y="253266"/>
                  </a:lnTo>
                  <a:lnTo>
                    <a:pt x="2006600" y="2540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1358900" y="14332441"/>
              <a:ext cx="1371601" cy="1131563"/>
            </a:xfrm>
            <a:custGeom>
              <a:avLst/>
              <a:gdLst/>
              <a:ahLst/>
              <a:cxnLst/>
              <a:rect l="0" t="0" r="0" b="0"/>
              <a:pathLst>
                <a:path w="1371601" h="1131563">
                  <a:moveTo>
                    <a:pt x="0" y="450359"/>
                  </a:moveTo>
                  <a:lnTo>
                    <a:pt x="20225" y="463841"/>
                  </a:lnTo>
                  <a:lnTo>
                    <a:pt x="33239" y="464992"/>
                  </a:lnTo>
                  <a:lnTo>
                    <a:pt x="66513" y="458744"/>
                  </a:lnTo>
                  <a:lnTo>
                    <a:pt x="88086" y="454538"/>
                  </a:lnTo>
                  <a:lnTo>
                    <a:pt x="138397" y="446101"/>
                  </a:lnTo>
                  <a:lnTo>
                    <a:pt x="162820" y="440465"/>
                  </a:lnTo>
                  <a:lnTo>
                    <a:pt x="186158" y="433885"/>
                  </a:lnTo>
                  <a:lnTo>
                    <a:pt x="228081" y="419049"/>
                  </a:lnTo>
                  <a:lnTo>
                    <a:pt x="260825" y="403047"/>
                  </a:lnTo>
                  <a:lnTo>
                    <a:pt x="297014" y="390289"/>
                  </a:lnTo>
                  <a:lnTo>
                    <a:pt x="316543" y="384913"/>
                  </a:lnTo>
                  <a:lnTo>
                    <a:pt x="357056" y="363886"/>
                  </a:lnTo>
                  <a:lnTo>
                    <a:pt x="398580" y="339961"/>
                  </a:lnTo>
                  <a:lnTo>
                    <a:pt x="440554" y="324622"/>
                  </a:lnTo>
                  <a:lnTo>
                    <a:pt x="478964" y="301813"/>
                  </a:lnTo>
                  <a:lnTo>
                    <a:pt x="513439" y="274272"/>
                  </a:lnTo>
                  <a:lnTo>
                    <a:pt x="542873" y="247920"/>
                  </a:lnTo>
                  <a:lnTo>
                    <a:pt x="573828" y="218334"/>
                  </a:lnTo>
                  <a:lnTo>
                    <a:pt x="589985" y="202543"/>
                  </a:lnTo>
                  <a:lnTo>
                    <a:pt x="602168" y="184959"/>
                  </a:lnTo>
                  <a:lnTo>
                    <a:pt x="611701" y="166180"/>
                  </a:lnTo>
                  <a:lnTo>
                    <a:pt x="643881" y="85348"/>
                  </a:lnTo>
                  <a:lnTo>
                    <a:pt x="646565" y="67318"/>
                  </a:lnTo>
                  <a:lnTo>
                    <a:pt x="645532" y="51065"/>
                  </a:lnTo>
                  <a:lnTo>
                    <a:pt x="642021" y="35996"/>
                  </a:lnTo>
                  <a:lnTo>
                    <a:pt x="635447" y="23129"/>
                  </a:lnTo>
                  <a:lnTo>
                    <a:pt x="616854" y="1305"/>
                  </a:lnTo>
                  <a:lnTo>
                    <a:pt x="597503" y="0"/>
                  </a:lnTo>
                  <a:lnTo>
                    <a:pt x="571902" y="4775"/>
                  </a:lnTo>
                  <a:lnTo>
                    <a:pt x="497770" y="27173"/>
                  </a:lnTo>
                  <a:lnTo>
                    <a:pt x="480013" y="32768"/>
                  </a:lnTo>
                  <a:lnTo>
                    <a:pt x="441469" y="57800"/>
                  </a:lnTo>
                  <a:lnTo>
                    <a:pt x="403641" y="92444"/>
                  </a:lnTo>
                  <a:lnTo>
                    <a:pt x="387627" y="111559"/>
                  </a:lnTo>
                  <a:lnTo>
                    <a:pt x="372718" y="131359"/>
                  </a:lnTo>
                  <a:lnTo>
                    <a:pt x="341100" y="175936"/>
                  </a:lnTo>
                  <a:lnTo>
                    <a:pt x="324767" y="199676"/>
                  </a:lnTo>
                  <a:lnTo>
                    <a:pt x="295330" y="244870"/>
                  </a:lnTo>
                  <a:lnTo>
                    <a:pt x="266724" y="289886"/>
                  </a:lnTo>
                  <a:lnTo>
                    <a:pt x="235196" y="338116"/>
                  </a:lnTo>
                  <a:lnTo>
                    <a:pt x="223119" y="364241"/>
                  </a:lnTo>
                  <a:lnTo>
                    <a:pt x="213657" y="391536"/>
                  </a:lnTo>
                  <a:lnTo>
                    <a:pt x="181590" y="506316"/>
                  </a:lnTo>
                  <a:lnTo>
                    <a:pt x="173271" y="532819"/>
                  </a:lnTo>
                  <a:lnTo>
                    <a:pt x="164903" y="557544"/>
                  </a:lnTo>
                  <a:lnTo>
                    <a:pt x="156502" y="581082"/>
                  </a:lnTo>
                  <a:lnTo>
                    <a:pt x="149490" y="606651"/>
                  </a:lnTo>
                  <a:lnTo>
                    <a:pt x="143404" y="633577"/>
                  </a:lnTo>
                  <a:lnTo>
                    <a:pt x="137936" y="661405"/>
                  </a:lnTo>
                  <a:lnTo>
                    <a:pt x="134290" y="689834"/>
                  </a:lnTo>
                  <a:lnTo>
                    <a:pt x="131860" y="718665"/>
                  </a:lnTo>
                  <a:lnTo>
                    <a:pt x="130240" y="747762"/>
                  </a:lnTo>
                  <a:lnTo>
                    <a:pt x="128440" y="798908"/>
                  </a:lnTo>
                  <a:lnTo>
                    <a:pt x="127284" y="889232"/>
                  </a:lnTo>
                  <a:lnTo>
                    <a:pt x="128600" y="910864"/>
                  </a:lnTo>
                  <a:lnTo>
                    <a:pt x="130889" y="932340"/>
                  </a:lnTo>
                  <a:lnTo>
                    <a:pt x="133826" y="953712"/>
                  </a:lnTo>
                  <a:lnTo>
                    <a:pt x="138606" y="977839"/>
                  </a:lnTo>
                  <a:lnTo>
                    <a:pt x="144615" y="1003801"/>
                  </a:lnTo>
                  <a:lnTo>
                    <a:pt x="151443" y="1030987"/>
                  </a:lnTo>
                  <a:lnTo>
                    <a:pt x="158817" y="1053343"/>
                  </a:lnTo>
                  <a:lnTo>
                    <a:pt x="166556" y="1072482"/>
                  </a:lnTo>
                  <a:lnTo>
                    <a:pt x="174537" y="1089475"/>
                  </a:lnTo>
                  <a:lnTo>
                    <a:pt x="194694" y="1115881"/>
                  </a:lnTo>
                  <a:lnTo>
                    <a:pt x="205996" y="1126874"/>
                  </a:lnTo>
                  <a:lnTo>
                    <a:pt x="219175" y="1131379"/>
                  </a:lnTo>
                  <a:lnTo>
                    <a:pt x="233605" y="1131562"/>
                  </a:lnTo>
                  <a:lnTo>
                    <a:pt x="248870" y="1128860"/>
                  </a:lnTo>
                  <a:lnTo>
                    <a:pt x="263280" y="1120004"/>
                  </a:lnTo>
                  <a:lnTo>
                    <a:pt x="290580" y="1091349"/>
                  </a:lnTo>
                  <a:lnTo>
                    <a:pt x="313061" y="1058858"/>
                  </a:lnTo>
                  <a:lnTo>
                    <a:pt x="331049" y="1024192"/>
                  </a:lnTo>
                  <a:lnTo>
                    <a:pt x="337822" y="1005070"/>
                  </a:lnTo>
                  <a:lnTo>
                    <a:pt x="343748" y="985265"/>
                  </a:lnTo>
                  <a:lnTo>
                    <a:pt x="350520" y="965008"/>
                  </a:lnTo>
                  <a:lnTo>
                    <a:pt x="389912" y="854011"/>
                  </a:lnTo>
                  <a:lnTo>
                    <a:pt x="395408" y="829526"/>
                  </a:lnTo>
                  <a:lnTo>
                    <a:pt x="399072" y="804737"/>
                  </a:lnTo>
                  <a:lnTo>
                    <a:pt x="401514" y="779745"/>
                  </a:lnTo>
                  <a:lnTo>
                    <a:pt x="404554" y="754616"/>
                  </a:lnTo>
                  <a:lnTo>
                    <a:pt x="411694" y="704117"/>
                  </a:lnTo>
                  <a:lnTo>
                    <a:pt x="412751" y="680208"/>
                  </a:lnTo>
                  <a:lnTo>
                    <a:pt x="412045" y="657214"/>
                  </a:lnTo>
                  <a:lnTo>
                    <a:pt x="410163" y="634829"/>
                  </a:lnTo>
                  <a:lnTo>
                    <a:pt x="408909" y="612849"/>
                  </a:lnTo>
                  <a:lnTo>
                    <a:pt x="407515" y="569613"/>
                  </a:lnTo>
                  <a:lnTo>
                    <a:pt x="404321" y="549618"/>
                  </a:lnTo>
                  <a:lnTo>
                    <a:pt x="399369" y="530644"/>
                  </a:lnTo>
                  <a:lnTo>
                    <a:pt x="386342" y="495919"/>
                  </a:lnTo>
                  <a:lnTo>
                    <a:pt x="371144" y="466375"/>
                  </a:lnTo>
                  <a:lnTo>
                    <a:pt x="358745" y="435370"/>
                  </a:lnTo>
                  <a:lnTo>
                    <a:pt x="353463" y="419199"/>
                  </a:lnTo>
                  <a:lnTo>
                    <a:pt x="332543" y="389944"/>
                  </a:lnTo>
                  <a:lnTo>
                    <a:pt x="319062" y="376216"/>
                  </a:lnTo>
                  <a:lnTo>
                    <a:pt x="305841" y="369886"/>
                  </a:lnTo>
                  <a:lnTo>
                    <a:pt x="292794" y="368488"/>
                  </a:lnTo>
                  <a:lnTo>
                    <a:pt x="279862" y="370377"/>
                  </a:lnTo>
                  <a:lnTo>
                    <a:pt x="250442" y="383767"/>
                  </a:lnTo>
                  <a:lnTo>
                    <a:pt x="234695" y="393264"/>
                  </a:lnTo>
                  <a:lnTo>
                    <a:pt x="227018" y="406651"/>
                  </a:lnTo>
                  <a:lnTo>
                    <a:pt x="224723" y="422632"/>
                  </a:lnTo>
                  <a:lnTo>
                    <a:pt x="229699" y="457791"/>
                  </a:lnTo>
                  <a:lnTo>
                    <a:pt x="241318" y="492232"/>
                  </a:lnTo>
                  <a:lnTo>
                    <a:pt x="255889" y="522591"/>
                  </a:lnTo>
                  <a:lnTo>
                    <a:pt x="276006" y="553017"/>
                  </a:lnTo>
                  <a:lnTo>
                    <a:pt x="291248" y="571009"/>
                  </a:lnTo>
                  <a:lnTo>
                    <a:pt x="326999" y="605580"/>
                  </a:lnTo>
                  <a:lnTo>
                    <a:pt x="366407" y="630354"/>
                  </a:lnTo>
                  <a:lnTo>
                    <a:pt x="399914" y="647009"/>
                  </a:lnTo>
                  <a:lnTo>
                    <a:pt x="442578" y="668080"/>
                  </a:lnTo>
                  <a:lnTo>
                    <a:pt x="455918" y="675940"/>
                  </a:lnTo>
                  <a:lnTo>
                    <a:pt x="485793" y="684671"/>
                  </a:lnTo>
                  <a:lnTo>
                    <a:pt x="501662" y="687001"/>
                  </a:lnTo>
                  <a:lnTo>
                    <a:pt x="516474" y="685732"/>
                  </a:lnTo>
                  <a:lnTo>
                    <a:pt x="558959" y="671871"/>
                  </a:lnTo>
                  <a:lnTo>
                    <a:pt x="590385" y="662639"/>
                  </a:lnTo>
                  <a:lnTo>
                    <a:pt x="633069" y="642765"/>
                  </a:lnTo>
                  <a:lnTo>
                    <a:pt x="665786" y="619002"/>
                  </a:lnTo>
                  <a:lnTo>
                    <a:pt x="688193" y="591162"/>
                  </a:lnTo>
                  <a:lnTo>
                    <a:pt x="700095" y="573861"/>
                  </a:lnTo>
                  <a:lnTo>
                    <a:pt x="708030" y="555271"/>
                  </a:lnTo>
                  <a:lnTo>
                    <a:pt x="713320" y="535823"/>
                  </a:lnTo>
                  <a:lnTo>
                    <a:pt x="716846" y="515801"/>
                  </a:lnTo>
                  <a:lnTo>
                    <a:pt x="716375" y="499631"/>
                  </a:lnTo>
                  <a:lnTo>
                    <a:pt x="713239" y="486029"/>
                  </a:lnTo>
                  <a:lnTo>
                    <a:pt x="708326" y="474138"/>
                  </a:lnTo>
                  <a:lnTo>
                    <a:pt x="691578" y="449639"/>
                  </a:lnTo>
                  <a:lnTo>
                    <a:pt x="681185" y="437179"/>
                  </a:lnTo>
                  <a:lnTo>
                    <a:pt x="670023" y="431695"/>
                  </a:lnTo>
                  <a:lnTo>
                    <a:pt x="658349" y="430860"/>
                  </a:lnTo>
                  <a:lnTo>
                    <a:pt x="646332" y="433127"/>
                  </a:lnTo>
                  <a:lnTo>
                    <a:pt x="617929" y="446932"/>
                  </a:lnTo>
                  <a:lnTo>
                    <a:pt x="602452" y="456541"/>
                  </a:lnTo>
                  <a:lnTo>
                    <a:pt x="592135" y="472825"/>
                  </a:lnTo>
                  <a:lnTo>
                    <a:pt x="585256" y="493559"/>
                  </a:lnTo>
                  <a:lnTo>
                    <a:pt x="580671" y="517258"/>
                  </a:lnTo>
                  <a:lnTo>
                    <a:pt x="580436" y="540114"/>
                  </a:lnTo>
                  <a:lnTo>
                    <a:pt x="583102" y="562407"/>
                  </a:lnTo>
                  <a:lnTo>
                    <a:pt x="587701" y="584324"/>
                  </a:lnTo>
                  <a:lnTo>
                    <a:pt x="600337" y="616203"/>
                  </a:lnTo>
                  <a:lnTo>
                    <a:pt x="613950" y="641189"/>
                  </a:lnTo>
                  <a:lnTo>
                    <a:pt x="624703" y="666406"/>
                  </a:lnTo>
                  <a:lnTo>
                    <a:pt x="633780" y="677645"/>
                  </a:lnTo>
                  <a:lnTo>
                    <a:pt x="658917" y="697660"/>
                  </a:lnTo>
                  <a:lnTo>
                    <a:pt x="698060" y="718052"/>
                  </a:lnTo>
                  <a:lnTo>
                    <a:pt x="738756" y="724556"/>
                  </a:lnTo>
                  <a:lnTo>
                    <a:pt x="763437" y="726290"/>
                  </a:lnTo>
                  <a:lnTo>
                    <a:pt x="786947" y="726035"/>
                  </a:lnTo>
                  <a:lnTo>
                    <a:pt x="809675" y="724455"/>
                  </a:lnTo>
                  <a:lnTo>
                    <a:pt x="850922" y="717524"/>
                  </a:lnTo>
                  <a:lnTo>
                    <a:pt x="883365" y="705036"/>
                  </a:lnTo>
                  <a:lnTo>
                    <a:pt x="915658" y="690077"/>
                  </a:lnTo>
                  <a:lnTo>
                    <a:pt x="932172" y="682138"/>
                  </a:lnTo>
                  <a:lnTo>
                    <a:pt x="961810" y="654501"/>
                  </a:lnTo>
                  <a:lnTo>
                    <a:pt x="987682" y="621522"/>
                  </a:lnTo>
                  <a:lnTo>
                    <a:pt x="1008588" y="592753"/>
                  </a:lnTo>
                  <a:lnTo>
                    <a:pt x="1012469" y="580566"/>
                  </a:lnTo>
                  <a:lnTo>
                    <a:pt x="1012235" y="569619"/>
                  </a:lnTo>
                  <a:lnTo>
                    <a:pt x="1009257" y="559499"/>
                  </a:lnTo>
                  <a:lnTo>
                    <a:pt x="994658" y="536966"/>
                  </a:lnTo>
                  <a:lnTo>
                    <a:pt x="984839" y="525030"/>
                  </a:lnTo>
                  <a:lnTo>
                    <a:pt x="972648" y="517072"/>
                  </a:lnTo>
                  <a:lnTo>
                    <a:pt x="944051" y="508231"/>
                  </a:lnTo>
                  <a:lnTo>
                    <a:pt x="908763" y="511829"/>
                  </a:lnTo>
                  <a:lnTo>
                    <a:pt x="889475" y="516739"/>
                  </a:lnTo>
                  <a:lnTo>
                    <a:pt x="872383" y="527067"/>
                  </a:lnTo>
                  <a:lnTo>
                    <a:pt x="842103" y="557358"/>
                  </a:lnTo>
                  <a:lnTo>
                    <a:pt x="832335" y="576726"/>
                  </a:lnTo>
                  <a:lnTo>
                    <a:pt x="825824" y="598103"/>
                  </a:lnTo>
                  <a:lnTo>
                    <a:pt x="821482" y="620823"/>
                  </a:lnTo>
                  <a:lnTo>
                    <a:pt x="821410" y="638789"/>
                  </a:lnTo>
                  <a:lnTo>
                    <a:pt x="824184" y="653590"/>
                  </a:lnTo>
                  <a:lnTo>
                    <a:pt x="833382" y="678972"/>
                  </a:lnTo>
                  <a:lnTo>
                    <a:pt x="842173" y="704365"/>
                  </a:lnTo>
                  <a:lnTo>
                    <a:pt x="850726" y="715652"/>
                  </a:lnTo>
                  <a:lnTo>
                    <a:pt x="888321" y="745021"/>
                  </a:lnTo>
                  <a:lnTo>
                    <a:pt x="914098" y="762882"/>
                  </a:lnTo>
                  <a:lnTo>
                    <a:pt x="954717" y="772702"/>
                  </a:lnTo>
                  <a:lnTo>
                    <a:pt x="979378" y="775322"/>
                  </a:lnTo>
                  <a:lnTo>
                    <a:pt x="1005696" y="774244"/>
                  </a:lnTo>
                  <a:lnTo>
                    <a:pt x="1033120" y="770705"/>
                  </a:lnTo>
                  <a:lnTo>
                    <a:pt x="1061279" y="765522"/>
                  </a:lnTo>
                  <a:lnTo>
                    <a:pt x="1103857" y="748477"/>
                  </a:lnTo>
                  <a:lnTo>
                    <a:pt x="1136892" y="725377"/>
                  </a:lnTo>
                  <a:lnTo>
                    <a:pt x="1165685" y="696297"/>
                  </a:lnTo>
                  <a:lnTo>
                    <a:pt x="1188830" y="668320"/>
                  </a:lnTo>
                  <a:lnTo>
                    <a:pt x="1208524" y="638953"/>
                  </a:lnTo>
                  <a:lnTo>
                    <a:pt x="1217727" y="621244"/>
                  </a:lnTo>
                  <a:lnTo>
                    <a:pt x="1226685" y="602382"/>
                  </a:lnTo>
                  <a:lnTo>
                    <a:pt x="1234067" y="582752"/>
                  </a:lnTo>
                  <a:lnTo>
                    <a:pt x="1240400" y="562609"/>
                  </a:lnTo>
                  <a:lnTo>
                    <a:pt x="1246033" y="542125"/>
                  </a:lnTo>
                  <a:lnTo>
                    <a:pt x="1252611" y="521415"/>
                  </a:lnTo>
                  <a:lnTo>
                    <a:pt x="1259818" y="500551"/>
                  </a:lnTo>
                  <a:lnTo>
                    <a:pt x="1275352" y="458555"/>
                  </a:lnTo>
                  <a:lnTo>
                    <a:pt x="1291664" y="416371"/>
                  </a:lnTo>
                  <a:lnTo>
                    <a:pt x="1298553" y="395246"/>
                  </a:lnTo>
                  <a:lnTo>
                    <a:pt x="1304558" y="374104"/>
                  </a:lnTo>
                  <a:lnTo>
                    <a:pt x="1309971" y="352957"/>
                  </a:lnTo>
                  <a:lnTo>
                    <a:pt x="1313581" y="333212"/>
                  </a:lnTo>
                  <a:lnTo>
                    <a:pt x="1315987" y="314406"/>
                  </a:lnTo>
                  <a:lnTo>
                    <a:pt x="1317250" y="279868"/>
                  </a:lnTo>
                  <a:lnTo>
                    <a:pt x="1311438" y="235213"/>
                  </a:lnTo>
                  <a:lnTo>
                    <a:pt x="1309583" y="203279"/>
                  </a:lnTo>
                  <a:lnTo>
                    <a:pt x="1303444" y="191094"/>
                  </a:lnTo>
                  <a:lnTo>
                    <a:pt x="1293707" y="181559"/>
                  </a:lnTo>
                  <a:lnTo>
                    <a:pt x="1281571" y="173792"/>
                  </a:lnTo>
                  <a:lnTo>
                    <a:pt x="1272070" y="175670"/>
                  </a:lnTo>
                  <a:lnTo>
                    <a:pt x="1264324" y="183976"/>
                  </a:lnTo>
                  <a:lnTo>
                    <a:pt x="1257749" y="196571"/>
                  </a:lnTo>
                  <a:lnTo>
                    <a:pt x="1250444" y="229380"/>
                  </a:lnTo>
                  <a:lnTo>
                    <a:pt x="1244375" y="264657"/>
                  </a:lnTo>
                  <a:lnTo>
                    <a:pt x="1232270" y="294447"/>
                  </a:lnTo>
                  <a:lnTo>
                    <a:pt x="1225009" y="329324"/>
                  </a:lnTo>
                  <a:lnTo>
                    <a:pt x="1223072" y="348503"/>
                  </a:lnTo>
                  <a:lnTo>
                    <a:pt x="1221781" y="368343"/>
                  </a:lnTo>
                  <a:lnTo>
                    <a:pt x="1220921" y="388626"/>
                  </a:lnTo>
                  <a:lnTo>
                    <a:pt x="1219964" y="432800"/>
                  </a:lnTo>
                  <a:lnTo>
                    <a:pt x="1219540" y="485358"/>
                  </a:lnTo>
                  <a:lnTo>
                    <a:pt x="1222248" y="510380"/>
                  </a:lnTo>
                  <a:lnTo>
                    <a:pt x="1226877" y="534118"/>
                  </a:lnTo>
                  <a:lnTo>
                    <a:pt x="1232784" y="556997"/>
                  </a:lnTo>
                  <a:lnTo>
                    <a:pt x="1243111" y="601236"/>
                  </a:lnTo>
                  <a:lnTo>
                    <a:pt x="1247841" y="622911"/>
                  </a:lnTo>
                  <a:lnTo>
                    <a:pt x="1250994" y="644415"/>
                  </a:lnTo>
                  <a:lnTo>
                    <a:pt x="1253096" y="665807"/>
                  </a:lnTo>
                  <a:lnTo>
                    <a:pt x="1254497" y="687125"/>
                  </a:lnTo>
                  <a:lnTo>
                    <a:pt x="1258253" y="709803"/>
                  </a:lnTo>
                  <a:lnTo>
                    <a:pt x="1263580" y="733388"/>
                  </a:lnTo>
                  <a:lnTo>
                    <a:pt x="1269953" y="757579"/>
                  </a:lnTo>
                  <a:lnTo>
                    <a:pt x="1277024" y="777939"/>
                  </a:lnTo>
                  <a:lnTo>
                    <a:pt x="1292407" y="811850"/>
                  </a:lnTo>
                  <a:lnTo>
                    <a:pt x="1304888" y="841032"/>
                  </a:lnTo>
                  <a:lnTo>
                    <a:pt x="1316550" y="869525"/>
                  </a:lnTo>
                  <a:lnTo>
                    <a:pt x="1323611" y="885025"/>
                  </a:lnTo>
                  <a:lnTo>
                    <a:pt x="1371600" y="94565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2514600" y="14706600"/>
              <a:ext cx="431801" cy="406401"/>
            </a:xfrm>
            <a:custGeom>
              <a:avLst/>
              <a:gdLst/>
              <a:ahLst/>
              <a:cxnLst/>
              <a:rect l="0" t="0" r="0" b="0"/>
              <a:pathLst>
                <a:path w="431801" h="406401">
                  <a:moveTo>
                    <a:pt x="0" y="0"/>
                  </a:moveTo>
                  <a:lnTo>
                    <a:pt x="13484" y="20226"/>
                  </a:lnTo>
                  <a:lnTo>
                    <a:pt x="18867" y="30416"/>
                  </a:lnTo>
                  <a:lnTo>
                    <a:pt x="23866" y="41443"/>
                  </a:lnTo>
                  <a:lnTo>
                    <a:pt x="28611" y="53029"/>
                  </a:lnTo>
                  <a:lnTo>
                    <a:pt x="37418" y="66397"/>
                  </a:lnTo>
                  <a:lnTo>
                    <a:pt x="48934" y="80954"/>
                  </a:lnTo>
                  <a:lnTo>
                    <a:pt x="62256" y="96302"/>
                  </a:lnTo>
                  <a:lnTo>
                    <a:pt x="78193" y="113591"/>
                  </a:lnTo>
                  <a:lnTo>
                    <a:pt x="131510" y="168809"/>
                  </a:lnTo>
                  <a:lnTo>
                    <a:pt x="161460" y="199204"/>
                  </a:lnTo>
                  <a:lnTo>
                    <a:pt x="175373" y="211825"/>
                  </a:lnTo>
                  <a:lnTo>
                    <a:pt x="188882" y="223062"/>
                  </a:lnTo>
                  <a:lnTo>
                    <a:pt x="247722" y="268115"/>
                  </a:lnTo>
                  <a:lnTo>
                    <a:pt x="276610" y="288966"/>
                  </a:lnTo>
                  <a:lnTo>
                    <a:pt x="304971" y="309052"/>
                  </a:lnTo>
                  <a:lnTo>
                    <a:pt x="351260" y="342748"/>
                  </a:lnTo>
                  <a:lnTo>
                    <a:pt x="379071" y="362117"/>
                  </a:lnTo>
                  <a:lnTo>
                    <a:pt x="391003" y="371234"/>
                  </a:lnTo>
                  <a:lnTo>
                    <a:pt x="401779" y="380134"/>
                  </a:lnTo>
                  <a:lnTo>
                    <a:pt x="431800" y="4064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8" name="Group 87"/>
          <p:cNvGrpSpPr/>
          <p:nvPr/>
        </p:nvGrpSpPr>
        <p:grpSpPr>
          <a:xfrm>
            <a:off x="3971232" y="13347700"/>
            <a:ext cx="1405965" cy="889001"/>
            <a:chOff x="3971232" y="13347700"/>
            <a:chExt cx="1405965" cy="889001"/>
          </a:xfrm>
        </p:grpSpPr>
        <p:sp>
          <p:nvSpPr>
            <p:cNvPr id="82" name="Freeform 81"/>
            <p:cNvSpPr/>
            <p:nvPr/>
          </p:nvSpPr>
          <p:spPr>
            <a:xfrm>
              <a:off x="3971232" y="13906500"/>
              <a:ext cx="257869" cy="88901"/>
            </a:xfrm>
            <a:custGeom>
              <a:avLst/>
              <a:gdLst/>
              <a:ahLst/>
              <a:cxnLst/>
              <a:rect l="0" t="0" r="0" b="0"/>
              <a:pathLst>
                <a:path w="257869" h="88901">
                  <a:moveTo>
                    <a:pt x="29268" y="88900"/>
                  </a:moveTo>
                  <a:lnTo>
                    <a:pt x="0" y="88900"/>
                  </a:lnTo>
                  <a:lnTo>
                    <a:pt x="12497" y="88900"/>
                  </a:lnTo>
                  <a:lnTo>
                    <a:pt x="22320" y="86078"/>
                  </a:lnTo>
                  <a:lnTo>
                    <a:pt x="33103" y="81374"/>
                  </a:lnTo>
                  <a:lnTo>
                    <a:pt x="44524" y="75417"/>
                  </a:lnTo>
                  <a:lnTo>
                    <a:pt x="59194" y="70032"/>
                  </a:lnTo>
                  <a:lnTo>
                    <a:pt x="76030" y="65033"/>
                  </a:lnTo>
                  <a:lnTo>
                    <a:pt x="94309" y="60289"/>
                  </a:lnTo>
                  <a:lnTo>
                    <a:pt x="110728" y="54303"/>
                  </a:lnTo>
                  <a:lnTo>
                    <a:pt x="125908" y="47491"/>
                  </a:lnTo>
                  <a:lnTo>
                    <a:pt x="140262" y="40127"/>
                  </a:lnTo>
                  <a:lnTo>
                    <a:pt x="155475" y="35218"/>
                  </a:lnTo>
                  <a:lnTo>
                    <a:pt x="171261" y="31945"/>
                  </a:lnTo>
                  <a:lnTo>
                    <a:pt x="187430" y="29764"/>
                  </a:lnTo>
                  <a:lnTo>
                    <a:pt x="202442" y="25486"/>
                  </a:lnTo>
                  <a:lnTo>
                    <a:pt x="216684" y="19812"/>
                  </a:lnTo>
                  <a:lnTo>
                    <a:pt x="257868"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4064000" y="14020800"/>
              <a:ext cx="228601" cy="127001"/>
            </a:xfrm>
            <a:custGeom>
              <a:avLst/>
              <a:gdLst/>
              <a:ahLst/>
              <a:cxnLst/>
              <a:rect l="0" t="0" r="0" b="0"/>
              <a:pathLst>
                <a:path w="228601" h="127001">
                  <a:moveTo>
                    <a:pt x="0" y="127000"/>
                  </a:moveTo>
                  <a:lnTo>
                    <a:pt x="20225" y="100031"/>
                  </a:lnTo>
                  <a:lnTo>
                    <a:pt x="30417" y="90676"/>
                  </a:lnTo>
                  <a:lnTo>
                    <a:pt x="41444" y="83029"/>
                  </a:lnTo>
                  <a:lnTo>
                    <a:pt x="53029" y="76519"/>
                  </a:lnTo>
                  <a:lnTo>
                    <a:pt x="63575" y="69357"/>
                  </a:lnTo>
                  <a:lnTo>
                    <a:pt x="73428" y="61760"/>
                  </a:lnTo>
                  <a:lnTo>
                    <a:pt x="82818" y="53874"/>
                  </a:lnTo>
                  <a:lnTo>
                    <a:pt x="91901" y="45794"/>
                  </a:lnTo>
                  <a:lnTo>
                    <a:pt x="109519" y="29289"/>
                  </a:lnTo>
                  <a:lnTo>
                    <a:pt x="122401" y="22349"/>
                  </a:lnTo>
                  <a:lnTo>
                    <a:pt x="138045" y="16310"/>
                  </a:lnTo>
                  <a:lnTo>
                    <a:pt x="22860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4752558" y="13347700"/>
              <a:ext cx="467143" cy="622301"/>
            </a:xfrm>
            <a:custGeom>
              <a:avLst/>
              <a:gdLst/>
              <a:ahLst/>
              <a:cxnLst/>
              <a:rect l="0" t="0" r="0" b="0"/>
              <a:pathLst>
                <a:path w="467143" h="622301">
                  <a:moveTo>
                    <a:pt x="467142" y="0"/>
                  </a:moveTo>
                  <a:lnTo>
                    <a:pt x="453657" y="13482"/>
                  </a:lnTo>
                  <a:lnTo>
                    <a:pt x="445452" y="20277"/>
                  </a:lnTo>
                  <a:lnTo>
                    <a:pt x="435749" y="27629"/>
                  </a:lnTo>
                  <a:lnTo>
                    <a:pt x="425046" y="35352"/>
                  </a:lnTo>
                  <a:lnTo>
                    <a:pt x="413678" y="44735"/>
                  </a:lnTo>
                  <a:lnTo>
                    <a:pt x="401866" y="55222"/>
                  </a:lnTo>
                  <a:lnTo>
                    <a:pt x="389758" y="66448"/>
                  </a:lnTo>
                  <a:lnTo>
                    <a:pt x="373219" y="76755"/>
                  </a:lnTo>
                  <a:lnTo>
                    <a:pt x="353727" y="86447"/>
                  </a:lnTo>
                  <a:lnTo>
                    <a:pt x="332265" y="95732"/>
                  </a:lnTo>
                  <a:lnTo>
                    <a:pt x="310901" y="101920"/>
                  </a:lnTo>
                  <a:lnTo>
                    <a:pt x="289603" y="106046"/>
                  </a:lnTo>
                  <a:lnTo>
                    <a:pt x="268350" y="108798"/>
                  </a:lnTo>
                  <a:lnTo>
                    <a:pt x="247125" y="107810"/>
                  </a:lnTo>
                  <a:lnTo>
                    <a:pt x="225919" y="104328"/>
                  </a:lnTo>
                  <a:lnTo>
                    <a:pt x="204727" y="99186"/>
                  </a:lnTo>
                  <a:lnTo>
                    <a:pt x="186365" y="91523"/>
                  </a:lnTo>
                  <a:lnTo>
                    <a:pt x="169890" y="82182"/>
                  </a:lnTo>
                  <a:lnTo>
                    <a:pt x="113032" y="43515"/>
                  </a:lnTo>
                  <a:lnTo>
                    <a:pt x="101247" y="34653"/>
                  </a:lnTo>
                  <a:lnTo>
                    <a:pt x="90567" y="25925"/>
                  </a:lnTo>
                  <a:lnTo>
                    <a:pt x="80625" y="17282"/>
                  </a:lnTo>
                  <a:lnTo>
                    <a:pt x="71175" y="14344"/>
                  </a:lnTo>
                  <a:lnTo>
                    <a:pt x="62053" y="15208"/>
                  </a:lnTo>
                  <a:lnTo>
                    <a:pt x="53149" y="18605"/>
                  </a:lnTo>
                  <a:lnTo>
                    <a:pt x="44391" y="23693"/>
                  </a:lnTo>
                  <a:lnTo>
                    <a:pt x="35730" y="29906"/>
                  </a:lnTo>
                  <a:lnTo>
                    <a:pt x="27134" y="36870"/>
                  </a:lnTo>
                  <a:lnTo>
                    <a:pt x="24226" y="45747"/>
                  </a:lnTo>
                  <a:lnTo>
                    <a:pt x="25108" y="55898"/>
                  </a:lnTo>
                  <a:lnTo>
                    <a:pt x="28519" y="66899"/>
                  </a:lnTo>
                  <a:lnTo>
                    <a:pt x="30793" y="81288"/>
                  </a:lnTo>
                  <a:lnTo>
                    <a:pt x="32310" y="97936"/>
                  </a:lnTo>
                  <a:lnTo>
                    <a:pt x="33320" y="116092"/>
                  </a:lnTo>
                  <a:lnTo>
                    <a:pt x="31172" y="135249"/>
                  </a:lnTo>
                  <a:lnTo>
                    <a:pt x="26917" y="155077"/>
                  </a:lnTo>
                  <a:lnTo>
                    <a:pt x="21259" y="175352"/>
                  </a:lnTo>
                  <a:lnTo>
                    <a:pt x="16075" y="195922"/>
                  </a:lnTo>
                  <a:lnTo>
                    <a:pt x="6553" y="237596"/>
                  </a:lnTo>
                  <a:lnTo>
                    <a:pt x="3449" y="257175"/>
                  </a:lnTo>
                  <a:lnTo>
                    <a:pt x="1380" y="275871"/>
                  </a:lnTo>
                  <a:lnTo>
                    <a:pt x="0" y="293982"/>
                  </a:lnTo>
                  <a:lnTo>
                    <a:pt x="3314" y="300409"/>
                  </a:lnTo>
                  <a:lnTo>
                    <a:pt x="9757" y="299051"/>
                  </a:lnTo>
                  <a:lnTo>
                    <a:pt x="18285" y="292499"/>
                  </a:lnTo>
                  <a:lnTo>
                    <a:pt x="29615" y="288134"/>
                  </a:lnTo>
                  <a:lnTo>
                    <a:pt x="42812" y="285222"/>
                  </a:lnTo>
                  <a:lnTo>
                    <a:pt x="57256" y="283281"/>
                  </a:lnTo>
                  <a:lnTo>
                    <a:pt x="75351" y="281987"/>
                  </a:lnTo>
                  <a:lnTo>
                    <a:pt x="95881" y="281125"/>
                  </a:lnTo>
                  <a:lnTo>
                    <a:pt x="118035" y="280550"/>
                  </a:lnTo>
                  <a:lnTo>
                    <a:pt x="135626" y="282988"/>
                  </a:lnTo>
                  <a:lnTo>
                    <a:pt x="150176" y="287436"/>
                  </a:lnTo>
                  <a:lnTo>
                    <a:pt x="162698" y="293223"/>
                  </a:lnTo>
                  <a:lnTo>
                    <a:pt x="175279" y="299905"/>
                  </a:lnTo>
                  <a:lnTo>
                    <a:pt x="187900" y="307181"/>
                  </a:lnTo>
                  <a:lnTo>
                    <a:pt x="200547" y="314853"/>
                  </a:lnTo>
                  <a:lnTo>
                    <a:pt x="214623" y="324203"/>
                  </a:lnTo>
                  <a:lnTo>
                    <a:pt x="245315" y="345879"/>
                  </a:lnTo>
                  <a:lnTo>
                    <a:pt x="257168" y="357585"/>
                  </a:lnTo>
                  <a:lnTo>
                    <a:pt x="266482" y="369623"/>
                  </a:lnTo>
                  <a:lnTo>
                    <a:pt x="274102" y="381882"/>
                  </a:lnTo>
                  <a:lnTo>
                    <a:pt x="282004" y="392876"/>
                  </a:lnTo>
                  <a:lnTo>
                    <a:pt x="290094" y="403029"/>
                  </a:lnTo>
                  <a:lnTo>
                    <a:pt x="298310" y="412619"/>
                  </a:lnTo>
                  <a:lnTo>
                    <a:pt x="306609" y="423247"/>
                  </a:lnTo>
                  <a:lnTo>
                    <a:pt x="314964" y="434564"/>
                  </a:lnTo>
                  <a:lnTo>
                    <a:pt x="323357" y="446343"/>
                  </a:lnTo>
                  <a:lnTo>
                    <a:pt x="331774" y="459840"/>
                  </a:lnTo>
                  <a:lnTo>
                    <a:pt x="340208" y="474482"/>
                  </a:lnTo>
                  <a:lnTo>
                    <a:pt x="348652" y="489887"/>
                  </a:lnTo>
                  <a:lnTo>
                    <a:pt x="354282" y="507214"/>
                  </a:lnTo>
                  <a:lnTo>
                    <a:pt x="358035" y="525820"/>
                  </a:lnTo>
                  <a:lnTo>
                    <a:pt x="360538" y="545279"/>
                  </a:lnTo>
                  <a:lnTo>
                    <a:pt x="359383" y="561075"/>
                  </a:lnTo>
                  <a:lnTo>
                    <a:pt x="355792" y="574428"/>
                  </a:lnTo>
                  <a:lnTo>
                    <a:pt x="350575" y="586151"/>
                  </a:lnTo>
                  <a:lnTo>
                    <a:pt x="341453" y="595379"/>
                  </a:lnTo>
                  <a:lnTo>
                    <a:pt x="329727" y="602941"/>
                  </a:lnTo>
                  <a:lnTo>
                    <a:pt x="316265" y="609393"/>
                  </a:lnTo>
                  <a:lnTo>
                    <a:pt x="300235" y="613695"/>
                  </a:lnTo>
                  <a:lnTo>
                    <a:pt x="282493" y="616563"/>
                  </a:lnTo>
                  <a:lnTo>
                    <a:pt x="263609" y="618476"/>
                  </a:lnTo>
                  <a:lnTo>
                    <a:pt x="243964" y="619751"/>
                  </a:lnTo>
                  <a:lnTo>
                    <a:pt x="223812" y="620600"/>
                  </a:lnTo>
                  <a:lnTo>
                    <a:pt x="182606" y="621545"/>
                  </a:lnTo>
                  <a:lnTo>
                    <a:pt x="60742" y="6223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4356100" y="14108576"/>
              <a:ext cx="370952" cy="128125"/>
            </a:xfrm>
            <a:custGeom>
              <a:avLst/>
              <a:gdLst/>
              <a:ahLst/>
              <a:cxnLst/>
              <a:rect l="0" t="0" r="0" b="0"/>
              <a:pathLst>
                <a:path w="370952" h="128125">
                  <a:moveTo>
                    <a:pt x="0" y="128124"/>
                  </a:moveTo>
                  <a:lnTo>
                    <a:pt x="13484" y="114641"/>
                  </a:lnTo>
                  <a:lnTo>
                    <a:pt x="21689" y="107846"/>
                  </a:lnTo>
                  <a:lnTo>
                    <a:pt x="31392" y="100494"/>
                  </a:lnTo>
                  <a:lnTo>
                    <a:pt x="42095" y="92771"/>
                  </a:lnTo>
                  <a:lnTo>
                    <a:pt x="54874" y="87622"/>
                  </a:lnTo>
                  <a:lnTo>
                    <a:pt x="84125" y="81900"/>
                  </a:lnTo>
                  <a:lnTo>
                    <a:pt x="98417" y="77553"/>
                  </a:lnTo>
                  <a:lnTo>
                    <a:pt x="112178" y="71832"/>
                  </a:lnTo>
                  <a:lnTo>
                    <a:pt x="125585" y="65196"/>
                  </a:lnTo>
                  <a:lnTo>
                    <a:pt x="141579" y="59360"/>
                  </a:lnTo>
                  <a:lnTo>
                    <a:pt x="159297" y="54060"/>
                  </a:lnTo>
                  <a:lnTo>
                    <a:pt x="178164" y="49114"/>
                  </a:lnTo>
                  <a:lnTo>
                    <a:pt x="197798" y="42995"/>
                  </a:lnTo>
                  <a:lnTo>
                    <a:pt x="217943" y="36093"/>
                  </a:lnTo>
                  <a:lnTo>
                    <a:pt x="238429" y="28671"/>
                  </a:lnTo>
                  <a:lnTo>
                    <a:pt x="259141" y="23722"/>
                  </a:lnTo>
                  <a:lnTo>
                    <a:pt x="280005" y="20422"/>
                  </a:lnTo>
                  <a:lnTo>
                    <a:pt x="300970" y="18222"/>
                  </a:lnTo>
                  <a:lnTo>
                    <a:pt x="322002" y="13934"/>
                  </a:lnTo>
                  <a:lnTo>
                    <a:pt x="343079" y="8252"/>
                  </a:lnTo>
                  <a:lnTo>
                    <a:pt x="364186" y="1643"/>
                  </a:lnTo>
                  <a:lnTo>
                    <a:pt x="370951"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5017465" y="14041116"/>
              <a:ext cx="44109" cy="9332"/>
            </a:xfrm>
            <a:custGeom>
              <a:avLst/>
              <a:gdLst/>
              <a:ahLst/>
              <a:cxnLst/>
              <a:rect l="0" t="0" r="0" b="0"/>
              <a:pathLst>
                <a:path w="44109" h="9332">
                  <a:moveTo>
                    <a:pt x="0" y="9331"/>
                  </a:moveTo>
                  <a:lnTo>
                    <a:pt x="3661" y="8086"/>
                  </a:lnTo>
                  <a:lnTo>
                    <a:pt x="26108" y="2853"/>
                  </a:lnTo>
                  <a:lnTo>
                    <a:pt x="44108"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5357221" y="14000564"/>
              <a:ext cx="19976" cy="2593"/>
            </a:xfrm>
            <a:custGeom>
              <a:avLst/>
              <a:gdLst/>
              <a:ahLst/>
              <a:cxnLst/>
              <a:rect l="0" t="0" r="0" b="0"/>
              <a:pathLst>
                <a:path w="19976" h="2593">
                  <a:moveTo>
                    <a:pt x="0" y="2592"/>
                  </a:moveTo>
                  <a:lnTo>
                    <a:pt x="17523" y="217"/>
                  </a:lnTo>
                  <a:lnTo>
                    <a:pt x="19975"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2" name="Group 91"/>
          <p:cNvGrpSpPr/>
          <p:nvPr/>
        </p:nvGrpSpPr>
        <p:grpSpPr>
          <a:xfrm>
            <a:off x="4484710" y="14240130"/>
            <a:ext cx="1114979" cy="822071"/>
            <a:chOff x="4484710" y="14240130"/>
            <a:chExt cx="1114979" cy="822071"/>
          </a:xfrm>
        </p:grpSpPr>
        <p:sp>
          <p:nvSpPr>
            <p:cNvPr id="89" name="Freeform 88"/>
            <p:cNvSpPr/>
            <p:nvPr/>
          </p:nvSpPr>
          <p:spPr>
            <a:xfrm>
              <a:off x="4484710" y="14376400"/>
              <a:ext cx="74591" cy="685801"/>
            </a:xfrm>
            <a:custGeom>
              <a:avLst/>
              <a:gdLst/>
              <a:ahLst/>
              <a:cxnLst/>
              <a:rect l="0" t="0" r="0" b="0"/>
              <a:pathLst>
                <a:path w="74591" h="685801">
                  <a:moveTo>
                    <a:pt x="74590" y="0"/>
                  </a:moveTo>
                  <a:lnTo>
                    <a:pt x="74590" y="26968"/>
                  </a:lnTo>
                  <a:lnTo>
                    <a:pt x="71767" y="43378"/>
                  </a:lnTo>
                  <a:lnTo>
                    <a:pt x="67064" y="62786"/>
                  </a:lnTo>
                  <a:lnTo>
                    <a:pt x="61105" y="84190"/>
                  </a:lnTo>
                  <a:lnTo>
                    <a:pt x="57134" y="104105"/>
                  </a:lnTo>
                  <a:lnTo>
                    <a:pt x="54486" y="123025"/>
                  </a:lnTo>
                  <a:lnTo>
                    <a:pt x="52720" y="141284"/>
                  </a:lnTo>
                  <a:lnTo>
                    <a:pt x="51543" y="163334"/>
                  </a:lnTo>
                  <a:lnTo>
                    <a:pt x="50236" y="214174"/>
                  </a:lnTo>
                  <a:lnTo>
                    <a:pt x="47065" y="235915"/>
                  </a:lnTo>
                  <a:lnTo>
                    <a:pt x="42128" y="254643"/>
                  </a:lnTo>
                  <a:lnTo>
                    <a:pt x="36015" y="271361"/>
                  </a:lnTo>
                  <a:lnTo>
                    <a:pt x="31940" y="292385"/>
                  </a:lnTo>
                  <a:lnTo>
                    <a:pt x="29223" y="316278"/>
                  </a:lnTo>
                  <a:lnTo>
                    <a:pt x="27412" y="342086"/>
                  </a:lnTo>
                  <a:lnTo>
                    <a:pt x="26204" y="369168"/>
                  </a:lnTo>
                  <a:lnTo>
                    <a:pt x="24863" y="425600"/>
                  </a:lnTo>
                  <a:lnTo>
                    <a:pt x="21683" y="451656"/>
                  </a:lnTo>
                  <a:lnTo>
                    <a:pt x="16740" y="476082"/>
                  </a:lnTo>
                  <a:lnTo>
                    <a:pt x="10624" y="499420"/>
                  </a:lnTo>
                  <a:lnTo>
                    <a:pt x="6546" y="522036"/>
                  </a:lnTo>
                  <a:lnTo>
                    <a:pt x="3827" y="544169"/>
                  </a:lnTo>
                  <a:lnTo>
                    <a:pt x="2014" y="565979"/>
                  </a:lnTo>
                  <a:lnTo>
                    <a:pt x="806" y="587574"/>
                  </a:lnTo>
                  <a:lnTo>
                    <a:pt x="0" y="609027"/>
                  </a:lnTo>
                  <a:lnTo>
                    <a:pt x="23790" y="6858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4686970" y="14338300"/>
              <a:ext cx="405731" cy="622301"/>
            </a:xfrm>
            <a:custGeom>
              <a:avLst/>
              <a:gdLst/>
              <a:ahLst/>
              <a:cxnLst/>
              <a:rect l="0" t="0" r="0" b="0"/>
              <a:pathLst>
                <a:path w="405731" h="622301">
                  <a:moveTo>
                    <a:pt x="405730" y="0"/>
                  </a:moveTo>
                  <a:lnTo>
                    <a:pt x="335088" y="70642"/>
                  </a:lnTo>
                  <a:lnTo>
                    <a:pt x="321946" y="76728"/>
                  </a:lnTo>
                  <a:lnTo>
                    <a:pt x="306129" y="80784"/>
                  </a:lnTo>
                  <a:lnTo>
                    <a:pt x="288529" y="83489"/>
                  </a:lnTo>
                  <a:lnTo>
                    <a:pt x="269741" y="85292"/>
                  </a:lnTo>
                  <a:lnTo>
                    <a:pt x="250159" y="86495"/>
                  </a:lnTo>
                  <a:lnTo>
                    <a:pt x="230049" y="87296"/>
                  </a:lnTo>
                  <a:lnTo>
                    <a:pt x="212409" y="85008"/>
                  </a:lnTo>
                  <a:lnTo>
                    <a:pt x="196416" y="80661"/>
                  </a:lnTo>
                  <a:lnTo>
                    <a:pt x="181521" y="74941"/>
                  </a:lnTo>
                  <a:lnTo>
                    <a:pt x="165946" y="71127"/>
                  </a:lnTo>
                  <a:lnTo>
                    <a:pt x="149918" y="68584"/>
                  </a:lnTo>
                  <a:lnTo>
                    <a:pt x="133588" y="66890"/>
                  </a:lnTo>
                  <a:lnTo>
                    <a:pt x="119880" y="62937"/>
                  </a:lnTo>
                  <a:lnTo>
                    <a:pt x="107919" y="57480"/>
                  </a:lnTo>
                  <a:lnTo>
                    <a:pt x="97122" y="51020"/>
                  </a:lnTo>
                  <a:lnTo>
                    <a:pt x="85691" y="49536"/>
                  </a:lnTo>
                  <a:lnTo>
                    <a:pt x="73837" y="51367"/>
                  </a:lnTo>
                  <a:lnTo>
                    <a:pt x="61701" y="55412"/>
                  </a:lnTo>
                  <a:lnTo>
                    <a:pt x="50788" y="60929"/>
                  </a:lnTo>
                  <a:lnTo>
                    <a:pt x="40691" y="67431"/>
                  </a:lnTo>
                  <a:lnTo>
                    <a:pt x="31137" y="74587"/>
                  </a:lnTo>
                  <a:lnTo>
                    <a:pt x="24768" y="86413"/>
                  </a:lnTo>
                  <a:lnTo>
                    <a:pt x="20522" y="101353"/>
                  </a:lnTo>
                  <a:lnTo>
                    <a:pt x="14393" y="136768"/>
                  </a:lnTo>
                  <a:lnTo>
                    <a:pt x="6965" y="176026"/>
                  </a:lnTo>
                  <a:lnTo>
                    <a:pt x="4420" y="196374"/>
                  </a:lnTo>
                  <a:lnTo>
                    <a:pt x="2723" y="216992"/>
                  </a:lnTo>
                  <a:lnTo>
                    <a:pt x="1592" y="237794"/>
                  </a:lnTo>
                  <a:lnTo>
                    <a:pt x="335" y="279724"/>
                  </a:lnTo>
                  <a:lnTo>
                    <a:pt x="0" y="300783"/>
                  </a:lnTo>
                  <a:lnTo>
                    <a:pt x="1188" y="310588"/>
                  </a:lnTo>
                  <a:lnTo>
                    <a:pt x="3390" y="312892"/>
                  </a:lnTo>
                  <a:lnTo>
                    <a:pt x="11012" y="305573"/>
                  </a:lnTo>
                  <a:lnTo>
                    <a:pt x="107717" y="209109"/>
                  </a:lnTo>
                  <a:lnTo>
                    <a:pt x="118154" y="200083"/>
                  </a:lnTo>
                  <a:lnTo>
                    <a:pt x="129346" y="191245"/>
                  </a:lnTo>
                  <a:lnTo>
                    <a:pt x="141041" y="182529"/>
                  </a:lnTo>
                  <a:lnTo>
                    <a:pt x="154481" y="176720"/>
                  </a:lnTo>
                  <a:lnTo>
                    <a:pt x="169086" y="172846"/>
                  </a:lnTo>
                  <a:lnTo>
                    <a:pt x="184467" y="170265"/>
                  </a:lnTo>
                  <a:lnTo>
                    <a:pt x="198955" y="171364"/>
                  </a:lnTo>
                  <a:lnTo>
                    <a:pt x="212846" y="174921"/>
                  </a:lnTo>
                  <a:lnTo>
                    <a:pt x="226340" y="180114"/>
                  </a:lnTo>
                  <a:lnTo>
                    <a:pt x="238159" y="186397"/>
                  </a:lnTo>
                  <a:lnTo>
                    <a:pt x="248860" y="193409"/>
                  </a:lnTo>
                  <a:lnTo>
                    <a:pt x="258817" y="200907"/>
                  </a:lnTo>
                  <a:lnTo>
                    <a:pt x="266865" y="210137"/>
                  </a:lnTo>
                  <a:lnTo>
                    <a:pt x="273643" y="220524"/>
                  </a:lnTo>
                  <a:lnTo>
                    <a:pt x="279571" y="231683"/>
                  </a:lnTo>
                  <a:lnTo>
                    <a:pt x="283524" y="244766"/>
                  </a:lnTo>
                  <a:lnTo>
                    <a:pt x="286159" y="259133"/>
                  </a:lnTo>
                  <a:lnTo>
                    <a:pt x="287916" y="274355"/>
                  </a:lnTo>
                  <a:lnTo>
                    <a:pt x="291909" y="288737"/>
                  </a:lnTo>
                  <a:lnTo>
                    <a:pt x="297394" y="302558"/>
                  </a:lnTo>
                  <a:lnTo>
                    <a:pt x="303873" y="316005"/>
                  </a:lnTo>
                  <a:lnTo>
                    <a:pt x="305369" y="332026"/>
                  </a:lnTo>
                  <a:lnTo>
                    <a:pt x="303545" y="349761"/>
                  </a:lnTo>
                  <a:lnTo>
                    <a:pt x="299507" y="368641"/>
                  </a:lnTo>
                  <a:lnTo>
                    <a:pt x="296814" y="388283"/>
                  </a:lnTo>
                  <a:lnTo>
                    <a:pt x="295019" y="408432"/>
                  </a:lnTo>
                  <a:lnTo>
                    <a:pt x="293823" y="428921"/>
                  </a:lnTo>
                  <a:lnTo>
                    <a:pt x="291614" y="448225"/>
                  </a:lnTo>
                  <a:lnTo>
                    <a:pt x="288730" y="466738"/>
                  </a:lnTo>
                  <a:lnTo>
                    <a:pt x="285397" y="484725"/>
                  </a:lnTo>
                  <a:lnTo>
                    <a:pt x="277530" y="500950"/>
                  </a:lnTo>
                  <a:lnTo>
                    <a:pt x="266641" y="516001"/>
                  </a:lnTo>
                  <a:lnTo>
                    <a:pt x="253737" y="530266"/>
                  </a:lnTo>
                  <a:lnTo>
                    <a:pt x="228111" y="557407"/>
                  </a:lnTo>
                  <a:lnTo>
                    <a:pt x="215350" y="570571"/>
                  </a:lnTo>
                  <a:lnTo>
                    <a:pt x="199788" y="582170"/>
                  </a:lnTo>
                  <a:lnTo>
                    <a:pt x="182357" y="592725"/>
                  </a:lnTo>
                  <a:lnTo>
                    <a:pt x="163681" y="602583"/>
                  </a:lnTo>
                  <a:lnTo>
                    <a:pt x="145586" y="609155"/>
                  </a:lnTo>
                  <a:lnTo>
                    <a:pt x="127878" y="613537"/>
                  </a:lnTo>
                  <a:lnTo>
                    <a:pt x="37430" y="6223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5182546" y="14240130"/>
              <a:ext cx="417143" cy="627078"/>
            </a:xfrm>
            <a:custGeom>
              <a:avLst/>
              <a:gdLst/>
              <a:ahLst/>
              <a:cxnLst/>
              <a:rect l="0" t="0" r="0" b="0"/>
              <a:pathLst>
                <a:path w="417143" h="627078">
                  <a:moveTo>
                    <a:pt x="100654" y="136270"/>
                  </a:moveTo>
                  <a:lnTo>
                    <a:pt x="87169" y="149752"/>
                  </a:lnTo>
                  <a:lnTo>
                    <a:pt x="81786" y="160781"/>
                  </a:lnTo>
                  <a:lnTo>
                    <a:pt x="76787" y="175188"/>
                  </a:lnTo>
                  <a:lnTo>
                    <a:pt x="72042" y="191849"/>
                  </a:lnTo>
                  <a:lnTo>
                    <a:pt x="66057" y="207189"/>
                  </a:lnTo>
                  <a:lnTo>
                    <a:pt x="59245" y="221649"/>
                  </a:lnTo>
                  <a:lnTo>
                    <a:pt x="44150" y="250416"/>
                  </a:lnTo>
                  <a:lnTo>
                    <a:pt x="28033" y="282016"/>
                  </a:lnTo>
                  <a:lnTo>
                    <a:pt x="21196" y="302579"/>
                  </a:lnTo>
                  <a:lnTo>
                    <a:pt x="15226" y="326165"/>
                  </a:lnTo>
                  <a:lnTo>
                    <a:pt x="9835" y="351766"/>
                  </a:lnTo>
                  <a:lnTo>
                    <a:pt x="6241" y="377301"/>
                  </a:lnTo>
                  <a:lnTo>
                    <a:pt x="3845" y="402790"/>
                  </a:lnTo>
                  <a:lnTo>
                    <a:pt x="2248" y="428250"/>
                  </a:lnTo>
                  <a:lnTo>
                    <a:pt x="473" y="471590"/>
                  </a:lnTo>
                  <a:lnTo>
                    <a:pt x="0" y="491049"/>
                  </a:lnTo>
                  <a:lnTo>
                    <a:pt x="1096" y="508256"/>
                  </a:lnTo>
                  <a:lnTo>
                    <a:pt x="3237" y="523961"/>
                  </a:lnTo>
                  <a:lnTo>
                    <a:pt x="6076" y="538664"/>
                  </a:lnTo>
                  <a:lnTo>
                    <a:pt x="13613" y="554111"/>
                  </a:lnTo>
                  <a:lnTo>
                    <a:pt x="24282" y="570052"/>
                  </a:lnTo>
                  <a:lnTo>
                    <a:pt x="37039" y="586324"/>
                  </a:lnTo>
                  <a:lnTo>
                    <a:pt x="49777" y="598584"/>
                  </a:lnTo>
                  <a:lnTo>
                    <a:pt x="62502" y="608168"/>
                  </a:lnTo>
                  <a:lnTo>
                    <a:pt x="75219" y="615969"/>
                  </a:lnTo>
                  <a:lnTo>
                    <a:pt x="90753" y="621169"/>
                  </a:lnTo>
                  <a:lnTo>
                    <a:pt x="108164" y="624635"/>
                  </a:lnTo>
                  <a:lnTo>
                    <a:pt x="126827" y="626947"/>
                  </a:lnTo>
                  <a:lnTo>
                    <a:pt x="144914" y="627077"/>
                  </a:lnTo>
                  <a:lnTo>
                    <a:pt x="162616" y="625751"/>
                  </a:lnTo>
                  <a:lnTo>
                    <a:pt x="180062" y="623457"/>
                  </a:lnTo>
                  <a:lnTo>
                    <a:pt x="195926" y="619105"/>
                  </a:lnTo>
                  <a:lnTo>
                    <a:pt x="210735" y="613381"/>
                  </a:lnTo>
                  <a:lnTo>
                    <a:pt x="224841" y="606745"/>
                  </a:lnTo>
                  <a:lnTo>
                    <a:pt x="238478" y="599497"/>
                  </a:lnTo>
                  <a:lnTo>
                    <a:pt x="251804" y="591843"/>
                  </a:lnTo>
                  <a:lnTo>
                    <a:pt x="264920" y="583918"/>
                  </a:lnTo>
                  <a:lnTo>
                    <a:pt x="276487" y="575813"/>
                  </a:lnTo>
                  <a:lnTo>
                    <a:pt x="287020" y="567587"/>
                  </a:lnTo>
                  <a:lnTo>
                    <a:pt x="296864" y="559281"/>
                  </a:lnTo>
                  <a:lnTo>
                    <a:pt x="306250" y="549511"/>
                  </a:lnTo>
                  <a:lnTo>
                    <a:pt x="315329" y="538764"/>
                  </a:lnTo>
                  <a:lnTo>
                    <a:pt x="324204" y="527367"/>
                  </a:lnTo>
                  <a:lnTo>
                    <a:pt x="334354" y="515533"/>
                  </a:lnTo>
                  <a:lnTo>
                    <a:pt x="345353" y="503411"/>
                  </a:lnTo>
                  <a:lnTo>
                    <a:pt x="367453" y="480066"/>
                  </a:lnTo>
                  <a:lnTo>
                    <a:pt x="386683" y="460282"/>
                  </a:lnTo>
                  <a:lnTo>
                    <a:pt x="394351" y="449646"/>
                  </a:lnTo>
                  <a:lnTo>
                    <a:pt x="400874" y="438321"/>
                  </a:lnTo>
                  <a:lnTo>
                    <a:pt x="406634" y="426537"/>
                  </a:lnTo>
                  <a:lnTo>
                    <a:pt x="410474" y="413037"/>
                  </a:lnTo>
                  <a:lnTo>
                    <a:pt x="413034" y="398391"/>
                  </a:lnTo>
                  <a:lnTo>
                    <a:pt x="414740" y="382985"/>
                  </a:lnTo>
                  <a:lnTo>
                    <a:pt x="415878" y="362836"/>
                  </a:lnTo>
                  <a:lnTo>
                    <a:pt x="417142" y="314107"/>
                  </a:lnTo>
                  <a:lnTo>
                    <a:pt x="416068" y="292927"/>
                  </a:lnTo>
                  <a:lnTo>
                    <a:pt x="413941" y="274574"/>
                  </a:lnTo>
                  <a:lnTo>
                    <a:pt x="411112" y="258107"/>
                  </a:lnTo>
                  <a:lnTo>
                    <a:pt x="406403" y="242894"/>
                  </a:lnTo>
                  <a:lnTo>
                    <a:pt x="400443" y="228520"/>
                  </a:lnTo>
                  <a:lnTo>
                    <a:pt x="370597" y="168289"/>
                  </a:lnTo>
                  <a:lnTo>
                    <a:pt x="363872" y="153383"/>
                  </a:lnTo>
                  <a:lnTo>
                    <a:pt x="357977" y="139212"/>
                  </a:lnTo>
                  <a:lnTo>
                    <a:pt x="352635" y="125531"/>
                  </a:lnTo>
                  <a:lnTo>
                    <a:pt x="346253" y="113589"/>
                  </a:lnTo>
                  <a:lnTo>
                    <a:pt x="339175" y="102803"/>
                  </a:lnTo>
                  <a:lnTo>
                    <a:pt x="331634" y="92793"/>
                  </a:lnTo>
                  <a:lnTo>
                    <a:pt x="322374" y="81885"/>
                  </a:lnTo>
                  <a:lnTo>
                    <a:pt x="311967" y="70380"/>
                  </a:lnTo>
                  <a:lnTo>
                    <a:pt x="290526" y="47718"/>
                  </a:lnTo>
                  <a:lnTo>
                    <a:pt x="271590" y="28239"/>
                  </a:lnTo>
                  <a:lnTo>
                    <a:pt x="261177" y="20504"/>
                  </a:lnTo>
                  <a:lnTo>
                    <a:pt x="250003" y="13939"/>
                  </a:lnTo>
                  <a:lnTo>
                    <a:pt x="238320" y="8149"/>
                  </a:lnTo>
                  <a:lnTo>
                    <a:pt x="222064" y="4288"/>
                  </a:lnTo>
                  <a:lnTo>
                    <a:pt x="202760" y="1716"/>
                  </a:lnTo>
                  <a:lnTo>
                    <a:pt x="181425" y="0"/>
                  </a:lnTo>
                  <a:lnTo>
                    <a:pt x="160146" y="268"/>
                  </a:lnTo>
                  <a:lnTo>
                    <a:pt x="138904" y="1858"/>
                  </a:lnTo>
                  <a:lnTo>
                    <a:pt x="117687" y="4327"/>
                  </a:lnTo>
                  <a:lnTo>
                    <a:pt x="99309" y="8797"/>
                  </a:lnTo>
                  <a:lnTo>
                    <a:pt x="82824" y="14599"/>
                  </a:lnTo>
                  <a:lnTo>
                    <a:pt x="37154" y="3467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5" name="Group 94"/>
          <p:cNvGrpSpPr/>
          <p:nvPr/>
        </p:nvGrpSpPr>
        <p:grpSpPr>
          <a:xfrm>
            <a:off x="6032500" y="13881100"/>
            <a:ext cx="584201" cy="279401"/>
            <a:chOff x="6032500" y="13881100"/>
            <a:chExt cx="584201" cy="279401"/>
          </a:xfrm>
        </p:grpSpPr>
        <p:sp>
          <p:nvSpPr>
            <p:cNvPr id="93" name="Freeform 92"/>
            <p:cNvSpPr/>
            <p:nvPr/>
          </p:nvSpPr>
          <p:spPr>
            <a:xfrm>
              <a:off x="6032500" y="13881100"/>
              <a:ext cx="457201" cy="50801"/>
            </a:xfrm>
            <a:custGeom>
              <a:avLst/>
              <a:gdLst/>
              <a:ahLst/>
              <a:cxnLst/>
              <a:rect l="0" t="0" r="0" b="0"/>
              <a:pathLst>
                <a:path w="457201" h="50801">
                  <a:moveTo>
                    <a:pt x="0" y="0"/>
                  </a:moveTo>
                  <a:lnTo>
                    <a:pt x="35353" y="35352"/>
                  </a:lnTo>
                  <a:lnTo>
                    <a:pt x="48968" y="40501"/>
                  </a:lnTo>
                  <a:lnTo>
                    <a:pt x="66512" y="43935"/>
                  </a:lnTo>
                  <a:lnTo>
                    <a:pt x="86674" y="46223"/>
                  </a:lnTo>
                  <a:lnTo>
                    <a:pt x="107172" y="47749"/>
                  </a:lnTo>
                  <a:lnTo>
                    <a:pt x="127892" y="48766"/>
                  </a:lnTo>
                  <a:lnTo>
                    <a:pt x="168318" y="49896"/>
                  </a:lnTo>
                  <a:lnTo>
                    <a:pt x="277767" y="50682"/>
                  </a:lnTo>
                  <a:lnTo>
                    <a:pt x="457200" y="508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6210300" y="14122400"/>
              <a:ext cx="406401" cy="38101"/>
            </a:xfrm>
            <a:custGeom>
              <a:avLst/>
              <a:gdLst/>
              <a:ahLst/>
              <a:cxnLst/>
              <a:rect l="0" t="0" r="0" b="0"/>
              <a:pathLst>
                <a:path w="406401" h="38101">
                  <a:moveTo>
                    <a:pt x="0" y="38100"/>
                  </a:moveTo>
                  <a:lnTo>
                    <a:pt x="47193" y="31357"/>
                  </a:lnTo>
                  <a:lnTo>
                    <a:pt x="68151" y="26550"/>
                  </a:lnTo>
                  <a:lnTo>
                    <a:pt x="89178" y="20521"/>
                  </a:lnTo>
                  <a:lnTo>
                    <a:pt x="110252" y="13681"/>
                  </a:lnTo>
                  <a:lnTo>
                    <a:pt x="132768" y="9120"/>
                  </a:lnTo>
                  <a:lnTo>
                    <a:pt x="156245" y="6080"/>
                  </a:lnTo>
                  <a:lnTo>
                    <a:pt x="180363" y="4054"/>
                  </a:lnTo>
                  <a:lnTo>
                    <a:pt x="203498" y="2702"/>
                  </a:lnTo>
                  <a:lnTo>
                    <a:pt x="248017" y="1201"/>
                  </a:lnTo>
                  <a:lnTo>
                    <a:pt x="40640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 name="Group 98"/>
          <p:cNvGrpSpPr/>
          <p:nvPr/>
        </p:nvGrpSpPr>
        <p:grpSpPr>
          <a:xfrm>
            <a:off x="6718300" y="13220700"/>
            <a:ext cx="1676401" cy="1079501"/>
            <a:chOff x="6718300" y="13220700"/>
            <a:chExt cx="1676401" cy="1079501"/>
          </a:xfrm>
        </p:grpSpPr>
        <p:sp>
          <p:nvSpPr>
            <p:cNvPr id="96" name="Freeform 95"/>
            <p:cNvSpPr/>
            <p:nvPr/>
          </p:nvSpPr>
          <p:spPr>
            <a:xfrm>
              <a:off x="7327900" y="13309600"/>
              <a:ext cx="469901" cy="558801"/>
            </a:xfrm>
            <a:custGeom>
              <a:avLst/>
              <a:gdLst/>
              <a:ahLst/>
              <a:cxnLst/>
              <a:rect l="0" t="0" r="0" b="0"/>
              <a:pathLst>
                <a:path w="469901" h="558801">
                  <a:moveTo>
                    <a:pt x="0" y="0"/>
                  </a:moveTo>
                  <a:lnTo>
                    <a:pt x="6741" y="20226"/>
                  </a:lnTo>
                  <a:lnTo>
                    <a:pt x="11550" y="31829"/>
                  </a:lnTo>
                  <a:lnTo>
                    <a:pt x="17577" y="45208"/>
                  </a:lnTo>
                  <a:lnTo>
                    <a:pt x="24418" y="59771"/>
                  </a:lnTo>
                  <a:lnTo>
                    <a:pt x="34623" y="73714"/>
                  </a:lnTo>
                  <a:lnTo>
                    <a:pt x="47070" y="87244"/>
                  </a:lnTo>
                  <a:lnTo>
                    <a:pt x="61014" y="100496"/>
                  </a:lnTo>
                  <a:lnTo>
                    <a:pt x="74542" y="112152"/>
                  </a:lnTo>
                  <a:lnTo>
                    <a:pt x="87794" y="122745"/>
                  </a:lnTo>
                  <a:lnTo>
                    <a:pt x="100862" y="132630"/>
                  </a:lnTo>
                  <a:lnTo>
                    <a:pt x="112397" y="143453"/>
                  </a:lnTo>
                  <a:lnTo>
                    <a:pt x="122909" y="154902"/>
                  </a:lnTo>
                  <a:lnTo>
                    <a:pt x="132739" y="166768"/>
                  </a:lnTo>
                  <a:lnTo>
                    <a:pt x="146348" y="181734"/>
                  </a:lnTo>
                  <a:lnTo>
                    <a:pt x="180284" y="217177"/>
                  </a:lnTo>
                  <a:lnTo>
                    <a:pt x="193567" y="233684"/>
                  </a:lnTo>
                  <a:lnTo>
                    <a:pt x="203834" y="248922"/>
                  </a:lnTo>
                  <a:lnTo>
                    <a:pt x="212089" y="263315"/>
                  </a:lnTo>
                  <a:lnTo>
                    <a:pt x="223237" y="275732"/>
                  </a:lnTo>
                  <a:lnTo>
                    <a:pt x="236313" y="286833"/>
                  </a:lnTo>
                  <a:lnTo>
                    <a:pt x="250675" y="297054"/>
                  </a:lnTo>
                  <a:lnTo>
                    <a:pt x="261661" y="309514"/>
                  </a:lnTo>
                  <a:lnTo>
                    <a:pt x="270396" y="323465"/>
                  </a:lnTo>
                  <a:lnTo>
                    <a:pt x="277631" y="338410"/>
                  </a:lnTo>
                  <a:lnTo>
                    <a:pt x="288098" y="352606"/>
                  </a:lnTo>
                  <a:lnTo>
                    <a:pt x="300721" y="366304"/>
                  </a:lnTo>
                  <a:lnTo>
                    <a:pt x="331209" y="395634"/>
                  </a:lnTo>
                  <a:lnTo>
                    <a:pt x="408589" y="472209"/>
                  </a:lnTo>
                  <a:lnTo>
                    <a:pt x="417737" y="484140"/>
                  </a:lnTo>
                  <a:lnTo>
                    <a:pt x="425246" y="496326"/>
                  </a:lnTo>
                  <a:lnTo>
                    <a:pt x="431664" y="508683"/>
                  </a:lnTo>
                  <a:lnTo>
                    <a:pt x="438765" y="519745"/>
                  </a:lnTo>
                  <a:lnTo>
                    <a:pt x="446320" y="529941"/>
                  </a:lnTo>
                  <a:lnTo>
                    <a:pt x="469900" y="5588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7366000" y="13220700"/>
              <a:ext cx="469901" cy="711201"/>
            </a:xfrm>
            <a:custGeom>
              <a:avLst/>
              <a:gdLst/>
              <a:ahLst/>
              <a:cxnLst/>
              <a:rect l="0" t="0" r="0" b="0"/>
              <a:pathLst>
                <a:path w="469901" h="711201">
                  <a:moveTo>
                    <a:pt x="469900" y="0"/>
                  </a:moveTo>
                  <a:lnTo>
                    <a:pt x="449674" y="20226"/>
                  </a:lnTo>
                  <a:lnTo>
                    <a:pt x="440894" y="31829"/>
                  </a:lnTo>
                  <a:lnTo>
                    <a:pt x="432218" y="45208"/>
                  </a:lnTo>
                  <a:lnTo>
                    <a:pt x="423612" y="59771"/>
                  </a:lnTo>
                  <a:lnTo>
                    <a:pt x="416463" y="73714"/>
                  </a:lnTo>
                  <a:lnTo>
                    <a:pt x="410286" y="87244"/>
                  </a:lnTo>
                  <a:lnTo>
                    <a:pt x="404757" y="100496"/>
                  </a:lnTo>
                  <a:lnTo>
                    <a:pt x="395427" y="116386"/>
                  </a:lnTo>
                  <a:lnTo>
                    <a:pt x="383562" y="134035"/>
                  </a:lnTo>
                  <a:lnTo>
                    <a:pt x="370008" y="152857"/>
                  </a:lnTo>
                  <a:lnTo>
                    <a:pt x="358150" y="171048"/>
                  </a:lnTo>
                  <a:lnTo>
                    <a:pt x="347422" y="188821"/>
                  </a:lnTo>
                  <a:lnTo>
                    <a:pt x="315076" y="244566"/>
                  </a:lnTo>
                  <a:lnTo>
                    <a:pt x="303184" y="264644"/>
                  </a:lnTo>
                  <a:lnTo>
                    <a:pt x="291023" y="282263"/>
                  </a:lnTo>
                  <a:lnTo>
                    <a:pt x="278682" y="298242"/>
                  </a:lnTo>
                  <a:lnTo>
                    <a:pt x="266221" y="313128"/>
                  </a:lnTo>
                  <a:lnTo>
                    <a:pt x="255092" y="327285"/>
                  </a:lnTo>
                  <a:lnTo>
                    <a:pt x="244850" y="340957"/>
                  </a:lnTo>
                  <a:lnTo>
                    <a:pt x="235200" y="354303"/>
                  </a:lnTo>
                  <a:lnTo>
                    <a:pt x="224533" y="371670"/>
                  </a:lnTo>
                  <a:lnTo>
                    <a:pt x="213188" y="391712"/>
                  </a:lnTo>
                  <a:lnTo>
                    <a:pt x="201392" y="413542"/>
                  </a:lnTo>
                  <a:lnTo>
                    <a:pt x="190706" y="432328"/>
                  </a:lnTo>
                  <a:lnTo>
                    <a:pt x="180759" y="449084"/>
                  </a:lnTo>
                  <a:lnTo>
                    <a:pt x="171306" y="464489"/>
                  </a:lnTo>
                  <a:lnTo>
                    <a:pt x="160770" y="478992"/>
                  </a:lnTo>
                  <a:lnTo>
                    <a:pt x="149513" y="492895"/>
                  </a:lnTo>
                  <a:lnTo>
                    <a:pt x="137776" y="506396"/>
                  </a:lnTo>
                  <a:lnTo>
                    <a:pt x="127128" y="521042"/>
                  </a:lnTo>
                  <a:lnTo>
                    <a:pt x="117207" y="536450"/>
                  </a:lnTo>
                  <a:lnTo>
                    <a:pt x="74266" y="608477"/>
                  </a:lnTo>
                  <a:lnTo>
                    <a:pt x="60799" y="625785"/>
                  </a:lnTo>
                  <a:lnTo>
                    <a:pt x="46177" y="641556"/>
                  </a:lnTo>
                  <a:lnTo>
                    <a:pt x="0" y="7112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6718300" y="14171290"/>
              <a:ext cx="1676401" cy="128911"/>
            </a:xfrm>
            <a:custGeom>
              <a:avLst/>
              <a:gdLst/>
              <a:ahLst/>
              <a:cxnLst/>
              <a:rect l="0" t="0" r="0" b="0"/>
              <a:pathLst>
                <a:path w="1676401" h="128911">
                  <a:moveTo>
                    <a:pt x="0" y="128910"/>
                  </a:moveTo>
                  <a:lnTo>
                    <a:pt x="33710" y="115427"/>
                  </a:lnTo>
                  <a:lnTo>
                    <a:pt x="53517" y="108632"/>
                  </a:lnTo>
                  <a:lnTo>
                    <a:pt x="101867" y="93557"/>
                  </a:lnTo>
                  <a:lnTo>
                    <a:pt x="125766" y="88408"/>
                  </a:lnTo>
                  <a:lnTo>
                    <a:pt x="148756" y="84974"/>
                  </a:lnTo>
                  <a:lnTo>
                    <a:pt x="171136" y="82686"/>
                  </a:lnTo>
                  <a:lnTo>
                    <a:pt x="222346" y="76379"/>
                  </a:lnTo>
                  <a:lnTo>
                    <a:pt x="249831" y="72724"/>
                  </a:lnTo>
                  <a:lnTo>
                    <a:pt x="278031" y="70285"/>
                  </a:lnTo>
                  <a:lnTo>
                    <a:pt x="306709" y="68660"/>
                  </a:lnTo>
                  <a:lnTo>
                    <a:pt x="335706" y="67577"/>
                  </a:lnTo>
                  <a:lnTo>
                    <a:pt x="364915" y="64033"/>
                  </a:lnTo>
                  <a:lnTo>
                    <a:pt x="394265" y="58847"/>
                  </a:lnTo>
                  <a:lnTo>
                    <a:pt x="423710" y="52568"/>
                  </a:lnTo>
                  <a:lnTo>
                    <a:pt x="451807" y="45560"/>
                  </a:lnTo>
                  <a:lnTo>
                    <a:pt x="479004" y="38065"/>
                  </a:lnTo>
                  <a:lnTo>
                    <a:pt x="505603" y="30247"/>
                  </a:lnTo>
                  <a:lnTo>
                    <a:pt x="533213" y="25034"/>
                  </a:lnTo>
                  <a:lnTo>
                    <a:pt x="561497" y="21559"/>
                  </a:lnTo>
                  <a:lnTo>
                    <a:pt x="590231" y="19242"/>
                  </a:lnTo>
                  <a:lnTo>
                    <a:pt x="622087" y="17698"/>
                  </a:lnTo>
                  <a:lnTo>
                    <a:pt x="691350" y="15982"/>
                  </a:lnTo>
                  <a:lnTo>
                    <a:pt x="897211" y="14730"/>
                  </a:lnTo>
                  <a:lnTo>
                    <a:pt x="932574" y="11867"/>
                  </a:lnTo>
                  <a:lnTo>
                    <a:pt x="968849" y="7137"/>
                  </a:lnTo>
                  <a:lnTo>
                    <a:pt x="1005732" y="1161"/>
                  </a:lnTo>
                  <a:lnTo>
                    <a:pt x="1041610" y="0"/>
                  </a:lnTo>
                  <a:lnTo>
                    <a:pt x="1076817" y="2047"/>
                  </a:lnTo>
                  <a:lnTo>
                    <a:pt x="1111578" y="6235"/>
                  </a:lnTo>
                  <a:lnTo>
                    <a:pt x="1147452" y="9027"/>
                  </a:lnTo>
                  <a:lnTo>
                    <a:pt x="1184068" y="10887"/>
                  </a:lnTo>
                  <a:lnTo>
                    <a:pt x="1255796" y="12955"/>
                  </a:lnTo>
                  <a:lnTo>
                    <a:pt x="1431141" y="14464"/>
                  </a:lnTo>
                  <a:lnTo>
                    <a:pt x="1676400" y="1461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4" name="Group 103"/>
          <p:cNvGrpSpPr/>
          <p:nvPr/>
        </p:nvGrpSpPr>
        <p:grpSpPr>
          <a:xfrm>
            <a:off x="6781800" y="14429458"/>
            <a:ext cx="1460501" cy="810543"/>
            <a:chOff x="6781800" y="14429458"/>
            <a:chExt cx="1460501" cy="810543"/>
          </a:xfrm>
        </p:grpSpPr>
        <p:sp>
          <p:nvSpPr>
            <p:cNvPr id="100" name="Freeform 99"/>
            <p:cNvSpPr/>
            <p:nvPr/>
          </p:nvSpPr>
          <p:spPr>
            <a:xfrm>
              <a:off x="6781800" y="14528800"/>
              <a:ext cx="50801" cy="711201"/>
            </a:xfrm>
            <a:custGeom>
              <a:avLst/>
              <a:gdLst/>
              <a:ahLst/>
              <a:cxnLst/>
              <a:rect l="0" t="0" r="0" b="0"/>
              <a:pathLst>
                <a:path w="50801" h="711201">
                  <a:moveTo>
                    <a:pt x="50800" y="0"/>
                  </a:moveTo>
                  <a:lnTo>
                    <a:pt x="37315" y="26968"/>
                  </a:lnTo>
                  <a:lnTo>
                    <a:pt x="33343" y="41967"/>
                  </a:lnTo>
                  <a:lnTo>
                    <a:pt x="30695" y="59022"/>
                  </a:lnTo>
                  <a:lnTo>
                    <a:pt x="28930" y="77447"/>
                  </a:lnTo>
                  <a:lnTo>
                    <a:pt x="27753" y="98198"/>
                  </a:lnTo>
                  <a:lnTo>
                    <a:pt x="26445" y="143833"/>
                  </a:lnTo>
                  <a:lnTo>
                    <a:pt x="25537" y="250904"/>
                  </a:lnTo>
                  <a:lnTo>
                    <a:pt x="25400" y="647737"/>
                  </a:lnTo>
                  <a:lnTo>
                    <a:pt x="0" y="7112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6900667" y="14598617"/>
              <a:ext cx="398011" cy="639346"/>
            </a:xfrm>
            <a:custGeom>
              <a:avLst/>
              <a:gdLst/>
              <a:ahLst/>
              <a:cxnLst/>
              <a:rect l="0" t="0" r="0" b="0"/>
              <a:pathLst>
                <a:path w="398011" h="639346">
                  <a:moveTo>
                    <a:pt x="185933" y="19083"/>
                  </a:moveTo>
                  <a:lnTo>
                    <a:pt x="165707" y="32565"/>
                  </a:lnTo>
                  <a:lnTo>
                    <a:pt x="140724" y="50476"/>
                  </a:lnTo>
                  <a:lnTo>
                    <a:pt x="126160" y="61178"/>
                  </a:lnTo>
                  <a:lnTo>
                    <a:pt x="112218" y="78191"/>
                  </a:lnTo>
                  <a:lnTo>
                    <a:pt x="98690" y="99409"/>
                  </a:lnTo>
                  <a:lnTo>
                    <a:pt x="85437" y="123434"/>
                  </a:lnTo>
                  <a:lnTo>
                    <a:pt x="73780" y="143684"/>
                  </a:lnTo>
                  <a:lnTo>
                    <a:pt x="53302" y="177471"/>
                  </a:lnTo>
                  <a:lnTo>
                    <a:pt x="45301" y="193819"/>
                  </a:lnTo>
                  <a:lnTo>
                    <a:pt x="38556" y="210362"/>
                  </a:lnTo>
                  <a:lnTo>
                    <a:pt x="18558" y="268140"/>
                  </a:lnTo>
                  <a:lnTo>
                    <a:pt x="10849" y="290954"/>
                  </a:lnTo>
                  <a:lnTo>
                    <a:pt x="5710" y="311807"/>
                  </a:lnTo>
                  <a:lnTo>
                    <a:pt x="2285" y="331355"/>
                  </a:lnTo>
                  <a:lnTo>
                    <a:pt x="0" y="350031"/>
                  </a:lnTo>
                  <a:lnTo>
                    <a:pt x="1300" y="370948"/>
                  </a:lnTo>
                  <a:lnTo>
                    <a:pt x="4989" y="393359"/>
                  </a:lnTo>
                  <a:lnTo>
                    <a:pt x="10270" y="416767"/>
                  </a:lnTo>
                  <a:lnTo>
                    <a:pt x="13791" y="438017"/>
                  </a:lnTo>
                  <a:lnTo>
                    <a:pt x="16138" y="457828"/>
                  </a:lnTo>
                  <a:lnTo>
                    <a:pt x="17703" y="476679"/>
                  </a:lnTo>
                  <a:lnTo>
                    <a:pt x="20157" y="493480"/>
                  </a:lnTo>
                  <a:lnTo>
                    <a:pt x="23204" y="508915"/>
                  </a:lnTo>
                  <a:lnTo>
                    <a:pt x="26648" y="523438"/>
                  </a:lnTo>
                  <a:lnTo>
                    <a:pt x="31764" y="535941"/>
                  </a:lnTo>
                  <a:lnTo>
                    <a:pt x="37998" y="547100"/>
                  </a:lnTo>
                  <a:lnTo>
                    <a:pt x="44976" y="557361"/>
                  </a:lnTo>
                  <a:lnTo>
                    <a:pt x="52451" y="567024"/>
                  </a:lnTo>
                  <a:lnTo>
                    <a:pt x="60256" y="576289"/>
                  </a:lnTo>
                  <a:lnTo>
                    <a:pt x="68281" y="585287"/>
                  </a:lnTo>
                  <a:lnTo>
                    <a:pt x="88487" y="606574"/>
                  </a:lnTo>
                  <a:lnTo>
                    <a:pt x="99802" y="618176"/>
                  </a:lnTo>
                  <a:lnTo>
                    <a:pt x="114401" y="625912"/>
                  </a:lnTo>
                  <a:lnTo>
                    <a:pt x="131189" y="631070"/>
                  </a:lnTo>
                  <a:lnTo>
                    <a:pt x="149437" y="634507"/>
                  </a:lnTo>
                  <a:lnTo>
                    <a:pt x="167247" y="636798"/>
                  </a:lnTo>
                  <a:lnTo>
                    <a:pt x="184764" y="638327"/>
                  </a:lnTo>
                  <a:lnTo>
                    <a:pt x="202087" y="639345"/>
                  </a:lnTo>
                  <a:lnTo>
                    <a:pt x="217869" y="637203"/>
                  </a:lnTo>
                  <a:lnTo>
                    <a:pt x="232623" y="632952"/>
                  </a:lnTo>
                  <a:lnTo>
                    <a:pt x="246693" y="627295"/>
                  </a:lnTo>
                  <a:lnTo>
                    <a:pt x="273615" y="617248"/>
                  </a:lnTo>
                  <a:lnTo>
                    <a:pt x="286721" y="612592"/>
                  </a:lnTo>
                  <a:lnTo>
                    <a:pt x="298280" y="603845"/>
                  </a:lnTo>
                  <a:lnTo>
                    <a:pt x="308809" y="592368"/>
                  </a:lnTo>
                  <a:lnTo>
                    <a:pt x="318650" y="579073"/>
                  </a:lnTo>
                  <a:lnTo>
                    <a:pt x="328033" y="563155"/>
                  </a:lnTo>
                  <a:lnTo>
                    <a:pt x="337111" y="545486"/>
                  </a:lnTo>
                  <a:lnTo>
                    <a:pt x="345985" y="526652"/>
                  </a:lnTo>
                  <a:lnTo>
                    <a:pt x="353311" y="509862"/>
                  </a:lnTo>
                  <a:lnTo>
                    <a:pt x="359607" y="494435"/>
                  </a:lnTo>
                  <a:lnTo>
                    <a:pt x="365215" y="479918"/>
                  </a:lnTo>
                  <a:lnTo>
                    <a:pt x="368955" y="464595"/>
                  </a:lnTo>
                  <a:lnTo>
                    <a:pt x="371448" y="448735"/>
                  </a:lnTo>
                  <a:lnTo>
                    <a:pt x="373109" y="432518"/>
                  </a:lnTo>
                  <a:lnTo>
                    <a:pt x="377039" y="417472"/>
                  </a:lnTo>
                  <a:lnTo>
                    <a:pt x="382482" y="403209"/>
                  </a:lnTo>
                  <a:lnTo>
                    <a:pt x="388932" y="389468"/>
                  </a:lnTo>
                  <a:lnTo>
                    <a:pt x="393232" y="373250"/>
                  </a:lnTo>
                  <a:lnTo>
                    <a:pt x="396100" y="355383"/>
                  </a:lnTo>
                  <a:lnTo>
                    <a:pt x="398010" y="336417"/>
                  </a:lnTo>
                  <a:lnTo>
                    <a:pt x="396462" y="313894"/>
                  </a:lnTo>
                  <a:lnTo>
                    <a:pt x="392608" y="289001"/>
                  </a:lnTo>
                  <a:lnTo>
                    <a:pt x="387216" y="262528"/>
                  </a:lnTo>
                  <a:lnTo>
                    <a:pt x="383621" y="235003"/>
                  </a:lnTo>
                  <a:lnTo>
                    <a:pt x="381225" y="206773"/>
                  </a:lnTo>
                  <a:lnTo>
                    <a:pt x="379628" y="178076"/>
                  </a:lnTo>
                  <a:lnTo>
                    <a:pt x="377152" y="151890"/>
                  </a:lnTo>
                  <a:lnTo>
                    <a:pt x="374090" y="127375"/>
                  </a:lnTo>
                  <a:lnTo>
                    <a:pt x="370638" y="103978"/>
                  </a:lnTo>
                  <a:lnTo>
                    <a:pt x="362691" y="84147"/>
                  </a:lnTo>
                  <a:lnTo>
                    <a:pt x="351750" y="66690"/>
                  </a:lnTo>
                  <a:lnTo>
                    <a:pt x="338811" y="50822"/>
                  </a:lnTo>
                  <a:lnTo>
                    <a:pt x="325951" y="37419"/>
                  </a:lnTo>
                  <a:lnTo>
                    <a:pt x="313145" y="25662"/>
                  </a:lnTo>
                  <a:lnTo>
                    <a:pt x="300374" y="15002"/>
                  </a:lnTo>
                  <a:lnTo>
                    <a:pt x="284805" y="7896"/>
                  </a:lnTo>
                  <a:lnTo>
                    <a:pt x="267369" y="3158"/>
                  </a:lnTo>
                  <a:lnTo>
                    <a:pt x="248691" y="0"/>
                  </a:lnTo>
                  <a:lnTo>
                    <a:pt x="233416" y="716"/>
                  </a:lnTo>
                  <a:lnTo>
                    <a:pt x="220410" y="4017"/>
                  </a:lnTo>
                  <a:lnTo>
                    <a:pt x="208918" y="9038"/>
                  </a:lnTo>
                  <a:lnTo>
                    <a:pt x="197023" y="15208"/>
                  </a:lnTo>
                  <a:lnTo>
                    <a:pt x="184859" y="22144"/>
                  </a:lnTo>
                  <a:lnTo>
                    <a:pt x="172517" y="29590"/>
                  </a:lnTo>
                  <a:lnTo>
                    <a:pt x="158644" y="41610"/>
                  </a:lnTo>
                  <a:lnTo>
                    <a:pt x="143751" y="56679"/>
                  </a:lnTo>
                  <a:lnTo>
                    <a:pt x="97033" y="14608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7443796" y="14530430"/>
              <a:ext cx="442905" cy="709571"/>
            </a:xfrm>
            <a:custGeom>
              <a:avLst/>
              <a:gdLst/>
              <a:ahLst/>
              <a:cxnLst/>
              <a:rect l="0" t="0" r="0" b="0"/>
              <a:pathLst>
                <a:path w="442905" h="709571">
                  <a:moveTo>
                    <a:pt x="49204" y="112670"/>
                  </a:moveTo>
                  <a:lnTo>
                    <a:pt x="28978" y="99187"/>
                  </a:lnTo>
                  <a:lnTo>
                    <a:pt x="20198" y="92392"/>
                  </a:lnTo>
                  <a:lnTo>
                    <a:pt x="11522" y="85040"/>
                  </a:lnTo>
                  <a:lnTo>
                    <a:pt x="2916" y="77317"/>
                  </a:lnTo>
                  <a:lnTo>
                    <a:pt x="0" y="67934"/>
                  </a:lnTo>
                  <a:lnTo>
                    <a:pt x="879" y="57447"/>
                  </a:lnTo>
                  <a:lnTo>
                    <a:pt x="4288" y="46221"/>
                  </a:lnTo>
                  <a:lnTo>
                    <a:pt x="10793" y="35914"/>
                  </a:lnTo>
                  <a:lnTo>
                    <a:pt x="19363" y="26222"/>
                  </a:lnTo>
                  <a:lnTo>
                    <a:pt x="29309" y="16937"/>
                  </a:lnTo>
                  <a:lnTo>
                    <a:pt x="41585" y="10749"/>
                  </a:lnTo>
                  <a:lnTo>
                    <a:pt x="55414" y="6623"/>
                  </a:lnTo>
                  <a:lnTo>
                    <a:pt x="70277" y="3871"/>
                  </a:lnTo>
                  <a:lnTo>
                    <a:pt x="87241" y="2037"/>
                  </a:lnTo>
                  <a:lnTo>
                    <a:pt x="105606" y="816"/>
                  </a:lnTo>
                  <a:lnTo>
                    <a:pt x="124906" y="0"/>
                  </a:lnTo>
                  <a:lnTo>
                    <a:pt x="144827" y="2279"/>
                  </a:lnTo>
                  <a:lnTo>
                    <a:pt x="165163" y="6620"/>
                  </a:lnTo>
                  <a:lnTo>
                    <a:pt x="185777" y="12336"/>
                  </a:lnTo>
                  <a:lnTo>
                    <a:pt x="206575" y="18970"/>
                  </a:lnTo>
                  <a:lnTo>
                    <a:pt x="227496" y="26214"/>
                  </a:lnTo>
                  <a:lnTo>
                    <a:pt x="248498" y="33867"/>
                  </a:lnTo>
                  <a:lnTo>
                    <a:pt x="266734" y="46022"/>
                  </a:lnTo>
                  <a:lnTo>
                    <a:pt x="283123" y="61183"/>
                  </a:lnTo>
                  <a:lnTo>
                    <a:pt x="298284" y="78346"/>
                  </a:lnTo>
                  <a:lnTo>
                    <a:pt x="311212" y="98253"/>
                  </a:lnTo>
                  <a:lnTo>
                    <a:pt x="322653" y="119993"/>
                  </a:lnTo>
                  <a:lnTo>
                    <a:pt x="333104" y="142951"/>
                  </a:lnTo>
                  <a:lnTo>
                    <a:pt x="340070" y="163902"/>
                  </a:lnTo>
                  <a:lnTo>
                    <a:pt x="344715" y="183513"/>
                  </a:lnTo>
                  <a:lnTo>
                    <a:pt x="347811" y="202231"/>
                  </a:lnTo>
                  <a:lnTo>
                    <a:pt x="349875" y="226001"/>
                  </a:lnTo>
                  <a:lnTo>
                    <a:pt x="351252" y="253134"/>
                  </a:lnTo>
                  <a:lnTo>
                    <a:pt x="352169" y="282513"/>
                  </a:lnTo>
                  <a:lnTo>
                    <a:pt x="349958" y="307743"/>
                  </a:lnTo>
                  <a:lnTo>
                    <a:pt x="345662" y="330207"/>
                  </a:lnTo>
                  <a:lnTo>
                    <a:pt x="339976" y="350827"/>
                  </a:lnTo>
                  <a:lnTo>
                    <a:pt x="334774" y="375864"/>
                  </a:lnTo>
                  <a:lnTo>
                    <a:pt x="329895" y="403844"/>
                  </a:lnTo>
                  <a:lnTo>
                    <a:pt x="325231" y="433785"/>
                  </a:lnTo>
                  <a:lnTo>
                    <a:pt x="319299" y="457980"/>
                  </a:lnTo>
                  <a:lnTo>
                    <a:pt x="312523" y="478343"/>
                  </a:lnTo>
                  <a:lnTo>
                    <a:pt x="305183" y="496152"/>
                  </a:lnTo>
                  <a:lnTo>
                    <a:pt x="297467" y="513668"/>
                  </a:lnTo>
                  <a:lnTo>
                    <a:pt x="281369" y="548184"/>
                  </a:lnTo>
                  <a:lnTo>
                    <a:pt x="271714" y="563879"/>
                  </a:lnTo>
                  <a:lnTo>
                    <a:pt x="261044" y="578576"/>
                  </a:lnTo>
                  <a:lnTo>
                    <a:pt x="249697" y="592608"/>
                  </a:lnTo>
                  <a:lnTo>
                    <a:pt x="239311" y="604784"/>
                  </a:lnTo>
                  <a:lnTo>
                    <a:pt x="229564" y="615724"/>
                  </a:lnTo>
                  <a:lnTo>
                    <a:pt x="220243" y="625840"/>
                  </a:lnTo>
                  <a:lnTo>
                    <a:pt x="198599" y="648367"/>
                  </a:lnTo>
                  <a:lnTo>
                    <a:pt x="186901" y="660301"/>
                  </a:lnTo>
                  <a:lnTo>
                    <a:pt x="172046" y="668257"/>
                  </a:lnTo>
                  <a:lnTo>
                    <a:pt x="155087" y="673561"/>
                  </a:lnTo>
                  <a:lnTo>
                    <a:pt x="136726" y="677097"/>
                  </a:lnTo>
                  <a:lnTo>
                    <a:pt x="118840" y="679455"/>
                  </a:lnTo>
                  <a:lnTo>
                    <a:pt x="101272" y="681026"/>
                  </a:lnTo>
                  <a:lnTo>
                    <a:pt x="83916" y="682074"/>
                  </a:lnTo>
                  <a:lnTo>
                    <a:pt x="70934" y="678539"/>
                  </a:lnTo>
                  <a:lnTo>
                    <a:pt x="60869" y="671949"/>
                  </a:lnTo>
                  <a:lnTo>
                    <a:pt x="52747" y="663323"/>
                  </a:lnTo>
                  <a:lnTo>
                    <a:pt x="44510" y="653339"/>
                  </a:lnTo>
                  <a:lnTo>
                    <a:pt x="36197" y="642448"/>
                  </a:lnTo>
                  <a:lnTo>
                    <a:pt x="27833" y="630956"/>
                  </a:lnTo>
                  <a:lnTo>
                    <a:pt x="22256" y="617650"/>
                  </a:lnTo>
                  <a:lnTo>
                    <a:pt x="18539" y="603134"/>
                  </a:lnTo>
                  <a:lnTo>
                    <a:pt x="16061" y="587813"/>
                  </a:lnTo>
                  <a:lnTo>
                    <a:pt x="17230" y="573365"/>
                  </a:lnTo>
                  <a:lnTo>
                    <a:pt x="20832" y="559500"/>
                  </a:lnTo>
                  <a:lnTo>
                    <a:pt x="26056" y="546023"/>
                  </a:lnTo>
                  <a:lnTo>
                    <a:pt x="30950" y="529984"/>
                  </a:lnTo>
                  <a:lnTo>
                    <a:pt x="35623" y="512234"/>
                  </a:lnTo>
                  <a:lnTo>
                    <a:pt x="40150" y="493345"/>
                  </a:lnTo>
                  <a:lnTo>
                    <a:pt x="48812" y="477931"/>
                  </a:lnTo>
                  <a:lnTo>
                    <a:pt x="60232" y="464833"/>
                  </a:lnTo>
                  <a:lnTo>
                    <a:pt x="73489" y="453278"/>
                  </a:lnTo>
                  <a:lnTo>
                    <a:pt x="89382" y="445575"/>
                  </a:lnTo>
                  <a:lnTo>
                    <a:pt x="107034" y="440440"/>
                  </a:lnTo>
                  <a:lnTo>
                    <a:pt x="125857" y="437017"/>
                  </a:lnTo>
                  <a:lnTo>
                    <a:pt x="145462" y="437557"/>
                  </a:lnTo>
                  <a:lnTo>
                    <a:pt x="165586" y="440739"/>
                  </a:lnTo>
                  <a:lnTo>
                    <a:pt x="186059" y="445683"/>
                  </a:lnTo>
                  <a:lnTo>
                    <a:pt x="206763" y="453212"/>
                  </a:lnTo>
                  <a:lnTo>
                    <a:pt x="227621" y="462464"/>
                  </a:lnTo>
                  <a:lnTo>
                    <a:pt x="248582" y="472866"/>
                  </a:lnTo>
                  <a:lnTo>
                    <a:pt x="265378" y="482622"/>
                  </a:lnTo>
                  <a:lnTo>
                    <a:pt x="279397" y="491950"/>
                  </a:lnTo>
                  <a:lnTo>
                    <a:pt x="291566" y="500990"/>
                  </a:lnTo>
                  <a:lnTo>
                    <a:pt x="303912" y="511250"/>
                  </a:lnTo>
                  <a:lnTo>
                    <a:pt x="316376" y="522324"/>
                  </a:lnTo>
                  <a:lnTo>
                    <a:pt x="328918" y="533938"/>
                  </a:lnTo>
                  <a:lnTo>
                    <a:pt x="340102" y="547327"/>
                  </a:lnTo>
                  <a:lnTo>
                    <a:pt x="350380" y="561896"/>
                  </a:lnTo>
                  <a:lnTo>
                    <a:pt x="360055" y="577254"/>
                  </a:lnTo>
                  <a:lnTo>
                    <a:pt x="367916" y="591726"/>
                  </a:lnTo>
                  <a:lnTo>
                    <a:pt x="374567" y="605607"/>
                  </a:lnTo>
                  <a:lnTo>
                    <a:pt x="380413" y="619094"/>
                  </a:lnTo>
                  <a:lnTo>
                    <a:pt x="387132" y="630909"/>
                  </a:lnTo>
                  <a:lnTo>
                    <a:pt x="394434" y="641606"/>
                  </a:lnTo>
                  <a:lnTo>
                    <a:pt x="402124" y="651561"/>
                  </a:lnTo>
                  <a:lnTo>
                    <a:pt x="410072" y="662430"/>
                  </a:lnTo>
                  <a:lnTo>
                    <a:pt x="442904" y="70957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7862657" y="14429458"/>
              <a:ext cx="379644" cy="810543"/>
            </a:xfrm>
            <a:custGeom>
              <a:avLst/>
              <a:gdLst/>
              <a:ahLst/>
              <a:cxnLst/>
              <a:rect l="0" t="0" r="0" b="0"/>
              <a:pathLst>
                <a:path w="379644" h="810543">
                  <a:moveTo>
                    <a:pt x="341543" y="162842"/>
                  </a:moveTo>
                  <a:lnTo>
                    <a:pt x="328058" y="142615"/>
                  </a:lnTo>
                  <a:lnTo>
                    <a:pt x="310149" y="117633"/>
                  </a:lnTo>
                  <a:lnTo>
                    <a:pt x="289490" y="89127"/>
                  </a:lnTo>
                  <a:lnTo>
                    <a:pt x="270900" y="62345"/>
                  </a:lnTo>
                  <a:lnTo>
                    <a:pt x="260582" y="49278"/>
                  </a:lnTo>
                  <a:lnTo>
                    <a:pt x="249468" y="36331"/>
                  </a:lnTo>
                  <a:lnTo>
                    <a:pt x="237826" y="23469"/>
                  </a:lnTo>
                  <a:lnTo>
                    <a:pt x="223009" y="14892"/>
                  </a:lnTo>
                  <a:lnTo>
                    <a:pt x="206076" y="9175"/>
                  </a:lnTo>
                  <a:lnTo>
                    <a:pt x="187732" y="5364"/>
                  </a:lnTo>
                  <a:lnTo>
                    <a:pt x="169858" y="2823"/>
                  </a:lnTo>
                  <a:lnTo>
                    <a:pt x="152297" y="1129"/>
                  </a:lnTo>
                  <a:lnTo>
                    <a:pt x="134945" y="0"/>
                  </a:lnTo>
                  <a:lnTo>
                    <a:pt x="119144" y="3481"/>
                  </a:lnTo>
                  <a:lnTo>
                    <a:pt x="104377" y="10034"/>
                  </a:lnTo>
                  <a:lnTo>
                    <a:pt x="90299" y="18636"/>
                  </a:lnTo>
                  <a:lnTo>
                    <a:pt x="78091" y="31426"/>
                  </a:lnTo>
                  <a:lnTo>
                    <a:pt x="67131" y="47010"/>
                  </a:lnTo>
                  <a:lnTo>
                    <a:pt x="57001" y="64454"/>
                  </a:lnTo>
                  <a:lnTo>
                    <a:pt x="48837" y="81727"/>
                  </a:lnTo>
                  <a:lnTo>
                    <a:pt x="41983" y="98889"/>
                  </a:lnTo>
                  <a:lnTo>
                    <a:pt x="36003" y="115973"/>
                  </a:lnTo>
                  <a:lnTo>
                    <a:pt x="21832" y="153769"/>
                  </a:lnTo>
                  <a:lnTo>
                    <a:pt x="14102" y="173728"/>
                  </a:lnTo>
                  <a:lnTo>
                    <a:pt x="8949" y="195498"/>
                  </a:lnTo>
                  <a:lnTo>
                    <a:pt x="5513" y="218480"/>
                  </a:lnTo>
                  <a:lnTo>
                    <a:pt x="3223" y="242268"/>
                  </a:lnTo>
                  <a:lnTo>
                    <a:pt x="1697" y="263770"/>
                  </a:lnTo>
                  <a:lnTo>
                    <a:pt x="679" y="283749"/>
                  </a:lnTo>
                  <a:lnTo>
                    <a:pt x="0" y="302714"/>
                  </a:lnTo>
                  <a:lnTo>
                    <a:pt x="2369" y="322412"/>
                  </a:lnTo>
                  <a:lnTo>
                    <a:pt x="6771" y="342600"/>
                  </a:lnTo>
                  <a:lnTo>
                    <a:pt x="12528" y="363113"/>
                  </a:lnTo>
                  <a:lnTo>
                    <a:pt x="23422" y="376790"/>
                  </a:lnTo>
                  <a:lnTo>
                    <a:pt x="37740" y="385907"/>
                  </a:lnTo>
                  <a:lnTo>
                    <a:pt x="54341" y="391986"/>
                  </a:lnTo>
                  <a:lnTo>
                    <a:pt x="69641" y="393215"/>
                  </a:lnTo>
                  <a:lnTo>
                    <a:pt x="84075" y="391212"/>
                  </a:lnTo>
                  <a:lnTo>
                    <a:pt x="97931" y="387056"/>
                  </a:lnTo>
                  <a:lnTo>
                    <a:pt x="109991" y="381462"/>
                  </a:lnTo>
                  <a:lnTo>
                    <a:pt x="120852" y="374911"/>
                  </a:lnTo>
                  <a:lnTo>
                    <a:pt x="130916" y="367720"/>
                  </a:lnTo>
                  <a:lnTo>
                    <a:pt x="141858" y="361516"/>
                  </a:lnTo>
                  <a:lnTo>
                    <a:pt x="153386" y="355969"/>
                  </a:lnTo>
                  <a:lnTo>
                    <a:pt x="165304" y="350859"/>
                  </a:lnTo>
                  <a:lnTo>
                    <a:pt x="176073" y="341809"/>
                  </a:lnTo>
                  <a:lnTo>
                    <a:pt x="186074" y="330131"/>
                  </a:lnTo>
                  <a:lnTo>
                    <a:pt x="204712" y="303515"/>
                  </a:lnTo>
                  <a:lnTo>
                    <a:pt x="222402" y="277574"/>
                  </a:lnTo>
                  <a:lnTo>
                    <a:pt x="243436" y="244407"/>
                  </a:lnTo>
                  <a:lnTo>
                    <a:pt x="254971" y="225686"/>
                  </a:lnTo>
                  <a:lnTo>
                    <a:pt x="265484" y="206149"/>
                  </a:lnTo>
                  <a:lnTo>
                    <a:pt x="275315" y="186068"/>
                  </a:lnTo>
                  <a:lnTo>
                    <a:pt x="284691" y="165626"/>
                  </a:lnTo>
                  <a:lnTo>
                    <a:pt x="290941" y="146354"/>
                  </a:lnTo>
                  <a:lnTo>
                    <a:pt x="295108" y="127861"/>
                  </a:lnTo>
                  <a:lnTo>
                    <a:pt x="297886" y="109887"/>
                  </a:lnTo>
                  <a:lnTo>
                    <a:pt x="296916" y="93672"/>
                  </a:lnTo>
                  <a:lnTo>
                    <a:pt x="293447" y="78628"/>
                  </a:lnTo>
                  <a:lnTo>
                    <a:pt x="288312" y="64365"/>
                  </a:lnTo>
                  <a:lnTo>
                    <a:pt x="282067" y="52036"/>
                  </a:lnTo>
                  <a:lnTo>
                    <a:pt x="275081" y="40993"/>
                  </a:lnTo>
                  <a:lnTo>
                    <a:pt x="267601" y="30809"/>
                  </a:lnTo>
                  <a:lnTo>
                    <a:pt x="262616" y="29664"/>
                  </a:lnTo>
                  <a:lnTo>
                    <a:pt x="259291" y="34545"/>
                  </a:lnTo>
                  <a:lnTo>
                    <a:pt x="257075" y="43444"/>
                  </a:lnTo>
                  <a:lnTo>
                    <a:pt x="258420" y="56432"/>
                  </a:lnTo>
                  <a:lnTo>
                    <a:pt x="262139" y="72146"/>
                  </a:lnTo>
                  <a:lnTo>
                    <a:pt x="267440" y="89679"/>
                  </a:lnTo>
                  <a:lnTo>
                    <a:pt x="270974" y="111243"/>
                  </a:lnTo>
                  <a:lnTo>
                    <a:pt x="273330" y="135499"/>
                  </a:lnTo>
                  <a:lnTo>
                    <a:pt x="274901" y="161545"/>
                  </a:lnTo>
                  <a:lnTo>
                    <a:pt x="278770" y="190200"/>
                  </a:lnTo>
                  <a:lnTo>
                    <a:pt x="284172" y="220593"/>
                  </a:lnTo>
                  <a:lnTo>
                    <a:pt x="306378" y="330256"/>
                  </a:lnTo>
                  <a:lnTo>
                    <a:pt x="309633" y="353473"/>
                  </a:lnTo>
                  <a:lnTo>
                    <a:pt x="311803" y="376007"/>
                  </a:lnTo>
                  <a:lnTo>
                    <a:pt x="313250" y="398086"/>
                  </a:lnTo>
                  <a:lnTo>
                    <a:pt x="317036" y="419860"/>
                  </a:lnTo>
                  <a:lnTo>
                    <a:pt x="322383" y="441431"/>
                  </a:lnTo>
                  <a:lnTo>
                    <a:pt x="328770" y="462868"/>
                  </a:lnTo>
                  <a:lnTo>
                    <a:pt x="333028" y="484214"/>
                  </a:lnTo>
                  <a:lnTo>
                    <a:pt x="335865" y="505501"/>
                  </a:lnTo>
                  <a:lnTo>
                    <a:pt x="337758" y="526748"/>
                  </a:lnTo>
                  <a:lnTo>
                    <a:pt x="339019" y="547968"/>
                  </a:lnTo>
                  <a:lnTo>
                    <a:pt x="340421" y="590361"/>
                  </a:lnTo>
                  <a:lnTo>
                    <a:pt x="343618" y="610132"/>
                  </a:lnTo>
                  <a:lnTo>
                    <a:pt x="348570" y="628957"/>
                  </a:lnTo>
                  <a:lnTo>
                    <a:pt x="354694" y="647151"/>
                  </a:lnTo>
                  <a:lnTo>
                    <a:pt x="358777" y="669159"/>
                  </a:lnTo>
                  <a:lnTo>
                    <a:pt x="361499" y="693708"/>
                  </a:lnTo>
                  <a:lnTo>
                    <a:pt x="363313" y="719953"/>
                  </a:lnTo>
                  <a:lnTo>
                    <a:pt x="365934" y="741682"/>
                  </a:lnTo>
                  <a:lnTo>
                    <a:pt x="369092" y="760402"/>
                  </a:lnTo>
                  <a:lnTo>
                    <a:pt x="379643" y="81054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7" name="Group 106"/>
          <p:cNvGrpSpPr/>
          <p:nvPr/>
        </p:nvGrpSpPr>
        <p:grpSpPr>
          <a:xfrm>
            <a:off x="4445000" y="14020800"/>
            <a:ext cx="1181101" cy="152401"/>
            <a:chOff x="4445000" y="14020800"/>
            <a:chExt cx="1181101" cy="152401"/>
          </a:xfrm>
        </p:grpSpPr>
        <p:sp>
          <p:nvSpPr>
            <p:cNvPr id="105" name="Freeform 104"/>
            <p:cNvSpPr/>
            <p:nvPr/>
          </p:nvSpPr>
          <p:spPr>
            <a:xfrm>
              <a:off x="4470400" y="14160500"/>
              <a:ext cx="12701" cy="12701"/>
            </a:xfrm>
            <a:custGeom>
              <a:avLst/>
              <a:gdLst/>
              <a:ahLst/>
              <a:cxnLst/>
              <a:rect l="0" t="0" r="0" b="0"/>
              <a:pathLst>
                <a:path w="12701" h="12701">
                  <a:moveTo>
                    <a:pt x="0" y="0"/>
                  </a:moveTo>
                  <a:lnTo>
                    <a:pt x="12700" y="127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4445000" y="14020800"/>
              <a:ext cx="1181101" cy="133620"/>
            </a:xfrm>
            <a:custGeom>
              <a:avLst/>
              <a:gdLst/>
              <a:ahLst/>
              <a:cxnLst/>
              <a:rect l="0" t="0" r="0" b="0"/>
              <a:pathLst>
                <a:path w="1181101" h="133620">
                  <a:moveTo>
                    <a:pt x="0" y="101600"/>
                  </a:moveTo>
                  <a:lnTo>
                    <a:pt x="13484" y="115082"/>
                  </a:lnTo>
                  <a:lnTo>
                    <a:pt x="24511" y="119056"/>
                  </a:lnTo>
                  <a:lnTo>
                    <a:pt x="38918" y="121704"/>
                  </a:lnTo>
                  <a:lnTo>
                    <a:pt x="55579" y="123469"/>
                  </a:lnTo>
                  <a:lnTo>
                    <a:pt x="73741" y="126057"/>
                  </a:lnTo>
                  <a:lnTo>
                    <a:pt x="112736" y="132695"/>
                  </a:lnTo>
                  <a:lnTo>
                    <a:pt x="133013" y="133619"/>
                  </a:lnTo>
                  <a:lnTo>
                    <a:pt x="153586" y="132822"/>
                  </a:lnTo>
                  <a:lnTo>
                    <a:pt x="174357" y="130881"/>
                  </a:lnTo>
                  <a:lnTo>
                    <a:pt x="195260" y="129588"/>
                  </a:lnTo>
                  <a:lnTo>
                    <a:pt x="237301" y="128150"/>
                  </a:lnTo>
                  <a:lnTo>
                    <a:pt x="258389" y="124944"/>
                  </a:lnTo>
                  <a:lnTo>
                    <a:pt x="279504" y="119986"/>
                  </a:lnTo>
                  <a:lnTo>
                    <a:pt x="300636" y="113856"/>
                  </a:lnTo>
                  <a:lnTo>
                    <a:pt x="321779" y="109771"/>
                  </a:lnTo>
                  <a:lnTo>
                    <a:pt x="342931" y="107047"/>
                  </a:lnTo>
                  <a:lnTo>
                    <a:pt x="364087" y="105232"/>
                  </a:lnTo>
                  <a:lnTo>
                    <a:pt x="383835" y="104021"/>
                  </a:lnTo>
                  <a:lnTo>
                    <a:pt x="420830" y="102675"/>
                  </a:lnTo>
                  <a:lnTo>
                    <a:pt x="437187" y="99494"/>
                  </a:lnTo>
                  <a:lnTo>
                    <a:pt x="452324" y="94552"/>
                  </a:lnTo>
                  <a:lnTo>
                    <a:pt x="466649" y="88434"/>
                  </a:lnTo>
                  <a:lnTo>
                    <a:pt x="486077" y="84356"/>
                  </a:lnTo>
                  <a:lnTo>
                    <a:pt x="508907" y="81638"/>
                  </a:lnTo>
                  <a:lnTo>
                    <a:pt x="534005" y="79824"/>
                  </a:lnTo>
                  <a:lnTo>
                    <a:pt x="554970" y="77206"/>
                  </a:lnTo>
                  <a:lnTo>
                    <a:pt x="573179" y="74048"/>
                  </a:lnTo>
                  <a:lnTo>
                    <a:pt x="589553" y="70532"/>
                  </a:lnTo>
                  <a:lnTo>
                    <a:pt x="622797" y="66625"/>
                  </a:lnTo>
                  <a:lnTo>
                    <a:pt x="639565" y="65583"/>
                  </a:lnTo>
                  <a:lnTo>
                    <a:pt x="654976" y="62067"/>
                  </a:lnTo>
                  <a:lnTo>
                    <a:pt x="669484" y="56900"/>
                  </a:lnTo>
                  <a:lnTo>
                    <a:pt x="683389" y="50634"/>
                  </a:lnTo>
                  <a:lnTo>
                    <a:pt x="703948" y="46456"/>
                  </a:lnTo>
                  <a:lnTo>
                    <a:pt x="728943" y="43670"/>
                  </a:lnTo>
                  <a:lnTo>
                    <a:pt x="756895" y="41812"/>
                  </a:lnTo>
                  <a:lnTo>
                    <a:pt x="781174" y="37752"/>
                  </a:lnTo>
                  <a:lnTo>
                    <a:pt x="803005" y="32224"/>
                  </a:lnTo>
                  <a:lnTo>
                    <a:pt x="823203" y="25716"/>
                  </a:lnTo>
                  <a:lnTo>
                    <a:pt x="846546" y="21376"/>
                  </a:lnTo>
                  <a:lnTo>
                    <a:pt x="871986" y="18485"/>
                  </a:lnTo>
                  <a:lnTo>
                    <a:pt x="898824" y="16557"/>
                  </a:lnTo>
                  <a:lnTo>
                    <a:pt x="920949" y="13859"/>
                  </a:lnTo>
                  <a:lnTo>
                    <a:pt x="939932" y="10650"/>
                  </a:lnTo>
                  <a:lnTo>
                    <a:pt x="956821" y="7100"/>
                  </a:lnTo>
                  <a:lnTo>
                    <a:pt x="977958" y="4733"/>
                  </a:lnTo>
                  <a:lnTo>
                    <a:pt x="1001927" y="3156"/>
                  </a:lnTo>
                  <a:lnTo>
                    <a:pt x="1052079" y="1403"/>
                  </a:lnTo>
                  <a:lnTo>
                    <a:pt x="118110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0" name="Group 109"/>
          <p:cNvGrpSpPr/>
          <p:nvPr/>
        </p:nvGrpSpPr>
        <p:grpSpPr>
          <a:xfrm>
            <a:off x="2400300" y="2057400"/>
            <a:ext cx="2286001" cy="1231901"/>
            <a:chOff x="2400300" y="2057400"/>
            <a:chExt cx="2286001" cy="1231901"/>
          </a:xfrm>
        </p:grpSpPr>
        <p:sp>
          <p:nvSpPr>
            <p:cNvPr id="108" name="Freeform 107"/>
            <p:cNvSpPr/>
            <p:nvPr/>
          </p:nvSpPr>
          <p:spPr>
            <a:xfrm>
              <a:off x="3263900" y="2209800"/>
              <a:ext cx="1397001" cy="749301"/>
            </a:xfrm>
            <a:custGeom>
              <a:avLst/>
              <a:gdLst/>
              <a:ahLst/>
              <a:cxnLst/>
              <a:rect l="0" t="0" r="0" b="0"/>
              <a:pathLst>
                <a:path w="1397001" h="749301">
                  <a:moveTo>
                    <a:pt x="0" y="0"/>
                  </a:moveTo>
                  <a:lnTo>
                    <a:pt x="20225" y="26967"/>
                  </a:lnTo>
                  <a:lnTo>
                    <a:pt x="31828" y="36322"/>
                  </a:lnTo>
                  <a:lnTo>
                    <a:pt x="87243" y="65239"/>
                  </a:lnTo>
                  <a:lnTo>
                    <a:pt x="114974" y="82617"/>
                  </a:lnTo>
                  <a:lnTo>
                    <a:pt x="146114" y="104452"/>
                  </a:lnTo>
                  <a:lnTo>
                    <a:pt x="182532" y="132030"/>
                  </a:lnTo>
                  <a:lnTo>
                    <a:pt x="202121" y="147287"/>
                  </a:lnTo>
                  <a:lnTo>
                    <a:pt x="222236" y="161691"/>
                  </a:lnTo>
                  <a:lnTo>
                    <a:pt x="242702" y="175527"/>
                  </a:lnTo>
                  <a:lnTo>
                    <a:pt x="263401" y="188985"/>
                  </a:lnTo>
                  <a:lnTo>
                    <a:pt x="312741" y="218989"/>
                  </a:lnTo>
                  <a:lnTo>
                    <a:pt x="339727" y="234893"/>
                  </a:lnTo>
                  <a:lnTo>
                    <a:pt x="366185" y="249728"/>
                  </a:lnTo>
                  <a:lnTo>
                    <a:pt x="418160" y="277501"/>
                  </a:lnTo>
                  <a:lnTo>
                    <a:pt x="445284" y="290834"/>
                  </a:lnTo>
                  <a:lnTo>
                    <a:pt x="501763" y="316937"/>
                  </a:lnTo>
                  <a:lnTo>
                    <a:pt x="530653" y="332647"/>
                  </a:lnTo>
                  <a:lnTo>
                    <a:pt x="559791" y="350175"/>
                  </a:lnTo>
                  <a:lnTo>
                    <a:pt x="589094" y="368917"/>
                  </a:lnTo>
                  <a:lnTo>
                    <a:pt x="647993" y="404792"/>
                  </a:lnTo>
                  <a:lnTo>
                    <a:pt x="677529" y="422261"/>
                  </a:lnTo>
                  <a:lnTo>
                    <a:pt x="705685" y="438141"/>
                  </a:lnTo>
                  <a:lnTo>
                    <a:pt x="759549" y="467073"/>
                  </a:lnTo>
                  <a:lnTo>
                    <a:pt x="787177" y="483538"/>
                  </a:lnTo>
                  <a:lnTo>
                    <a:pt x="815473" y="501569"/>
                  </a:lnTo>
                  <a:lnTo>
                    <a:pt x="844215" y="520646"/>
                  </a:lnTo>
                  <a:lnTo>
                    <a:pt x="873254" y="539008"/>
                  </a:lnTo>
                  <a:lnTo>
                    <a:pt x="931861" y="574463"/>
                  </a:lnTo>
                  <a:lnTo>
                    <a:pt x="961318" y="587586"/>
                  </a:lnTo>
                  <a:lnTo>
                    <a:pt x="990834" y="597746"/>
                  </a:lnTo>
                  <a:lnTo>
                    <a:pt x="1020389" y="605931"/>
                  </a:lnTo>
                  <a:lnTo>
                    <a:pt x="1047148" y="617031"/>
                  </a:lnTo>
                  <a:lnTo>
                    <a:pt x="1072043" y="630076"/>
                  </a:lnTo>
                  <a:lnTo>
                    <a:pt x="1095695" y="644417"/>
                  </a:lnTo>
                  <a:lnTo>
                    <a:pt x="1118519" y="655389"/>
                  </a:lnTo>
                  <a:lnTo>
                    <a:pt x="1140790" y="664115"/>
                  </a:lnTo>
                  <a:lnTo>
                    <a:pt x="1184351" y="678984"/>
                  </a:lnTo>
                  <a:lnTo>
                    <a:pt x="1227230" y="695000"/>
                  </a:lnTo>
                  <a:lnTo>
                    <a:pt x="1262280" y="711526"/>
                  </a:lnTo>
                  <a:lnTo>
                    <a:pt x="1293379" y="726867"/>
                  </a:lnTo>
                  <a:lnTo>
                    <a:pt x="1309575" y="732933"/>
                  </a:lnTo>
                  <a:lnTo>
                    <a:pt x="1397000" y="7493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2400300" y="2057400"/>
              <a:ext cx="2286001" cy="1231901"/>
            </a:xfrm>
            <a:custGeom>
              <a:avLst/>
              <a:gdLst/>
              <a:ahLst/>
              <a:cxnLst/>
              <a:rect l="0" t="0" r="0" b="0"/>
              <a:pathLst>
                <a:path w="2286001" h="1231901">
                  <a:moveTo>
                    <a:pt x="2286000" y="0"/>
                  </a:moveTo>
                  <a:lnTo>
                    <a:pt x="2259031" y="0"/>
                  </a:lnTo>
                  <a:lnTo>
                    <a:pt x="2208551" y="13484"/>
                  </a:lnTo>
                  <a:lnTo>
                    <a:pt x="2148909" y="42095"/>
                  </a:lnTo>
                  <a:lnTo>
                    <a:pt x="2096189" y="76564"/>
                  </a:lnTo>
                  <a:lnTo>
                    <a:pt x="2066326" y="97609"/>
                  </a:lnTo>
                  <a:lnTo>
                    <a:pt x="1999278" y="132282"/>
                  </a:lnTo>
                  <a:lnTo>
                    <a:pt x="1963618" y="147454"/>
                  </a:lnTo>
                  <a:lnTo>
                    <a:pt x="1925734" y="167447"/>
                  </a:lnTo>
                  <a:lnTo>
                    <a:pt x="1886367" y="190654"/>
                  </a:lnTo>
                  <a:lnTo>
                    <a:pt x="1846011" y="216002"/>
                  </a:lnTo>
                  <a:lnTo>
                    <a:pt x="1804996" y="239957"/>
                  </a:lnTo>
                  <a:lnTo>
                    <a:pt x="1763542" y="262982"/>
                  </a:lnTo>
                  <a:lnTo>
                    <a:pt x="1679852" y="307381"/>
                  </a:lnTo>
                  <a:lnTo>
                    <a:pt x="1595619" y="350632"/>
                  </a:lnTo>
                  <a:lnTo>
                    <a:pt x="1550579" y="372043"/>
                  </a:lnTo>
                  <a:lnTo>
                    <a:pt x="1409108" y="435888"/>
                  </a:lnTo>
                  <a:lnTo>
                    <a:pt x="1320066" y="478302"/>
                  </a:lnTo>
                  <a:lnTo>
                    <a:pt x="1276566" y="502312"/>
                  </a:lnTo>
                  <a:lnTo>
                    <a:pt x="1233455" y="528197"/>
                  </a:lnTo>
                  <a:lnTo>
                    <a:pt x="1190603" y="555331"/>
                  </a:lnTo>
                  <a:lnTo>
                    <a:pt x="1145102" y="580476"/>
                  </a:lnTo>
                  <a:lnTo>
                    <a:pt x="1097835" y="604295"/>
                  </a:lnTo>
                  <a:lnTo>
                    <a:pt x="1049390" y="627230"/>
                  </a:lnTo>
                  <a:lnTo>
                    <a:pt x="1000159" y="652397"/>
                  </a:lnTo>
                  <a:lnTo>
                    <a:pt x="799479" y="760001"/>
                  </a:lnTo>
                  <a:lnTo>
                    <a:pt x="748886" y="786067"/>
                  </a:lnTo>
                  <a:lnTo>
                    <a:pt x="647516" y="841370"/>
                  </a:lnTo>
                  <a:lnTo>
                    <a:pt x="596777" y="869947"/>
                  </a:lnTo>
                  <a:lnTo>
                    <a:pt x="502771" y="920513"/>
                  </a:lnTo>
                  <a:lnTo>
                    <a:pt x="457947" y="943875"/>
                  </a:lnTo>
                  <a:lnTo>
                    <a:pt x="413953" y="969328"/>
                  </a:lnTo>
                  <a:lnTo>
                    <a:pt x="370513" y="996174"/>
                  </a:lnTo>
                  <a:lnTo>
                    <a:pt x="212887" y="1096750"/>
                  </a:lnTo>
                  <a:lnTo>
                    <a:pt x="181436" y="1119222"/>
                  </a:lnTo>
                  <a:lnTo>
                    <a:pt x="153413" y="1141259"/>
                  </a:lnTo>
                  <a:lnTo>
                    <a:pt x="127675" y="1163006"/>
                  </a:lnTo>
                  <a:lnTo>
                    <a:pt x="76500" y="1194695"/>
                  </a:lnTo>
                  <a:lnTo>
                    <a:pt x="0" y="12319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1" name="Freeform 110"/>
          <p:cNvSpPr/>
          <p:nvPr/>
        </p:nvSpPr>
        <p:spPr>
          <a:xfrm>
            <a:off x="4699000" y="19723100"/>
            <a:ext cx="25401" cy="50801"/>
          </a:xfrm>
          <a:custGeom>
            <a:avLst/>
            <a:gdLst/>
            <a:ahLst/>
            <a:cxnLst/>
            <a:rect l="0" t="0" r="0" b="0"/>
            <a:pathLst>
              <a:path w="25401" h="50801">
                <a:moveTo>
                  <a:pt x="25400" y="0"/>
                </a:moveTo>
                <a:lnTo>
                  <a:pt x="17874" y="7525"/>
                </a:lnTo>
                <a:lnTo>
                  <a:pt x="0" y="508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4" name="Group 123"/>
          <p:cNvGrpSpPr/>
          <p:nvPr/>
        </p:nvGrpSpPr>
        <p:grpSpPr>
          <a:xfrm>
            <a:off x="3200400" y="15519400"/>
            <a:ext cx="4470401" cy="990601"/>
            <a:chOff x="3200400" y="15519400"/>
            <a:chExt cx="4470401" cy="990601"/>
          </a:xfrm>
        </p:grpSpPr>
        <p:sp>
          <p:nvSpPr>
            <p:cNvPr id="112" name="Freeform 111"/>
            <p:cNvSpPr/>
            <p:nvPr/>
          </p:nvSpPr>
          <p:spPr>
            <a:xfrm>
              <a:off x="3200400" y="15519400"/>
              <a:ext cx="495301" cy="939801"/>
            </a:xfrm>
            <a:custGeom>
              <a:avLst/>
              <a:gdLst/>
              <a:ahLst/>
              <a:cxnLst/>
              <a:rect l="0" t="0" r="0" b="0"/>
              <a:pathLst>
                <a:path w="495301" h="939801">
                  <a:moveTo>
                    <a:pt x="495300" y="0"/>
                  </a:moveTo>
                  <a:lnTo>
                    <a:pt x="481815" y="20226"/>
                  </a:lnTo>
                  <a:lnTo>
                    <a:pt x="471433" y="45208"/>
                  </a:lnTo>
                  <a:lnTo>
                    <a:pt x="466688" y="59771"/>
                  </a:lnTo>
                  <a:lnTo>
                    <a:pt x="457881" y="70891"/>
                  </a:lnTo>
                  <a:lnTo>
                    <a:pt x="446365" y="79716"/>
                  </a:lnTo>
                  <a:lnTo>
                    <a:pt x="433043" y="87011"/>
                  </a:lnTo>
                  <a:lnTo>
                    <a:pt x="421340" y="94696"/>
                  </a:lnTo>
                  <a:lnTo>
                    <a:pt x="410715" y="102641"/>
                  </a:lnTo>
                  <a:lnTo>
                    <a:pt x="400810" y="110760"/>
                  </a:lnTo>
                  <a:lnTo>
                    <a:pt x="387151" y="118995"/>
                  </a:lnTo>
                  <a:lnTo>
                    <a:pt x="370989" y="127308"/>
                  </a:lnTo>
                  <a:lnTo>
                    <a:pt x="353159" y="135672"/>
                  </a:lnTo>
                  <a:lnTo>
                    <a:pt x="334217" y="138425"/>
                  </a:lnTo>
                  <a:lnTo>
                    <a:pt x="314534" y="137439"/>
                  </a:lnTo>
                  <a:lnTo>
                    <a:pt x="294356" y="133959"/>
                  </a:lnTo>
                  <a:lnTo>
                    <a:pt x="273848" y="131640"/>
                  </a:lnTo>
                  <a:lnTo>
                    <a:pt x="253120" y="130094"/>
                  </a:lnTo>
                  <a:lnTo>
                    <a:pt x="232247" y="129061"/>
                  </a:lnTo>
                  <a:lnTo>
                    <a:pt x="190239" y="127916"/>
                  </a:lnTo>
                  <a:lnTo>
                    <a:pt x="169159" y="127610"/>
                  </a:lnTo>
                  <a:lnTo>
                    <a:pt x="148051" y="130229"/>
                  </a:lnTo>
                  <a:lnTo>
                    <a:pt x="126922" y="134796"/>
                  </a:lnTo>
                  <a:lnTo>
                    <a:pt x="105781" y="140664"/>
                  </a:lnTo>
                  <a:lnTo>
                    <a:pt x="91687" y="151632"/>
                  </a:lnTo>
                  <a:lnTo>
                    <a:pt x="82291" y="165999"/>
                  </a:lnTo>
                  <a:lnTo>
                    <a:pt x="76027" y="182632"/>
                  </a:lnTo>
                  <a:lnTo>
                    <a:pt x="71851" y="200776"/>
                  </a:lnTo>
                  <a:lnTo>
                    <a:pt x="69067" y="219929"/>
                  </a:lnTo>
                  <a:lnTo>
                    <a:pt x="67211" y="239752"/>
                  </a:lnTo>
                  <a:lnTo>
                    <a:pt x="65974" y="260024"/>
                  </a:lnTo>
                  <a:lnTo>
                    <a:pt x="64599" y="301363"/>
                  </a:lnTo>
                  <a:lnTo>
                    <a:pt x="67055" y="318030"/>
                  </a:lnTo>
                  <a:lnTo>
                    <a:pt x="77309" y="344076"/>
                  </a:lnTo>
                  <a:lnTo>
                    <a:pt x="81173" y="359207"/>
                  </a:lnTo>
                  <a:lnTo>
                    <a:pt x="83748" y="376349"/>
                  </a:lnTo>
                  <a:lnTo>
                    <a:pt x="85466" y="394833"/>
                  </a:lnTo>
                  <a:lnTo>
                    <a:pt x="86610" y="414210"/>
                  </a:lnTo>
                  <a:lnTo>
                    <a:pt x="88221" y="461081"/>
                  </a:lnTo>
                  <a:lnTo>
                    <a:pt x="88598" y="449518"/>
                  </a:lnTo>
                  <a:lnTo>
                    <a:pt x="100054" y="424623"/>
                  </a:lnTo>
                  <a:lnTo>
                    <a:pt x="109036" y="410081"/>
                  </a:lnTo>
                  <a:lnTo>
                    <a:pt x="120668" y="398977"/>
                  </a:lnTo>
                  <a:lnTo>
                    <a:pt x="134067" y="390162"/>
                  </a:lnTo>
                  <a:lnTo>
                    <a:pt x="148645" y="382874"/>
                  </a:lnTo>
                  <a:lnTo>
                    <a:pt x="166830" y="378017"/>
                  </a:lnTo>
                  <a:lnTo>
                    <a:pt x="187419" y="374778"/>
                  </a:lnTo>
                  <a:lnTo>
                    <a:pt x="209613" y="372619"/>
                  </a:lnTo>
                  <a:lnTo>
                    <a:pt x="230053" y="372589"/>
                  </a:lnTo>
                  <a:lnTo>
                    <a:pt x="249324" y="373983"/>
                  </a:lnTo>
                  <a:lnTo>
                    <a:pt x="267816" y="376322"/>
                  </a:lnTo>
                  <a:lnTo>
                    <a:pt x="284377" y="386348"/>
                  </a:lnTo>
                  <a:lnTo>
                    <a:pt x="299651" y="401497"/>
                  </a:lnTo>
                  <a:lnTo>
                    <a:pt x="314067" y="420065"/>
                  </a:lnTo>
                  <a:lnTo>
                    <a:pt x="326500" y="440911"/>
                  </a:lnTo>
                  <a:lnTo>
                    <a:pt x="337611" y="463272"/>
                  </a:lnTo>
                  <a:lnTo>
                    <a:pt x="347840" y="486649"/>
                  </a:lnTo>
                  <a:lnTo>
                    <a:pt x="354660" y="507877"/>
                  </a:lnTo>
                  <a:lnTo>
                    <a:pt x="359207" y="527673"/>
                  </a:lnTo>
                  <a:lnTo>
                    <a:pt x="362237" y="546515"/>
                  </a:lnTo>
                  <a:lnTo>
                    <a:pt x="364258" y="566132"/>
                  </a:lnTo>
                  <a:lnTo>
                    <a:pt x="365605" y="586264"/>
                  </a:lnTo>
                  <a:lnTo>
                    <a:pt x="366503" y="606744"/>
                  </a:lnTo>
                  <a:lnTo>
                    <a:pt x="364280" y="624628"/>
                  </a:lnTo>
                  <a:lnTo>
                    <a:pt x="359976" y="640785"/>
                  </a:lnTo>
                  <a:lnTo>
                    <a:pt x="354283" y="655790"/>
                  </a:lnTo>
                  <a:lnTo>
                    <a:pt x="347667" y="675671"/>
                  </a:lnTo>
                  <a:lnTo>
                    <a:pt x="315288" y="779933"/>
                  </a:lnTo>
                  <a:lnTo>
                    <a:pt x="301935" y="805718"/>
                  </a:lnTo>
                  <a:lnTo>
                    <a:pt x="286593" y="826585"/>
                  </a:lnTo>
                  <a:lnTo>
                    <a:pt x="278551" y="836100"/>
                  </a:lnTo>
                  <a:lnTo>
                    <a:pt x="270367" y="845267"/>
                  </a:lnTo>
                  <a:lnTo>
                    <a:pt x="260678" y="852789"/>
                  </a:lnTo>
                  <a:lnTo>
                    <a:pt x="249985" y="859215"/>
                  </a:lnTo>
                  <a:lnTo>
                    <a:pt x="238623" y="864909"/>
                  </a:lnTo>
                  <a:lnTo>
                    <a:pt x="228226" y="871528"/>
                  </a:lnTo>
                  <a:lnTo>
                    <a:pt x="218473" y="878763"/>
                  </a:lnTo>
                  <a:lnTo>
                    <a:pt x="209148" y="886409"/>
                  </a:lnTo>
                  <a:lnTo>
                    <a:pt x="198699" y="894328"/>
                  </a:lnTo>
                  <a:lnTo>
                    <a:pt x="175799" y="910652"/>
                  </a:lnTo>
                  <a:lnTo>
                    <a:pt x="160944" y="916136"/>
                  </a:lnTo>
                  <a:lnTo>
                    <a:pt x="143985" y="919790"/>
                  </a:lnTo>
                  <a:lnTo>
                    <a:pt x="125623" y="922227"/>
                  </a:lnTo>
                  <a:lnTo>
                    <a:pt x="107737" y="925262"/>
                  </a:lnTo>
                  <a:lnTo>
                    <a:pt x="90169" y="928696"/>
                  </a:lnTo>
                  <a:lnTo>
                    <a:pt x="0" y="9398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3733800" y="15824200"/>
              <a:ext cx="25401" cy="533401"/>
            </a:xfrm>
            <a:custGeom>
              <a:avLst/>
              <a:gdLst/>
              <a:ahLst/>
              <a:cxnLst/>
              <a:rect l="0" t="0" r="0" b="0"/>
              <a:pathLst>
                <a:path w="25401" h="533401">
                  <a:moveTo>
                    <a:pt x="0" y="0"/>
                  </a:moveTo>
                  <a:lnTo>
                    <a:pt x="0" y="88382"/>
                  </a:lnTo>
                  <a:lnTo>
                    <a:pt x="2822" y="111132"/>
                  </a:lnTo>
                  <a:lnTo>
                    <a:pt x="7525" y="136177"/>
                  </a:lnTo>
                  <a:lnTo>
                    <a:pt x="13484" y="162751"/>
                  </a:lnTo>
                  <a:lnTo>
                    <a:pt x="17455" y="188934"/>
                  </a:lnTo>
                  <a:lnTo>
                    <a:pt x="20103" y="214856"/>
                  </a:lnTo>
                  <a:lnTo>
                    <a:pt x="21869" y="240603"/>
                  </a:lnTo>
                  <a:lnTo>
                    <a:pt x="23830" y="284264"/>
                  </a:lnTo>
                  <a:lnTo>
                    <a:pt x="24702" y="325305"/>
                  </a:lnTo>
                  <a:lnTo>
                    <a:pt x="25400" y="5334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3937642" y="15697200"/>
              <a:ext cx="342259" cy="370880"/>
            </a:xfrm>
            <a:custGeom>
              <a:avLst/>
              <a:gdLst/>
              <a:ahLst/>
              <a:cxnLst/>
              <a:rect l="0" t="0" r="0" b="0"/>
              <a:pathLst>
                <a:path w="342259" h="370880">
                  <a:moveTo>
                    <a:pt x="62858" y="0"/>
                  </a:moveTo>
                  <a:lnTo>
                    <a:pt x="62858" y="33709"/>
                  </a:lnTo>
                  <a:lnTo>
                    <a:pt x="60035" y="47873"/>
                  </a:lnTo>
                  <a:lnTo>
                    <a:pt x="55332" y="61548"/>
                  </a:lnTo>
                  <a:lnTo>
                    <a:pt x="49373" y="74899"/>
                  </a:lnTo>
                  <a:lnTo>
                    <a:pt x="42579" y="93676"/>
                  </a:lnTo>
                  <a:lnTo>
                    <a:pt x="35227" y="116073"/>
                  </a:lnTo>
                  <a:lnTo>
                    <a:pt x="27504" y="140882"/>
                  </a:lnTo>
                  <a:lnTo>
                    <a:pt x="22355" y="164476"/>
                  </a:lnTo>
                  <a:lnTo>
                    <a:pt x="18923" y="187262"/>
                  </a:lnTo>
                  <a:lnTo>
                    <a:pt x="16634" y="209508"/>
                  </a:lnTo>
                  <a:lnTo>
                    <a:pt x="10329" y="260567"/>
                  </a:lnTo>
                  <a:lnTo>
                    <a:pt x="6672" y="288010"/>
                  </a:lnTo>
                  <a:lnTo>
                    <a:pt x="4234" y="313362"/>
                  </a:lnTo>
                  <a:lnTo>
                    <a:pt x="2608" y="337320"/>
                  </a:lnTo>
                  <a:lnTo>
                    <a:pt x="1525" y="360346"/>
                  </a:lnTo>
                  <a:lnTo>
                    <a:pt x="802" y="370053"/>
                  </a:lnTo>
                  <a:lnTo>
                    <a:pt x="321" y="370879"/>
                  </a:lnTo>
                  <a:lnTo>
                    <a:pt x="0" y="365786"/>
                  </a:lnTo>
                  <a:lnTo>
                    <a:pt x="1197" y="358157"/>
                  </a:lnTo>
                  <a:lnTo>
                    <a:pt x="3406" y="348837"/>
                  </a:lnTo>
                  <a:lnTo>
                    <a:pt x="6290" y="338391"/>
                  </a:lnTo>
                  <a:lnTo>
                    <a:pt x="11035" y="328606"/>
                  </a:lnTo>
                  <a:lnTo>
                    <a:pt x="17020" y="319259"/>
                  </a:lnTo>
                  <a:lnTo>
                    <a:pt x="23832" y="310205"/>
                  </a:lnTo>
                  <a:lnTo>
                    <a:pt x="32607" y="302759"/>
                  </a:lnTo>
                  <a:lnTo>
                    <a:pt x="42691" y="296385"/>
                  </a:lnTo>
                  <a:lnTo>
                    <a:pt x="53646" y="290723"/>
                  </a:lnTo>
                  <a:lnTo>
                    <a:pt x="66594" y="288359"/>
                  </a:lnTo>
                  <a:lnTo>
                    <a:pt x="80871" y="288196"/>
                  </a:lnTo>
                  <a:lnTo>
                    <a:pt x="96033" y="289497"/>
                  </a:lnTo>
                  <a:lnTo>
                    <a:pt x="110375" y="293186"/>
                  </a:lnTo>
                  <a:lnTo>
                    <a:pt x="124169" y="298468"/>
                  </a:lnTo>
                  <a:lnTo>
                    <a:pt x="137598" y="304812"/>
                  </a:lnTo>
                  <a:lnTo>
                    <a:pt x="149374" y="311864"/>
                  </a:lnTo>
                  <a:lnTo>
                    <a:pt x="160046" y="319386"/>
                  </a:lnTo>
                  <a:lnTo>
                    <a:pt x="169983" y="327224"/>
                  </a:lnTo>
                  <a:lnTo>
                    <a:pt x="180841" y="333860"/>
                  </a:lnTo>
                  <a:lnTo>
                    <a:pt x="192314" y="339695"/>
                  </a:lnTo>
                  <a:lnTo>
                    <a:pt x="204195" y="344997"/>
                  </a:lnTo>
                  <a:lnTo>
                    <a:pt x="217760" y="348532"/>
                  </a:lnTo>
                  <a:lnTo>
                    <a:pt x="232448" y="350887"/>
                  </a:lnTo>
                  <a:lnTo>
                    <a:pt x="247885" y="352457"/>
                  </a:lnTo>
                  <a:lnTo>
                    <a:pt x="265231" y="352094"/>
                  </a:lnTo>
                  <a:lnTo>
                    <a:pt x="283851" y="350440"/>
                  </a:lnTo>
                  <a:lnTo>
                    <a:pt x="342258" y="3429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a:off x="4280364" y="15760700"/>
              <a:ext cx="59182" cy="685801"/>
            </a:xfrm>
            <a:custGeom>
              <a:avLst/>
              <a:gdLst/>
              <a:ahLst/>
              <a:cxnLst/>
              <a:rect l="0" t="0" r="0" b="0"/>
              <a:pathLst>
                <a:path w="59182" h="685801">
                  <a:moveTo>
                    <a:pt x="37636" y="0"/>
                  </a:moveTo>
                  <a:lnTo>
                    <a:pt x="17410" y="20226"/>
                  </a:lnTo>
                  <a:lnTo>
                    <a:pt x="11451" y="33239"/>
                  </a:lnTo>
                  <a:lnTo>
                    <a:pt x="7480" y="48970"/>
                  </a:lnTo>
                  <a:lnTo>
                    <a:pt x="4832" y="66513"/>
                  </a:lnTo>
                  <a:lnTo>
                    <a:pt x="3066" y="88087"/>
                  </a:lnTo>
                  <a:lnTo>
                    <a:pt x="1889" y="112346"/>
                  </a:lnTo>
                  <a:lnTo>
                    <a:pt x="582" y="167054"/>
                  </a:lnTo>
                  <a:lnTo>
                    <a:pt x="0" y="228998"/>
                  </a:lnTo>
                  <a:lnTo>
                    <a:pt x="1256" y="255675"/>
                  </a:lnTo>
                  <a:lnTo>
                    <a:pt x="3505" y="279106"/>
                  </a:lnTo>
                  <a:lnTo>
                    <a:pt x="6415" y="300370"/>
                  </a:lnTo>
                  <a:lnTo>
                    <a:pt x="8355" y="323014"/>
                  </a:lnTo>
                  <a:lnTo>
                    <a:pt x="9648" y="346577"/>
                  </a:lnTo>
                  <a:lnTo>
                    <a:pt x="10511" y="370751"/>
                  </a:lnTo>
                  <a:lnTo>
                    <a:pt x="13908" y="392512"/>
                  </a:lnTo>
                  <a:lnTo>
                    <a:pt x="18995" y="412663"/>
                  </a:lnTo>
                  <a:lnTo>
                    <a:pt x="25208" y="431742"/>
                  </a:lnTo>
                  <a:lnTo>
                    <a:pt x="29351" y="454339"/>
                  </a:lnTo>
                  <a:lnTo>
                    <a:pt x="32112" y="479282"/>
                  </a:lnTo>
                  <a:lnTo>
                    <a:pt x="33954" y="505787"/>
                  </a:lnTo>
                  <a:lnTo>
                    <a:pt x="38003" y="527691"/>
                  </a:lnTo>
                  <a:lnTo>
                    <a:pt x="43525" y="546527"/>
                  </a:lnTo>
                  <a:lnTo>
                    <a:pt x="50029" y="563319"/>
                  </a:lnTo>
                  <a:lnTo>
                    <a:pt x="54364" y="581567"/>
                  </a:lnTo>
                  <a:lnTo>
                    <a:pt x="57254" y="600789"/>
                  </a:lnTo>
                  <a:lnTo>
                    <a:pt x="59181" y="620659"/>
                  </a:lnTo>
                  <a:lnTo>
                    <a:pt x="57644" y="636728"/>
                  </a:lnTo>
                  <a:lnTo>
                    <a:pt x="53797" y="650262"/>
                  </a:lnTo>
                  <a:lnTo>
                    <a:pt x="37636" y="6858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4542935" y="15671800"/>
              <a:ext cx="435466" cy="749301"/>
            </a:xfrm>
            <a:custGeom>
              <a:avLst/>
              <a:gdLst/>
              <a:ahLst/>
              <a:cxnLst/>
              <a:rect l="0" t="0" r="0" b="0"/>
              <a:pathLst>
                <a:path w="435466" h="749301">
                  <a:moveTo>
                    <a:pt x="435465" y="0"/>
                  </a:moveTo>
                  <a:lnTo>
                    <a:pt x="428722" y="20226"/>
                  </a:lnTo>
                  <a:lnTo>
                    <a:pt x="421092" y="29005"/>
                  </a:lnTo>
                  <a:lnTo>
                    <a:pt x="410361" y="37682"/>
                  </a:lnTo>
                  <a:lnTo>
                    <a:pt x="397562" y="46288"/>
                  </a:lnTo>
                  <a:lnTo>
                    <a:pt x="381974" y="52026"/>
                  </a:lnTo>
                  <a:lnTo>
                    <a:pt x="364526" y="55850"/>
                  </a:lnTo>
                  <a:lnTo>
                    <a:pt x="345839" y="58401"/>
                  </a:lnTo>
                  <a:lnTo>
                    <a:pt x="326325" y="60100"/>
                  </a:lnTo>
                  <a:lnTo>
                    <a:pt x="306261" y="61233"/>
                  </a:lnTo>
                  <a:lnTo>
                    <a:pt x="265152" y="62492"/>
                  </a:lnTo>
                  <a:lnTo>
                    <a:pt x="146685" y="63368"/>
                  </a:lnTo>
                  <a:lnTo>
                    <a:pt x="74890" y="63461"/>
                  </a:lnTo>
                  <a:lnTo>
                    <a:pt x="55381" y="66295"/>
                  </a:lnTo>
                  <a:lnTo>
                    <a:pt x="38143" y="71009"/>
                  </a:lnTo>
                  <a:lnTo>
                    <a:pt x="22416" y="76972"/>
                  </a:lnTo>
                  <a:lnTo>
                    <a:pt x="11933" y="88003"/>
                  </a:lnTo>
                  <a:lnTo>
                    <a:pt x="4943" y="102413"/>
                  </a:lnTo>
                  <a:lnTo>
                    <a:pt x="284" y="119076"/>
                  </a:lnTo>
                  <a:lnTo>
                    <a:pt x="0" y="137239"/>
                  </a:lnTo>
                  <a:lnTo>
                    <a:pt x="2632" y="156404"/>
                  </a:lnTo>
                  <a:lnTo>
                    <a:pt x="7210" y="176235"/>
                  </a:lnTo>
                  <a:lnTo>
                    <a:pt x="10261" y="196513"/>
                  </a:lnTo>
                  <a:lnTo>
                    <a:pt x="12296" y="217085"/>
                  </a:lnTo>
                  <a:lnTo>
                    <a:pt x="13652" y="237858"/>
                  </a:lnTo>
                  <a:lnTo>
                    <a:pt x="14556" y="258760"/>
                  </a:lnTo>
                  <a:lnTo>
                    <a:pt x="15561" y="300800"/>
                  </a:lnTo>
                  <a:lnTo>
                    <a:pt x="17240" y="310601"/>
                  </a:lnTo>
                  <a:lnTo>
                    <a:pt x="19770" y="312900"/>
                  </a:lnTo>
                  <a:lnTo>
                    <a:pt x="22868" y="310199"/>
                  </a:lnTo>
                  <a:lnTo>
                    <a:pt x="30578" y="305578"/>
                  </a:lnTo>
                  <a:lnTo>
                    <a:pt x="41363" y="299673"/>
                  </a:lnTo>
                  <a:lnTo>
                    <a:pt x="54196" y="292915"/>
                  </a:lnTo>
                  <a:lnTo>
                    <a:pt x="66986" y="282765"/>
                  </a:lnTo>
                  <a:lnTo>
                    <a:pt x="79745" y="270354"/>
                  </a:lnTo>
                  <a:lnTo>
                    <a:pt x="92485" y="256437"/>
                  </a:lnTo>
                  <a:lnTo>
                    <a:pt x="105211" y="245746"/>
                  </a:lnTo>
                  <a:lnTo>
                    <a:pt x="117929" y="237208"/>
                  </a:lnTo>
                  <a:lnTo>
                    <a:pt x="130641" y="230105"/>
                  </a:lnTo>
                  <a:lnTo>
                    <a:pt x="144760" y="225370"/>
                  </a:lnTo>
                  <a:lnTo>
                    <a:pt x="159817" y="222214"/>
                  </a:lnTo>
                  <a:lnTo>
                    <a:pt x="175499" y="220109"/>
                  </a:lnTo>
                  <a:lnTo>
                    <a:pt x="190188" y="220116"/>
                  </a:lnTo>
                  <a:lnTo>
                    <a:pt x="204213" y="221533"/>
                  </a:lnTo>
                  <a:lnTo>
                    <a:pt x="217797" y="223888"/>
                  </a:lnTo>
                  <a:lnTo>
                    <a:pt x="229675" y="228282"/>
                  </a:lnTo>
                  <a:lnTo>
                    <a:pt x="240416" y="234032"/>
                  </a:lnTo>
                  <a:lnTo>
                    <a:pt x="250399" y="240687"/>
                  </a:lnTo>
                  <a:lnTo>
                    <a:pt x="259876" y="247947"/>
                  </a:lnTo>
                  <a:lnTo>
                    <a:pt x="269017" y="255609"/>
                  </a:lnTo>
                  <a:lnTo>
                    <a:pt x="277933" y="263538"/>
                  </a:lnTo>
                  <a:lnTo>
                    <a:pt x="285288" y="273059"/>
                  </a:lnTo>
                  <a:lnTo>
                    <a:pt x="297223" y="294926"/>
                  </a:lnTo>
                  <a:lnTo>
                    <a:pt x="303792" y="305272"/>
                  </a:lnTo>
                  <a:lnTo>
                    <a:pt x="310994" y="314993"/>
                  </a:lnTo>
                  <a:lnTo>
                    <a:pt x="318618" y="324294"/>
                  </a:lnTo>
                  <a:lnTo>
                    <a:pt x="326522" y="340374"/>
                  </a:lnTo>
                  <a:lnTo>
                    <a:pt x="334614" y="360971"/>
                  </a:lnTo>
                  <a:lnTo>
                    <a:pt x="342831" y="384581"/>
                  </a:lnTo>
                  <a:lnTo>
                    <a:pt x="348309" y="407376"/>
                  </a:lnTo>
                  <a:lnTo>
                    <a:pt x="351961" y="429628"/>
                  </a:lnTo>
                  <a:lnTo>
                    <a:pt x="354395" y="451518"/>
                  </a:lnTo>
                  <a:lnTo>
                    <a:pt x="353196" y="470346"/>
                  </a:lnTo>
                  <a:lnTo>
                    <a:pt x="349574" y="487131"/>
                  </a:lnTo>
                  <a:lnTo>
                    <a:pt x="344338" y="502553"/>
                  </a:lnTo>
                  <a:lnTo>
                    <a:pt x="330993" y="538505"/>
                  </a:lnTo>
                  <a:lnTo>
                    <a:pt x="323484" y="557970"/>
                  </a:lnTo>
                  <a:lnTo>
                    <a:pt x="314244" y="578001"/>
                  </a:lnTo>
                  <a:lnTo>
                    <a:pt x="303851" y="598413"/>
                  </a:lnTo>
                  <a:lnTo>
                    <a:pt x="292689" y="619075"/>
                  </a:lnTo>
                  <a:lnTo>
                    <a:pt x="279603" y="635672"/>
                  </a:lnTo>
                  <a:lnTo>
                    <a:pt x="265235" y="649558"/>
                  </a:lnTo>
                  <a:lnTo>
                    <a:pt x="250011" y="661638"/>
                  </a:lnTo>
                  <a:lnTo>
                    <a:pt x="232807" y="673926"/>
                  </a:lnTo>
                  <a:lnTo>
                    <a:pt x="214281" y="686351"/>
                  </a:lnTo>
                  <a:lnTo>
                    <a:pt x="162025" y="720300"/>
                  </a:lnTo>
                  <a:lnTo>
                    <a:pt x="79865" y="7493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5372100" y="15887700"/>
              <a:ext cx="304801" cy="38101"/>
            </a:xfrm>
            <a:custGeom>
              <a:avLst/>
              <a:gdLst/>
              <a:ahLst/>
              <a:cxnLst/>
              <a:rect l="0" t="0" r="0" b="0"/>
              <a:pathLst>
                <a:path w="304801" h="38101">
                  <a:moveTo>
                    <a:pt x="0" y="38100"/>
                  </a:moveTo>
                  <a:lnTo>
                    <a:pt x="33709" y="38100"/>
                  </a:lnTo>
                  <a:lnTo>
                    <a:pt x="46462" y="35278"/>
                  </a:lnTo>
                  <a:lnTo>
                    <a:pt x="57786" y="30574"/>
                  </a:lnTo>
                  <a:lnTo>
                    <a:pt x="68157" y="24617"/>
                  </a:lnTo>
                  <a:lnTo>
                    <a:pt x="82127" y="19232"/>
                  </a:lnTo>
                  <a:lnTo>
                    <a:pt x="98495" y="14233"/>
                  </a:lnTo>
                  <a:lnTo>
                    <a:pt x="116463" y="9489"/>
                  </a:lnTo>
                  <a:lnTo>
                    <a:pt x="135498" y="6326"/>
                  </a:lnTo>
                  <a:lnTo>
                    <a:pt x="155243" y="4216"/>
                  </a:lnTo>
                  <a:lnTo>
                    <a:pt x="175462" y="2810"/>
                  </a:lnTo>
                  <a:lnTo>
                    <a:pt x="195996" y="1874"/>
                  </a:lnTo>
                  <a:lnTo>
                    <a:pt x="216742" y="1249"/>
                  </a:lnTo>
                  <a:lnTo>
                    <a:pt x="30480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5346700" y="16046386"/>
              <a:ext cx="279401" cy="57215"/>
            </a:xfrm>
            <a:custGeom>
              <a:avLst/>
              <a:gdLst/>
              <a:ahLst/>
              <a:cxnLst/>
              <a:rect l="0" t="0" r="0" b="0"/>
              <a:pathLst>
                <a:path w="279401" h="57215">
                  <a:moveTo>
                    <a:pt x="0" y="57214"/>
                  </a:moveTo>
                  <a:lnTo>
                    <a:pt x="26968" y="43731"/>
                  </a:lnTo>
                  <a:lnTo>
                    <a:pt x="39145" y="36936"/>
                  </a:lnTo>
                  <a:lnTo>
                    <a:pt x="51496" y="29584"/>
                  </a:lnTo>
                  <a:lnTo>
                    <a:pt x="63964" y="21861"/>
                  </a:lnTo>
                  <a:lnTo>
                    <a:pt x="79331" y="16712"/>
                  </a:lnTo>
                  <a:lnTo>
                    <a:pt x="96632" y="13278"/>
                  </a:lnTo>
                  <a:lnTo>
                    <a:pt x="115221" y="10990"/>
                  </a:lnTo>
                  <a:lnTo>
                    <a:pt x="134670" y="8054"/>
                  </a:lnTo>
                  <a:lnTo>
                    <a:pt x="175093" y="1028"/>
                  </a:lnTo>
                  <a:lnTo>
                    <a:pt x="192929" y="0"/>
                  </a:lnTo>
                  <a:lnTo>
                    <a:pt x="209052" y="727"/>
                  </a:lnTo>
                  <a:lnTo>
                    <a:pt x="279400" y="641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6121710" y="15671800"/>
              <a:ext cx="37791" cy="774701"/>
            </a:xfrm>
            <a:custGeom>
              <a:avLst/>
              <a:gdLst/>
              <a:ahLst/>
              <a:cxnLst/>
              <a:rect l="0" t="0" r="0" b="0"/>
              <a:pathLst>
                <a:path w="37791" h="774701">
                  <a:moveTo>
                    <a:pt x="25090" y="0"/>
                  </a:moveTo>
                  <a:lnTo>
                    <a:pt x="25090" y="33709"/>
                  </a:lnTo>
                  <a:lnTo>
                    <a:pt x="22267" y="47873"/>
                  </a:lnTo>
                  <a:lnTo>
                    <a:pt x="17563" y="61548"/>
                  </a:lnTo>
                  <a:lnTo>
                    <a:pt x="11605" y="74899"/>
                  </a:lnTo>
                  <a:lnTo>
                    <a:pt x="7634" y="89444"/>
                  </a:lnTo>
                  <a:lnTo>
                    <a:pt x="4985" y="104784"/>
                  </a:lnTo>
                  <a:lnTo>
                    <a:pt x="3220" y="120656"/>
                  </a:lnTo>
                  <a:lnTo>
                    <a:pt x="2043" y="142526"/>
                  </a:lnTo>
                  <a:lnTo>
                    <a:pt x="736" y="196930"/>
                  </a:lnTo>
                  <a:lnTo>
                    <a:pt x="0" y="264058"/>
                  </a:lnTo>
                  <a:lnTo>
                    <a:pt x="2718" y="288928"/>
                  </a:lnTo>
                  <a:lnTo>
                    <a:pt x="7353" y="316796"/>
                  </a:lnTo>
                  <a:lnTo>
                    <a:pt x="13265" y="346664"/>
                  </a:lnTo>
                  <a:lnTo>
                    <a:pt x="17207" y="377865"/>
                  </a:lnTo>
                  <a:lnTo>
                    <a:pt x="19834" y="409953"/>
                  </a:lnTo>
                  <a:lnTo>
                    <a:pt x="22754" y="470068"/>
                  </a:lnTo>
                  <a:lnTo>
                    <a:pt x="24051" y="515601"/>
                  </a:lnTo>
                  <a:lnTo>
                    <a:pt x="25808" y="539878"/>
                  </a:lnTo>
                  <a:lnTo>
                    <a:pt x="28391" y="565940"/>
                  </a:lnTo>
                  <a:lnTo>
                    <a:pt x="31524" y="593193"/>
                  </a:lnTo>
                  <a:lnTo>
                    <a:pt x="33613" y="618418"/>
                  </a:lnTo>
                  <a:lnTo>
                    <a:pt x="35005" y="642289"/>
                  </a:lnTo>
                  <a:lnTo>
                    <a:pt x="36552" y="687629"/>
                  </a:lnTo>
                  <a:lnTo>
                    <a:pt x="37790" y="7747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6321204" y="15735300"/>
              <a:ext cx="384397" cy="685801"/>
            </a:xfrm>
            <a:custGeom>
              <a:avLst/>
              <a:gdLst/>
              <a:ahLst/>
              <a:cxnLst/>
              <a:rect l="0" t="0" r="0" b="0"/>
              <a:pathLst>
                <a:path w="384397" h="685801">
                  <a:moveTo>
                    <a:pt x="384396" y="0"/>
                  </a:moveTo>
                  <a:lnTo>
                    <a:pt x="342300" y="42095"/>
                  </a:lnTo>
                  <a:lnTo>
                    <a:pt x="329521" y="52052"/>
                  </a:lnTo>
                  <a:lnTo>
                    <a:pt x="315356" y="61512"/>
                  </a:lnTo>
                  <a:lnTo>
                    <a:pt x="300270" y="70642"/>
                  </a:lnTo>
                  <a:lnTo>
                    <a:pt x="283156" y="78139"/>
                  </a:lnTo>
                  <a:lnTo>
                    <a:pt x="264691" y="84548"/>
                  </a:lnTo>
                  <a:lnTo>
                    <a:pt x="245326" y="90231"/>
                  </a:lnTo>
                  <a:lnTo>
                    <a:pt x="225360" y="94022"/>
                  </a:lnTo>
                  <a:lnTo>
                    <a:pt x="204994" y="96547"/>
                  </a:lnTo>
                  <a:lnTo>
                    <a:pt x="184361" y="98232"/>
                  </a:lnTo>
                  <a:lnTo>
                    <a:pt x="163550" y="97942"/>
                  </a:lnTo>
                  <a:lnTo>
                    <a:pt x="142621" y="96339"/>
                  </a:lnTo>
                  <a:lnTo>
                    <a:pt x="121612" y="93859"/>
                  </a:lnTo>
                  <a:lnTo>
                    <a:pt x="103374" y="89383"/>
                  </a:lnTo>
                  <a:lnTo>
                    <a:pt x="86981" y="83577"/>
                  </a:lnTo>
                  <a:lnTo>
                    <a:pt x="71819" y="76885"/>
                  </a:lnTo>
                  <a:lnTo>
                    <a:pt x="56067" y="72423"/>
                  </a:lnTo>
                  <a:lnTo>
                    <a:pt x="39921" y="69448"/>
                  </a:lnTo>
                  <a:lnTo>
                    <a:pt x="23512" y="67465"/>
                  </a:lnTo>
                  <a:lnTo>
                    <a:pt x="12574" y="73200"/>
                  </a:lnTo>
                  <a:lnTo>
                    <a:pt x="5281" y="84077"/>
                  </a:lnTo>
                  <a:lnTo>
                    <a:pt x="419" y="98384"/>
                  </a:lnTo>
                  <a:lnTo>
                    <a:pt x="0" y="112155"/>
                  </a:lnTo>
                  <a:lnTo>
                    <a:pt x="2543" y="125570"/>
                  </a:lnTo>
                  <a:lnTo>
                    <a:pt x="7061" y="138746"/>
                  </a:lnTo>
                  <a:lnTo>
                    <a:pt x="10072" y="155998"/>
                  </a:lnTo>
                  <a:lnTo>
                    <a:pt x="12080" y="175966"/>
                  </a:lnTo>
                  <a:lnTo>
                    <a:pt x="13419" y="197744"/>
                  </a:lnTo>
                  <a:lnTo>
                    <a:pt x="14906" y="240757"/>
                  </a:lnTo>
                  <a:lnTo>
                    <a:pt x="15302" y="262104"/>
                  </a:lnTo>
                  <a:lnTo>
                    <a:pt x="19800" y="277747"/>
                  </a:lnTo>
                  <a:lnTo>
                    <a:pt x="27032" y="289588"/>
                  </a:lnTo>
                  <a:lnTo>
                    <a:pt x="36086" y="298891"/>
                  </a:lnTo>
                  <a:lnTo>
                    <a:pt x="44945" y="300860"/>
                  </a:lnTo>
                  <a:lnTo>
                    <a:pt x="53673" y="297941"/>
                  </a:lnTo>
                  <a:lnTo>
                    <a:pt x="62314" y="291760"/>
                  </a:lnTo>
                  <a:lnTo>
                    <a:pt x="70896" y="284818"/>
                  </a:lnTo>
                  <a:lnTo>
                    <a:pt x="79440" y="277367"/>
                  </a:lnTo>
                  <a:lnTo>
                    <a:pt x="87959" y="269578"/>
                  </a:lnTo>
                  <a:lnTo>
                    <a:pt x="97871" y="262974"/>
                  </a:lnTo>
                  <a:lnTo>
                    <a:pt x="108713" y="257161"/>
                  </a:lnTo>
                  <a:lnTo>
                    <a:pt x="120174" y="251874"/>
                  </a:lnTo>
                  <a:lnTo>
                    <a:pt x="130637" y="245527"/>
                  </a:lnTo>
                  <a:lnTo>
                    <a:pt x="140434" y="238473"/>
                  </a:lnTo>
                  <a:lnTo>
                    <a:pt x="149788" y="230948"/>
                  </a:lnTo>
                  <a:lnTo>
                    <a:pt x="163079" y="228755"/>
                  </a:lnTo>
                  <a:lnTo>
                    <a:pt x="178996" y="230114"/>
                  </a:lnTo>
                  <a:lnTo>
                    <a:pt x="196662" y="233843"/>
                  </a:lnTo>
                  <a:lnTo>
                    <a:pt x="212673" y="237740"/>
                  </a:lnTo>
                  <a:lnTo>
                    <a:pt x="227581" y="241749"/>
                  </a:lnTo>
                  <a:lnTo>
                    <a:pt x="241752" y="245833"/>
                  </a:lnTo>
                  <a:lnTo>
                    <a:pt x="254022" y="251376"/>
                  </a:lnTo>
                  <a:lnTo>
                    <a:pt x="265024" y="257895"/>
                  </a:lnTo>
                  <a:lnTo>
                    <a:pt x="275181" y="265064"/>
                  </a:lnTo>
                  <a:lnTo>
                    <a:pt x="284775" y="272665"/>
                  </a:lnTo>
                  <a:lnTo>
                    <a:pt x="293992" y="280554"/>
                  </a:lnTo>
                  <a:lnTo>
                    <a:pt x="302960" y="288636"/>
                  </a:lnTo>
                  <a:lnTo>
                    <a:pt x="310350" y="301079"/>
                  </a:lnTo>
                  <a:lnTo>
                    <a:pt x="316687" y="316430"/>
                  </a:lnTo>
                  <a:lnTo>
                    <a:pt x="322323" y="333720"/>
                  </a:lnTo>
                  <a:lnTo>
                    <a:pt x="326080" y="353713"/>
                  </a:lnTo>
                  <a:lnTo>
                    <a:pt x="328586" y="375508"/>
                  </a:lnTo>
                  <a:lnTo>
                    <a:pt x="330255" y="398505"/>
                  </a:lnTo>
                  <a:lnTo>
                    <a:pt x="329958" y="420892"/>
                  </a:lnTo>
                  <a:lnTo>
                    <a:pt x="328348" y="442872"/>
                  </a:lnTo>
                  <a:lnTo>
                    <a:pt x="325863" y="464580"/>
                  </a:lnTo>
                  <a:lnTo>
                    <a:pt x="321385" y="484699"/>
                  </a:lnTo>
                  <a:lnTo>
                    <a:pt x="315578" y="503753"/>
                  </a:lnTo>
                  <a:lnTo>
                    <a:pt x="308884" y="522103"/>
                  </a:lnTo>
                  <a:lnTo>
                    <a:pt x="301599" y="538568"/>
                  </a:lnTo>
                  <a:lnTo>
                    <a:pt x="293920" y="553778"/>
                  </a:lnTo>
                  <a:lnTo>
                    <a:pt x="285978" y="568152"/>
                  </a:lnTo>
                  <a:lnTo>
                    <a:pt x="276451" y="583379"/>
                  </a:lnTo>
                  <a:lnTo>
                    <a:pt x="265866" y="599175"/>
                  </a:lnTo>
                  <a:lnTo>
                    <a:pt x="254576" y="615350"/>
                  </a:lnTo>
                  <a:lnTo>
                    <a:pt x="241404" y="627544"/>
                  </a:lnTo>
                  <a:lnTo>
                    <a:pt x="226980" y="637085"/>
                  </a:lnTo>
                  <a:lnTo>
                    <a:pt x="211718" y="644856"/>
                  </a:lnTo>
                  <a:lnTo>
                    <a:pt x="197311" y="652859"/>
                  </a:lnTo>
                  <a:lnTo>
                    <a:pt x="183472" y="661017"/>
                  </a:lnTo>
                  <a:lnTo>
                    <a:pt x="143096" y="6858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a:off x="6719729" y="15813054"/>
              <a:ext cx="388138" cy="641638"/>
            </a:xfrm>
            <a:custGeom>
              <a:avLst/>
              <a:gdLst/>
              <a:ahLst/>
              <a:cxnLst/>
              <a:rect l="0" t="0" r="0" b="0"/>
              <a:pathLst>
                <a:path w="388138" h="641638">
                  <a:moveTo>
                    <a:pt x="87471" y="112746"/>
                  </a:moveTo>
                  <a:lnTo>
                    <a:pt x="73986" y="139714"/>
                  </a:lnTo>
                  <a:lnTo>
                    <a:pt x="68603" y="151890"/>
                  </a:lnTo>
                  <a:lnTo>
                    <a:pt x="63604" y="164243"/>
                  </a:lnTo>
                  <a:lnTo>
                    <a:pt x="58859" y="176711"/>
                  </a:lnTo>
                  <a:lnTo>
                    <a:pt x="52874" y="194900"/>
                  </a:lnTo>
                  <a:lnTo>
                    <a:pt x="38698" y="241451"/>
                  </a:lnTo>
                  <a:lnTo>
                    <a:pt x="30967" y="262050"/>
                  </a:lnTo>
                  <a:lnTo>
                    <a:pt x="22990" y="280014"/>
                  </a:lnTo>
                  <a:lnTo>
                    <a:pt x="14850" y="296224"/>
                  </a:lnTo>
                  <a:lnTo>
                    <a:pt x="9423" y="318321"/>
                  </a:lnTo>
                  <a:lnTo>
                    <a:pt x="5806" y="344341"/>
                  </a:lnTo>
                  <a:lnTo>
                    <a:pt x="3394" y="372975"/>
                  </a:lnTo>
                  <a:lnTo>
                    <a:pt x="1787" y="397710"/>
                  </a:lnTo>
                  <a:lnTo>
                    <a:pt x="0" y="440245"/>
                  </a:lnTo>
                  <a:lnTo>
                    <a:pt x="2345" y="460901"/>
                  </a:lnTo>
                  <a:lnTo>
                    <a:pt x="6731" y="481726"/>
                  </a:lnTo>
                  <a:lnTo>
                    <a:pt x="12477" y="502666"/>
                  </a:lnTo>
                  <a:lnTo>
                    <a:pt x="19130" y="520859"/>
                  </a:lnTo>
                  <a:lnTo>
                    <a:pt x="26388" y="537222"/>
                  </a:lnTo>
                  <a:lnTo>
                    <a:pt x="34049" y="552362"/>
                  </a:lnTo>
                  <a:lnTo>
                    <a:pt x="40567" y="568101"/>
                  </a:lnTo>
                  <a:lnTo>
                    <a:pt x="46323" y="584239"/>
                  </a:lnTo>
                  <a:lnTo>
                    <a:pt x="51573" y="600641"/>
                  </a:lnTo>
                  <a:lnTo>
                    <a:pt x="60716" y="612986"/>
                  </a:lnTo>
                  <a:lnTo>
                    <a:pt x="72457" y="622629"/>
                  </a:lnTo>
                  <a:lnTo>
                    <a:pt x="85928" y="630467"/>
                  </a:lnTo>
                  <a:lnTo>
                    <a:pt x="104786" y="635693"/>
                  </a:lnTo>
                  <a:lnTo>
                    <a:pt x="127236" y="639178"/>
                  </a:lnTo>
                  <a:lnTo>
                    <a:pt x="152081" y="641501"/>
                  </a:lnTo>
                  <a:lnTo>
                    <a:pt x="172878" y="641637"/>
                  </a:lnTo>
                  <a:lnTo>
                    <a:pt x="190975" y="640318"/>
                  </a:lnTo>
                  <a:lnTo>
                    <a:pt x="207273" y="638027"/>
                  </a:lnTo>
                  <a:lnTo>
                    <a:pt x="222372" y="630855"/>
                  </a:lnTo>
                  <a:lnTo>
                    <a:pt x="236672" y="620429"/>
                  </a:lnTo>
                  <a:lnTo>
                    <a:pt x="250438" y="607835"/>
                  </a:lnTo>
                  <a:lnTo>
                    <a:pt x="284548" y="575026"/>
                  </a:lnTo>
                  <a:lnTo>
                    <a:pt x="303522" y="556399"/>
                  </a:lnTo>
                  <a:lnTo>
                    <a:pt x="318994" y="539747"/>
                  </a:lnTo>
                  <a:lnTo>
                    <a:pt x="332131" y="524413"/>
                  </a:lnTo>
                  <a:lnTo>
                    <a:pt x="343711" y="509957"/>
                  </a:lnTo>
                  <a:lnTo>
                    <a:pt x="351430" y="494676"/>
                  </a:lnTo>
                  <a:lnTo>
                    <a:pt x="356577" y="478844"/>
                  </a:lnTo>
                  <a:lnTo>
                    <a:pt x="360008" y="462644"/>
                  </a:lnTo>
                  <a:lnTo>
                    <a:pt x="365118" y="447612"/>
                  </a:lnTo>
                  <a:lnTo>
                    <a:pt x="371346" y="433355"/>
                  </a:lnTo>
                  <a:lnTo>
                    <a:pt x="378321" y="419618"/>
                  </a:lnTo>
                  <a:lnTo>
                    <a:pt x="382971" y="403405"/>
                  </a:lnTo>
                  <a:lnTo>
                    <a:pt x="386071" y="385541"/>
                  </a:lnTo>
                  <a:lnTo>
                    <a:pt x="388137" y="366575"/>
                  </a:lnTo>
                  <a:lnTo>
                    <a:pt x="386693" y="342643"/>
                  </a:lnTo>
                  <a:lnTo>
                    <a:pt x="382908" y="315400"/>
                  </a:lnTo>
                  <a:lnTo>
                    <a:pt x="377562" y="285949"/>
                  </a:lnTo>
                  <a:lnTo>
                    <a:pt x="373998" y="260670"/>
                  </a:lnTo>
                  <a:lnTo>
                    <a:pt x="371622" y="238174"/>
                  </a:lnTo>
                  <a:lnTo>
                    <a:pt x="370039" y="217531"/>
                  </a:lnTo>
                  <a:lnTo>
                    <a:pt x="366160" y="199536"/>
                  </a:lnTo>
                  <a:lnTo>
                    <a:pt x="360753" y="183306"/>
                  </a:lnTo>
                  <a:lnTo>
                    <a:pt x="354326" y="168252"/>
                  </a:lnTo>
                  <a:lnTo>
                    <a:pt x="348629" y="152573"/>
                  </a:lnTo>
                  <a:lnTo>
                    <a:pt x="343421" y="136474"/>
                  </a:lnTo>
                  <a:lnTo>
                    <a:pt x="338537" y="120099"/>
                  </a:lnTo>
                  <a:lnTo>
                    <a:pt x="329637" y="102124"/>
                  </a:lnTo>
                  <a:lnTo>
                    <a:pt x="318060" y="83087"/>
                  </a:lnTo>
                  <a:lnTo>
                    <a:pt x="304697" y="63341"/>
                  </a:lnTo>
                  <a:lnTo>
                    <a:pt x="288733" y="48763"/>
                  </a:lnTo>
                  <a:lnTo>
                    <a:pt x="271034" y="37635"/>
                  </a:lnTo>
                  <a:lnTo>
                    <a:pt x="252180" y="28805"/>
                  </a:lnTo>
                  <a:lnTo>
                    <a:pt x="235376" y="20097"/>
                  </a:lnTo>
                  <a:lnTo>
                    <a:pt x="219941" y="11468"/>
                  </a:lnTo>
                  <a:lnTo>
                    <a:pt x="205418" y="2893"/>
                  </a:lnTo>
                  <a:lnTo>
                    <a:pt x="191502" y="0"/>
                  </a:lnTo>
                  <a:lnTo>
                    <a:pt x="177992" y="893"/>
                  </a:lnTo>
                  <a:lnTo>
                    <a:pt x="119149" y="15861"/>
                  </a:lnTo>
                  <a:lnTo>
                    <a:pt x="105767" y="21345"/>
                  </a:lnTo>
                  <a:lnTo>
                    <a:pt x="94024" y="27824"/>
                  </a:lnTo>
                  <a:lnTo>
                    <a:pt x="23971" y="7464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7150100" y="16040100"/>
              <a:ext cx="520701" cy="355601"/>
            </a:xfrm>
            <a:custGeom>
              <a:avLst/>
              <a:gdLst/>
              <a:ahLst/>
              <a:cxnLst/>
              <a:rect l="0" t="0" r="0" b="0"/>
              <a:pathLst>
                <a:path w="520701" h="355601">
                  <a:moveTo>
                    <a:pt x="0" y="0"/>
                  </a:moveTo>
                  <a:lnTo>
                    <a:pt x="13484" y="20226"/>
                  </a:lnTo>
                  <a:lnTo>
                    <a:pt x="20278" y="29005"/>
                  </a:lnTo>
                  <a:lnTo>
                    <a:pt x="27629" y="37682"/>
                  </a:lnTo>
                  <a:lnTo>
                    <a:pt x="35352" y="46288"/>
                  </a:lnTo>
                  <a:lnTo>
                    <a:pt x="55223" y="67140"/>
                  </a:lnTo>
                  <a:lnTo>
                    <a:pt x="95732" y="108277"/>
                  </a:lnTo>
                  <a:lnTo>
                    <a:pt x="106154" y="115929"/>
                  </a:lnTo>
                  <a:lnTo>
                    <a:pt x="117336" y="122442"/>
                  </a:lnTo>
                  <a:lnTo>
                    <a:pt x="129024" y="128193"/>
                  </a:lnTo>
                  <a:lnTo>
                    <a:pt x="141049" y="134852"/>
                  </a:lnTo>
                  <a:lnTo>
                    <a:pt x="153299" y="142112"/>
                  </a:lnTo>
                  <a:lnTo>
                    <a:pt x="165699" y="149775"/>
                  </a:lnTo>
                  <a:lnTo>
                    <a:pt x="182433" y="157705"/>
                  </a:lnTo>
                  <a:lnTo>
                    <a:pt x="202055" y="165814"/>
                  </a:lnTo>
                  <a:lnTo>
                    <a:pt x="242202" y="180939"/>
                  </a:lnTo>
                  <a:lnTo>
                    <a:pt x="274156" y="192366"/>
                  </a:lnTo>
                  <a:lnTo>
                    <a:pt x="287193" y="198798"/>
                  </a:lnTo>
                  <a:lnTo>
                    <a:pt x="298706" y="205909"/>
                  </a:lnTo>
                  <a:lnTo>
                    <a:pt x="320436" y="221338"/>
                  </a:lnTo>
                  <a:lnTo>
                    <a:pt x="381386" y="262625"/>
                  </a:lnTo>
                  <a:lnTo>
                    <a:pt x="414097" y="283233"/>
                  </a:lnTo>
                  <a:lnTo>
                    <a:pt x="432698" y="294656"/>
                  </a:lnTo>
                  <a:lnTo>
                    <a:pt x="447921" y="305093"/>
                  </a:lnTo>
                  <a:lnTo>
                    <a:pt x="460892" y="314873"/>
                  </a:lnTo>
                  <a:lnTo>
                    <a:pt x="520700" y="3556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7277100" y="15862300"/>
              <a:ext cx="330201" cy="647701"/>
            </a:xfrm>
            <a:custGeom>
              <a:avLst/>
              <a:gdLst/>
              <a:ahLst/>
              <a:cxnLst/>
              <a:rect l="0" t="0" r="0" b="0"/>
              <a:pathLst>
                <a:path w="330201" h="647701">
                  <a:moveTo>
                    <a:pt x="330200" y="0"/>
                  </a:moveTo>
                  <a:lnTo>
                    <a:pt x="316715" y="13482"/>
                  </a:lnTo>
                  <a:lnTo>
                    <a:pt x="308510" y="24511"/>
                  </a:lnTo>
                  <a:lnTo>
                    <a:pt x="298806" y="38918"/>
                  </a:lnTo>
                  <a:lnTo>
                    <a:pt x="259557" y="99252"/>
                  </a:lnTo>
                  <a:lnTo>
                    <a:pt x="250649" y="114146"/>
                  </a:lnTo>
                  <a:lnTo>
                    <a:pt x="241889" y="129720"/>
                  </a:lnTo>
                  <a:lnTo>
                    <a:pt x="233226" y="145746"/>
                  </a:lnTo>
                  <a:lnTo>
                    <a:pt x="226039" y="164898"/>
                  </a:lnTo>
                  <a:lnTo>
                    <a:pt x="219837" y="186131"/>
                  </a:lnTo>
                  <a:lnTo>
                    <a:pt x="214291" y="208754"/>
                  </a:lnTo>
                  <a:lnTo>
                    <a:pt x="207772" y="226659"/>
                  </a:lnTo>
                  <a:lnTo>
                    <a:pt x="200604" y="241417"/>
                  </a:lnTo>
                  <a:lnTo>
                    <a:pt x="193002" y="254077"/>
                  </a:lnTo>
                  <a:lnTo>
                    <a:pt x="185112" y="269574"/>
                  </a:lnTo>
                  <a:lnTo>
                    <a:pt x="177031" y="286960"/>
                  </a:lnTo>
                  <a:lnTo>
                    <a:pt x="168820" y="305607"/>
                  </a:lnTo>
                  <a:lnTo>
                    <a:pt x="163347" y="325093"/>
                  </a:lnTo>
                  <a:lnTo>
                    <a:pt x="159698" y="345140"/>
                  </a:lnTo>
                  <a:lnTo>
                    <a:pt x="157265" y="365560"/>
                  </a:lnTo>
                  <a:lnTo>
                    <a:pt x="154232" y="384818"/>
                  </a:lnTo>
                  <a:lnTo>
                    <a:pt x="150799" y="403300"/>
                  </a:lnTo>
                  <a:lnTo>
                    <a:pt x="147099" y="421267"/>
                  </a:lnTo>
                  <a:lnTo>
                    <a:pt x="141810" y="437478"/>
                  </a:lnTo>
                  <a:lnTo>
                    <a:pt x="135462" y="452518"/>
                  </a:lnTo>
                  <a:lnTo>
                    <a:pt x="128408" y="466779"/>
                  </a:lnTo>
                  <a:lnTo>
                    <a:pt x="120883" y="479108"/>
                  </a:lnTo>
                  <a:lnTo>
                    <a:pt x="113044" y="490149"/>
                  </a:lnTo>
                  <a:lnTo>
                    <a:pt x="104996" y="500333"/>
                  </a:lnTo>
                  <a:lnTo>
                    <a:pt x="96808" y="514177"/>
                  </a:lnTo>
                  <a:lnTo>
                    <a:pt x="88527" y="530463"/>
                  </a:lnTo>
                  <a:lnTo>
                    <a:pt x="80185" y="548375"/>
                  </a:lnTo>
                  <a:lnTo>
                    <a:pt x="70390" y="564550"/>
                  </a:lnTo>
                  <a:lnTo>
                    <a:pt x="59627" y="579567"/>
                  </a:lnTo>
                  <a:lnTo>
                    <a:pt x="48217" y="593811"/>
                  </a:lnTo>
                  <a:lnTo>
                    <a:pt x="37789" y="606130"/>
                  </a:lnTo>
                  <a:lnTo>
                    <a:pt x="28015" y="617163"/>
                  </a:lnTo>
                  <a:lnTo>
                    <a:pt x="0" y="6477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4" name="Group 133"/>
          <p:cNvGrpSpPr/>
          <p:nvPr/>
        </p:nvGrpSpPr>
        <p:grpSpPr>
          <a:xfrm>
            <a:off x="3441700" y="16484600"/>
            <a:ext cx="3944447" cy="1231901"/>
            <a:chOff x="3441700" y="16484600"/>
            <a:chExt cx="3944447" cy="1231901"/>
          </a:xfrm>
        </p:grpSpPr>
        <p:sp>
          <p:nvSpPr>
            <p:cNvPr id="125" name="Freeform 124"/>
            <p:cNvSpPr/>
            <p:nvPr/>
          </p:nvSpPr>
          <p:spPr>
            <a:xfrm>
              <a:off x="3441700" y="16484600"/>
              <a:ext cx="1219201" cy="215901"/>
            </a:xfrm>
            <a:custGeom>
              <a:avLst/>
              <a:gdLst/>
              <a:ahLst/>
              <a:cxnLst/>
              <a:rect l="0" t="0" r="0" b="0"/>
              <a:pathLst>
                <a:path w="1219201" h="215901">
                  <a:moveTo>
                    <a:pt x="0" y="215900"/>
                  </a:moveTo>
                  <a:lnTo>
                    <a:pt x="33709" y="202417"/>
                  </a:lnTo>
                  <a:lnTo>
                    <a:pt x="50695" y="197032"/>
                  </a:lnTo>
                  <a:lnTo>
                    <a:pt x="69074" y="192033"/>
                  </a:lnTo>
                  <a:lnTo>
                    <a:pt x="88383" y="187289"/>
                  </a:lnTo>
                  <a:lnTo>
                    <a:pt x="254088" y="143279"/>
                  </a:lnTo>
                  <a:lnTo>
                    <a:pt x="282280" y="137853"/>
                  </a:lnTo>
                  <a:lnTo>
                    <a:pt x="308131" y="134236"/>
                  </a:lnTo>
                  <a:lnTo>
                    <a:pt x="332421" y="131824"/>
                  </a:lnTo>
                  <a:lnTo>
                    <a:pt x="355669" y="128804"/>
                  </a:lnTo>
                  <a:lnTo>
                    <a:pt x="378224" y="125381"/>
                  </a:lnTo>
                  <a:lnTo>
                    <a:pt x="400316" y="121687"/>
                  </a:lnTo>
                  <a:lnTo>
                    <a:pt x="422099" y="119225"/>
                  </a:lnTo>
                  <a:lnTo>
                    <a:pt x="443677" y="117583"/>
                  </a:lnTo>
                  <a:lnTo>
                    <a:pt x="465118" y="116489"/>
                  </a:lnTo>
                  <a:lnTo>
                    <a:pt x="486467" y="112937"/>
                  </a:lnTo>
                  <a:lnTo>
                    <a:pt x="507756" y="107746"/>
                  </a:lnTo>
                  <a:lnTo>
                    <a:pt x="529004" y="101465"/>
                  </a:lnTo>
                  <a:lnTo>
                    <a:pt x="550224" y="97276"/>
                  </a:lnTo>
                  <a:lnTo>
                    <a:pt x="571427" y="94484"/>
                  </a:lnTo>
                  <a:lnTo>
                    <a:pt x="592618" y="92622"/>
                  </a:lnTo>
                  <a:lnTo>
                    <a:pt x="613801" y="88558"/>
                  </a:lnTo>
                  <a:lnTo>
                    <a:pt x="634978" y="83027"/>
                  </a:lnTo>
                  <a:lnTo>
                    <a:pt x="656152" y="76519"/>
                  </a:lnTo>
                  <a:lnTo>
                    <a:pt x="680146" y="72178"/>
                  </a:lnTo>
                  <a:lnTo>
                    <a:pt x="706019" y="69285"/>
                  </a:lnTo>
                  <a:lnTo>
                    <a:pt x="733146" y="67357"/>
                  </a:lnTo>
                  <a:lnTo>
                    <a:pt x="758286" y="63248"/>
                  </a:lnTo>
                  <a:lnTo>
                    <a:pt x="782102" y="57689"/>
                  </a:lnTo>
                  <a:lnTo>
                    <a:pt x="805034" y="51159"/>
                  </a:lnTo>
                  <a:lnTo>
                    <a:pt x="827378" y="45395"/>
                  </a:lnTo>
                  <a:lnTo>
                    <a:pt x="871020" y="35227"/>
                  </a:lnTo>
                  <a:lnTo>
                    <a:pt x="892535" y="31951"/>
                  </a:lnTo>
                  <a:lnTo>
                    <a:pt x="913934" y="29767"/>
                  </a:lnTo>
                  <a:lnTo>
                    <a:pt x="935256" y="28311"/>
                  </a:lnTo>
                  <a:lnTo>
                    <a:pt x="956526" y="27340"/>
                  </a:lnTo>
                  <a:lnTo>
                    <a:pt x="998974" y="26261"/>
                  </a:lnTo>
                  <a:lnTo>
                    <a:pt x="1018761" y="23153"/>
                  </a:lnTo>
                  <a:lnTo>
                    <a:pt x="1037596" y="18257"/>
                  </a:lnTo>
                  <a:lnTo>
                    <a:pt x="1055797" y="12171"/>
                  </a:lnTo>
                  <a:lnTo>
                    <a:pt x="1074987" y="8114"/>
                  </a:lnTo>
                  <a:lnTo>
                    <a:pt x="1094835" y="5410"/>
                  </a:lnTo>
                  <a:lnTo>
                    <a:pt x="1115123" y="3607"/>
                  </a:lnTo>
                  <a:lnTo>
                    <a:pt x="1135704" y="2404"/>
                  </a:lnTo>
                  <a:lnTo>
                    <a:pt x="121920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nvSpPr>
          <p:spPr>
            <a:xfrm>
              <a:off x="4000500" y="16852900"/>
              <a:ext cx="63501" cy="685801"/>
            </a:xfrm>
            <a:custGeom>
              <a:avLst/>
              <a:gdLst/>
              <a:ahLst/>
              <a:cxnLst/>
              <a:rect l="0" t="0" r="0" b="0"/>
              <a:pathLst>
                <a:path w="63501" h="685801">
                  <a:moveTo>
                    <a:pt x="0" y="0"/>
                  </a:moveTo>
                  <a:lnTo>
                    <a:pt x="6742" y="33709"/>
                  </a:lnTo>
                  <a:lnTo>
                    <a:pt x="8728" y="53517"/>
                  </a:lnTo>
                  <a:lnTo>
                    <a:pt x="10052" y="76601"/>
                  </a:lnTo>
                  <a:lnTo>
                    <a:pt x="10934" y="101866"/>
                  </a:lnTo>
                  <a:lnTo>
                    <a:pt x="14345" y="127178"/>
                  </a:lnTo>
                  <a:lnTo>
                    <a:pt x="19441" y="152517"/>
                  </a:lnTo>
                  <a:lnTo>
                    <a:pt x="25660" y="177879"/>
                  </a:lnTo>
                  <a:lnTo>
                    <a:pt x="29807" y="200431"/>
                  </a:lnTo>
                  <a:lnTo>
                    <a:pt x="32571" y="221108"/>
                  </a:lnTo>
                  <a:lnTo>
                    <a:pt x="34414" y="240538"/>
                  </a:lnTo>
                  <a:lnTo>
                    <a:pt x="38465" y="263369"/>
                  </a:lnTo>
                  <a:lnTo>
                    <a:pt x="43988" y="288469"/>
                  </a:lnTo>
                  <a:lnTo>
                    <a:pt x="50491" y="315079"/>
                  </a:lnTo>
                  <a:lnTo>
                    <a:pt x="54828" y="339875"/>
                  </a:lnTo>
                  <a:lnTo>
                    <a:pt x="57718" y="363461"/>
                  </a:lnTo>
                  <a:lnTo>
                    <a:pt x="59645" y="386241"/>
                  </a:lnTo>
                  <a:lnTo>
                    <a:pt x="60930" y="409894"/>
                  </a:lnTo>
                  <a:lnTo>
                    <a:pt x="62358" y="458751"/>
                  </a:lnTo>
                  <a:lnTo>
                    <a:pt x="63274" y="543061"/>
                  </a:lnTo>
                  <a:lnTo>
                    <a:pt x="63500" y="6858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4064000" y="17564100"/>
              <a:ext cx="12701" cy="12701"/>
            </a:xfrm>
            <a:custGeom>
              <a:avLst/>
              <a:gdLst/>
              <a:ahLst/>
              <a:cxnLst/>
              <a:rect l="0" t="0" r="0" b="0"/>
              <a:pathLst>
                <a:path w="12701" h="12701">
                  <a:moveTo>
                    <a:pt x="0" y="0"/>
                  </a:moveTo>
                  <a:lnTo>
                    <a:pt x="12700" y="127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4200013" y="16916400"/>
              <a:ext cx="410872" cy="800101"/>
            </a:xfrm>
            <a:custGeom>
              <a:avLst/>
              <a:gdLst/>
              <a:ahLst/>
              <a:cxnLst/>
              <a:rect l="0" t="0" r="0" b="0"/>
              <a:pathLst>
                <a:path w="410872" h="800101">
                  <a:moveTo>
                    <a:pt x="397387" y="0"/>
                  </a:moveTo>
                  <a:lnTo>
                    <a:pt x="410871" y="13482"/>
                  </a:lnTo>
                  <a:lnTo>
                    <a:pt x="409198" y="21688"/>
                  </a:lnTo>
                  <a:lnTo>
                    <a:pt x="402439" y="31393"/>
                  </a:lnTo>
                  <a:lnTo>
                    <a:pt x="392288" y="42095"/>
                  </a:lnTo>
                  <a:lnTo>
                    <a:pt x="381287" y="52052"/>
                  </a:lnTo>
                  <a:lnTo>
                    <a:pt x="369721" y="61512"/>
                  </a:lnTo>
                  <a:lnTo>
                    <a:pt x="357776" y="70642"/>
                  </a:lnTo>
                  <a:lnTo>
                    <a:pt x="344168" y="78139"/>
                  </a:lnTo>
                  <a:lnTo>
                    <a:pt x="329452" y="84548"/>
                  </a:lnTo>
                  <a:lnTo>
                    <a:pt x="313997" y="90231"/>
                  </a:lnTo>
                  <a:lnTo>
                    <a:pt x="299460" y="96843"/>
                  </a:lnTo>
                  <a:lnTo>
                    <a:pt x="285536" y="104074"/>
                  </a:lnTo>
                  <a:lnTo>
                    <a:pt x="272019" y="111715"/>
                  </a:lnTo>
                  <a:lnTo>
                    <a:pt x="255953" y="116809"/>
                  </a:lnTo>
                  <a:lnTo>
                    <a:pt x="238186" y="120208"/>
                  </a:lnTo>
                  <a:lnTo>
                    <a:pt x="219286" y="122471"/>
                  </a:lnTo>
                  <a:lnTo>
                    <a:pt x="196808" y="123981"/>
                  </a:lnTo>
                  <a:lnTo>
                    <a:pt x="171946" y="124987"/>
                  </a:lnTo>
                  <a:lnTo>
                    <a:pt x="145493" y="125658"/>
                  </a:lnTo>
                  <a:lnTo>
                    <a:pt x="120802" y="128928"/>
                  </a:lnTo>
                  <a:lnTo>
                    <a:pt x="97285" y="133929"/>
                  </a:lnTo>
                  <a:lnTo>
                    <a:pt x="55164" y="145601"/>
                  </a:lnTo>
                  <a:lnTo>
                    <a:pt x="22332" y="155492"/>
                  </a:lnTo>
                  <a:lnTo>
                    <a:pt x="11884" y="164340"/>
                  </a:lnTo>
                  <a:lnTo>
                    <a:pt x="4918" y="175882"/>
                  </a:lnTo>
                  <a:lnTo>
                    <a:pt x="274" y="189221"/>
                  </a:lnTo>
                  <a:lnTo>
                    <a:pt x="0" y="200936"/>
                  </a:lnTo>
                  <a:lnTo>
                    <a:pt x="2640" y="211568"/>
                  </a:lnTo>
                  <a:lnTo>
                    <a:pt x="11688" y="232319"/>
                  </a:lnTo>
                  <a:lnTo>
                    <a:pt x="20413" y="255652"/>
                  </a:lnTo>
                  <a:lnTo>
                    <a:pt x="32758" y="276370"/>
                  </a:lnTo>
                  <a:lnTo>
                    <a:pt x="40001" y="285847"/>
                  </a:lnTo>
                  <a:lnTo>
                    <a:pt x="47651" y="299220"/>
                  </a:lnTo>
                  <a:lnTo>
                    <a:pt x="55574" y="315191"/>
                  </a:lnTo>
                  <a:lnTo>
                    <a:pt x="63678" y="332894"/>
                  </a:lnTo>
                  <a:lnTo>
                    <a:pt x="73314" y="348929"/>
                  </a:lnTo>
                  <a:lnTo>
                    <a:pt x="83972" y="363853"/>
                  </a:lnTo>
                  <a:lnTo>
                    <a:pt x="95310" y="378035"/>
                  </a:lnTo>
                  <a:lnTo>
                    <a:pt x="105691" y="391723"/>
                  </a:lnTo>
                  <a:lnTo>
                    <a:pt x="124752" y="418220"/>
                  </a:lnTo>
                  <a:lnTo>
                    <a:pt x="132374" y="422747"/>
                  </a:lnTo>
                  <a:lnTo>
                    <a:pt x="138867" y="421532"/>
                  </a:lnTo>
                  <a:lnTo>
                    <a:pt x="151256" y="408892"/>
                  </a:lnTo>
                  <a:lnTo>
                    <a:pt x="158510" y="399595"/>
                  </a:lnTo>
                  <a:lnTo>
                    <a:pt x="166169" y="389163"/>
                  </a:lnTo>
                  <a:lnTo>
                    <a:pt x="175508" y="379386"/>
                  </a:lnTo>
                  <a:lnTo>
                    <a:pt x="185968" y="370047"/>
                  </a:lnTo>
                  <a:lnTo>
                    <a:pt x="197174" y="360998"/>
                  </a:lnTo>
                  <a:lnTo>
                    <a:pt x="207467" y="352142"/>
                  </a:lnTo>
                  <a:lnTo>
                    <a:pt x="217151" y="343417"/>
                  </a:lnTo>
                  <a:lnTo>
                    <a:pt x="226429" y="334778"/>
                  </a:lnTo>
                  <a:lnTo>
                    <a:pt x="239671" y="331841"/>
                  </a:lnTo>
                  <a:lnTo>
                    <a:pt x="255554" y="332705"/>
                  </a:lnTo>
                  <a:lnTo>
                    <a:pt x="273198" y="336103"/>
                  </a:lnTo>
                  <a:lnTo>
                    <a:pt x="287783" y="342602"/>
                  </a:lnTo>
                  <a:lnTo>
                    <a:pt x="300328" y="351167"/>
                  </a:lnTo>
                  <a:lnTo>
                    <a:pt x="311515" y="361112"/>
                  </a:lnTo>
                  <a:lnTo>
                    <a:pt x="331470" y="379686"/>
                  </a:lnTo>
                  <a:lnTo>
                    <a:pt x="340742" y="388591"/>
                  </a:lnTo>
                  <a:lnTo>
                    <a:pt x="346923" y="401583"/>
                  </a:lnTo>
                  <a:lnTo>
                    <a:pt x="351044" y="417300"/>
                  </a:lnTo>
                  <a:lnTo>
                    <a:pt x="353792" y="434833"/>
                  </a:lnTo>
                  <a:lnTo>
                    <a:pt x="352801" y="452166"/>
                  </a:lnTo>
                  <a:lnTo>
                    <a:pt x="349319" y="469366"/>
                  </a:lnTo>
                  <a:lnTo>
                    <a:pt x="344175" y="486477"/>
                  </a:lnTo>
                  <a:lnTo>
                    <a:pt x="337923" y="504941"/>
                  </a:lnTo>
                  <a:lnTo>
                    <a:pt x="323451" y="544270"/>
                  </a:lnTo>
                  <a:lnTo>
                    <a:pt x="315640" y="561813"/>
                  </a:lnTo>
                  <a:lnTo>
                    <a:pt x="307611" y="577743"/>
                  </a:lnTo>
                  <a:lnTo>
                    <a:pt x="299436" y="592594"/>
                  </a:lnTo>
                  <a:lnTo>
                    <a:pt x="289753" y="606730"/>
                  </a:lnTo>
                  <a:lnTo>
                    <a:pt x="279064" y="620386"/>
                  </a:lnTo>
                  <a:lnTo>
                    <a:pt x="267705" y="633724"/>
                  </a:lnTo>
                  <a:lnTo>
                    <a:pt x="257310" y="645438"/>
                  </a:lnTo>
                  <a:lnTo>
                    <a:pt x="238234" y="665979"/>
                  </a:lnTo>
                  <a:lnTo>
                    <a:pt x="194264" y="710891"/>
                  </a:lnTo>
                  <a:lnTo>
                    <a:pt x="174936" y="730347"/>
                  </a:lnTo>
                  <a:lnTo>
                    <a:pt x="164419" y="739488"/>
                  </a:lnTo>
                  <a:lnTo>
                    <a:pt x="153175" y="748402"/>
                  </a:lnTo>
                  <a:lnTo>
                    <a:pt x="141446" y="757169"/>
                  </a:lnTo>
                  <a:lnTo>
                    <a:pt x="130804" y="765833"/>
                  </a:lnTo>
                  <a:lnTo>
                    <a:pt x="120887" y="774433"/>
                  </a:lnTo>
                  <a:lnTo>
                    <a:pt x="54487" y="8001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4728453" y="17010186"/>
              <a:ext cx="423890" cy="546896"/>
            </a:xfrm>
            <a:custGeom>
              <a:avLst/>
              <a:gdLst/>
              <a:ahLst/>
              <a:cxnLst/>
              <a:rect l="0" t="0" r="0" b="0"/>
              <a:pathLst>
                <a:path w="423890" h="546896">
                  <a:moveTo>
                    <a:pt x="34047" y="96714"/>
                  </a:moveTo>
                  <a:lnTo>
                    <a:pt x="34047" y="123682"/>
                  </a:lnTo>
                  <a:lnTo>
                    <a:pt x="32635" y="138681"/>
                  </a:lnTo>
                  <a:lnTo>
                    <a:pt x="30284" y="155736"/>
                  </a:lnTo>
                  <a:lnTo>
                    <a:pt x="27304" y="174161"/>
                  </a:lnTo>
                  <a:lnTo>
                    <a:pt x="22496" y="194912"/>
                  </a:lnTo>
                  <a:lnTo>
                    <a:pt x="16469" y="217213"/>
                  </a:lnTo>
                  <a:lnTo>
                    <a:pt x="9628" y="240547"/>
                  </a:lnTo>
                  <a:lnTo>
                    <a:pt x="5067" y="261747"/>
                  </a:lnTo>
                  <a:lnTo>
                    <a:pt x="2027" y="281525"/>
                  </a:lnTo>
                  <a:lnTo>
                    <a:pt x="0" y="300354"/>
                  </a:lnTo>
                  <a:lnTo>
                    <a:pt x="1471" y="322785"/>
                  </a:lnTo>
                  <a:lnTo>
                    <a:pt x="5274" y="347618"/>
                  </a:lnTo>
                  <a:lnTo>
                    <a:pt x="10632" y="374049"/>
                  </a:lnTo>
                  <a:lnTo>
                    <a:pt x="15614" y="395905"/>
                  </a:lnTo>
                  <a:lnTo>
                    <a:pt x="20347" y="414706"/>
                  </a:lnTo>
                  <a:lnTo>
                    <a:pt x="24914" y="431476"/>
                  </a:lnTo>
                  <a:lnTo>
                    <a:pt x="30780" y="449711"/>
                  </a:lnTo>
                  <a:lnTo>
                    <a:pt x="37513" y="468923"/>
                  </a:lnTo>
                  <a:lnTo>
                    <a:pt x="44825" y="488787"/>
                  </a:lnTo>
                  <a:lnTo>
                    <a:pt x="52521" y="504851"/>
                  </a:lnTo>
                  <a:lnTo>
                    <a:pt x="60474" y="518384"/>
                  </a:lnTo>
                  <a:lnTo>
                    <a:pt x="68598" y="530227"/>
                  </a:lnTo>
                  <a:lnTo>
                    <a:pt x="81070" y="538122"/>
                  </a:lnTo>
                  <a:lnTo>
                    <a:pt x="96440" y="543387"/>
                  </a:lnTo>
                  <a:lnTo>
                    <a:pt x="113742" y="546895"/>
                  </a:lnTo>
                  <a:lnTo>
                    <a:pt x="132332" y="546413"/>
                  </a:lnTo>
                  <a:lnTo>
                    <a:pt x="151782" y="543268"/>
                  </a:lnTo>
                  <a:lnTo>
                    <a:pt x="171803" y="538350"/>
                  </a:lnTo>
                  <a:lnTo>
                    <a:pt x="189384" y="532248"/>
                  </a:lnTo>
                  <a:lnTo>
                    <a:pt x="205338" y="525359"/>
                  </a:lnTo>
                  <a:lnTo>
                    <a:pt x="220208" y="517944"/>
                  </a:lnTo>
                  <a:lnTo>
                    <a:pt x="237176" y="505944"/>
                  </a:lnTo>
                  <a:lnTo>
                    <a:pt x="255544" y="490891"/>
                  </a:lnTo>
                  <a:lnTo>
                    <a:pt x="274845" y="473797"/>
                  </a:lnTo>
                  <a:lnTo>
                    <a:pt x="293357" y="458171"/>
                  </a:lnTo>
                  <a:lnTo>
                    <a:pt x="328977" y="429516"/>
                  </a:lnTo>
                  <a:lnTo>
                    <a:pt x="343556" y="414538"/>
                  </a:lnTo>
                  <a:lnTo>
                    <a:pt x="356097" y="398907"/>
                  </a:lnTo>
                  <a:lnTo>
                    <a:pt x="367280" y="382843"/>
                  </a:lnTo>
                  <a:lnTo>
                    <a:pt x="376147" y="367900"/>
                  </a:lnTo>
                  <a:lnTo>
                    <a:pt x="383469" y="353704"/>
                  </a:lnTo>
                  <a:lnTo>
                    <a:pt x="389761" y="340007"/>
                  </a:lnTo>
                  <a:lnTo>
                    <a:pt x="393956" y="323821"/>
                  </a:lnTo>
                  <a:lnTo>
                    <a:pt x="396753" y="305974"/>
                  </a:lnTo>
                  <a:lnTo>
                    <a:pt x="398618" y="287021"/>
                  </a:lnTo>
                  <a:lnTo>
                    <a:pt x="402683" y="270151"/>
                  </a:lnTo>
                  <a:lnTo>
                    <a:pt x="408215" y="254673"/>
                  </a:lnTo>
                  <a:lnTo>
                    <a:pt x="414726" y="240120"/>
                  </a:lnTo>
                  <a:lnTo>
                    <a:pt x="419066" y="224772"/>
                  </a:lnTo>
                  <a:lnTo>
                    <a:pt x="421959" y="208899"/>
                  </a:lnTo>
                  <a:lnTo>
                    <a:pt x="423889" y="192670"/>
                  </a:lnTo>
                  <a:lnTo>
                    <a:pt x="422352" y="177617"/>
                  </a:lnTo>
                  <a:lnTo>
                    <a:pt x="418506" y="163350"/>
                  </a:lnTo>
                  <a:lnTo>
                    <a:pt x="413119" y="149605"/>
                  </a:lnTo>
                  <a:lnTo>
                    <a:pt x="409528" y="134796"/>
                  </a:lnTo>
                  <a:lnTo>
                    <a:pt x="407135" y="119280"/>
                  </a:lnTo>
                  <a:lnTo>
                    <a:pt x="405539" y="103291"/>
                  </a:lnTo>
                  <a:lnTo>
                    <a:pt x="400241" y="85576"/>
                  </a:lnTo>
                  <a:lnTo>
                    <a:pt x="392476" y="66711"/>
                  </a:lnTo>
                  <a:lnTo>
                    <a:pt x="383066" y="47078"/>
                  </a:lnTo>
                  <a:lnTo>
                    <a:pt x="369738" y="32579"/>
                  </a:lnTo>
                  <a:lnTo>
                    <a:pt x="353796" y="21501"/>
                  </a:lnTo>
                  <a:lnTo>
                    <a:pt x="336113" y="12706"/>
                  </a:lnTo>
                  <a:lnTo>
                    <a:pt x="318680" y="6841"/>
                  </a:lnTo>
                  <a:lnTo>
                    <a:pt x="301413" y="2933"/>
                  </a:lnTo>
                  <a:lnTo>
                    <a:pt x="284258" y="326"/>
                  </a:lnTo>
                  <a:lnTo>
                    <a:pt x="268587" y="0"/>
                  </a:lnTo>
                  <a:lnTo>
                    <a:pt x="253907" y="1194"/>
                  </a:lnTo>
                  <a:lnTo>
                    <a:pt x="239887" y="3400"/>
                  </a:lnTo>
                  <a:lnTo>
                    <a:pt x="223485" y="7694"/>
                  </a:lnTo>
                  <a:lnTo>
                    <a:pt x="205494" y="13378"/>
                  </a:lnTo>
                  <a:lnTo>
                    <a:pt x="122947" y="3321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5943600" y="16598982"/>
              <a:ext cx="1206501" cy="190419"/>
            </a:xfrm>
            <a:custGeom>
              <a:avLst/>
              <a:gdLst/>
              <a:ahLst/>
              <a:cxnLst/>
              <a:rect l="0" t="0" r="0" b="0"/>
              <a:pathLst>
                <a:path w="1206501" h="190419">
                  <a:moveTo>
                    <a:pt x="0" y="190418"/>
                  </a:moveTo>
                  <a:lnTo>
                    <a:pt x="26967" y="190418"/>
                  </a:lnTo>
                  <a:lnTo>
                    <a:pt x="39145" y="187596"/>
                  </a:lnTo>
                  <a:lnTo>
                    <a:pt x="51496" y="182892"/>
                  </a:lnTo>
                  <a:lnTo>
                    <a:pt x="63964" y="176935"/>
                  </a:lnTo>
                  <a:lnTo>
                    <a:pt x="82153" y="172961"/>
                  </a:lnTo>
                  <a:lnTo>
                    <a:pt x="104158" y="170313"/>
                  </a:lnTo>
                  <a:lnTo>
                    <a:pt x="128705" y="168548"/>
                  </a:lnTo>
                  <a:lnTo>
                    <a:pt x="149303" y="164549"/>
                  </a:lnTo>
                  <a:lnTo>
                    <a:pt x="167268" y="159060"/>
                  </a:lnTo>
                  <a:lnTo>
                    <a:pt x="183479" y="152579"/>
                  </a:lnTo>
                  <a:lnTo>
                    <a:pt x="201341" y="146848"/>
                  </a:lnTo>
                  <a:lnTo>
                    <a:pt x="220305" y="141616"/>
                  </a:lnTo>
                  <a:lnTo>
                    <a:pt x="240003" y="136717"/>
                  </a:lnTo>
                  <a:lnTo>
                    <a:pt x="261602" y="130627"/>
                  </a:lnTo>
                  <a:lnTo>
                    <a:pt x="308178" y="116337"/>
                  </a:lnTo>
                  <a:lnTo>
                    <a:pt x="331041" y="108574"/>
                  </a:lnTo>
                  <a:lnTo>
                    <a:pt x="375259" y="92425"/>
                  </a:lnTo>
                  <a:lnTo>
                    <a:pt x="398339" y="85577"/>
                  </a:lnTo>
                  <a:lnTo>
                    <a:pt x="422192" y="79603"/>
                  </a:lnTo>
                  <a:lnTo>
                    <a:pt x="446561" y="74208"/>
                  </a:lnTo>
                  <a:lnTo>
                    <a:pt x="469863" y="70611"/>
                  </a:lnTo>
                  <a:lnTo>
                    <a:pt x="492453" y="68213"/>
                  </a:lnTo>
                  <a:lnTo>
                    <a:pt x="514568" y="66614"/>
                  </a:lnTo>
                  <a:lnTo>
                    <a:pt x="539190" y="62726"/>
                  </a:lnTo>
                  <a:lnTo>
                    <a:pt x="565482" y="57312"/>
                  </a:lnTo>
                  <a:lnTo>
                    <a:pt x="592888" y="50880"/>
                  </a:lnTo>
                  <a:lnTo>
                    <a:pt x="618214" y="46594"/>
                  </a:lnTo>
                  <a:lnTo>
                    <a:pt x="642153" y="43735"/>
                  </a:lnTo>
                  <a:lnTo>
                    <a:pt x="665169" y="41830"/>
                  </a:lnTo>
                  <a:lnTo>
                    <a:pt x="690390" y="37737"/>
                  </a:lnTo>
                  <a:lnTo>
                    <a:pt x="717082" y="32185"/>
                  </a:lnTo>
                  <a:lnTo>
                    <a:pt x="744755" y="25663"/>
                  </a:lnTo>
                  <a:lnTo>
                    <a:pt x="770259" y="21315"/>
                  </a:lnTo>
                  <a:lnTo>
                    <a:pt x="794317" y="18416"/>
                  </a:lnTo>
                  <a:lnTo>
                    <a:pt x="817411" y="16482"/>
                  </a:lnTo>
                  <a:lnTo>
                    <a:pt x="839863" y="13783"/>
                  </a:lnTo>
                  <a:lnTo>
                    <a:pt x="861886" y="10573"/>
                  </a:lnTo>
                  <a:lnTo>
                    <a:pt x="883624" y="7021"/>
                  </a:lnTo>
                  <a:lnTo>
                    <a:pt x="905171" y="4654"/>
                  </a:lnTo>
                  <a:lnTo>
                    <a:pt x="926592" y="3074"/>
                  </a:lnTo>
                  <a:lnTo>
                    <a:pt x="947928" y="2023"/>
                  </a:lnTo>
                  <a:lnTo>
                    <a:pt x="990449" y="854"/>
                  </a:lnTo>
                  <a:lnTo>
                    <a:pt x="1115060" y="0"/>
                  </a:lnTo>
                  <a:lnTo>
                    <a:pt x="1206500" y="1261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6426723" y="16764000"/>
              <a:ext cx="37481" cy="596901"/>
            </a:xfrm>
            <a:custGeom>
              <a:avLst/>
              <a:gdLst/>
              <a:ahLst/>
              <a:cxnLst/>
              <a:rect l="0" t="0" r="0" b="0"/>
              <a:pathLst>
                <a:path w="37481" h="596901">
                  <a:moveTo>
                    <a:pt x="12177" y="0"/>
                  </a:moveTo>
                  <a:lnTo>
                    <a:pt x="5435" y="20226"/>
                  </a:lnTo>
                  <a:lnTo>
                    <a:pt x="3449" y="31829"/>
                  </a:lnTo>
                  <a:lnTo>
                    <a:pt x="2124" y="45208"/>
                  </a:lnTo>
                  <a:lnTo>
                    <a:pt x="1242" y="59771"/>
                  </a:lnTo>
                  <a:lnTo>
                    <a:pt x="261" y="94769"/>
                  </a:lnTo>
                  <a:lnTo>
                    <a:pt x="0" y="113979"/>
                  </a:lnTo>
                  <a:lnTo>
                    <a:pt x="1236" y="131019"/>
                  </a:lnTo>
                  <a:lnTo>
                    <a:pt x="3472" y="146614"/>
                  </a:lnTo>
                  <a:lnTo>
                    <a:pt x="6374" y="161242"/>
                  </a:lnTo>
                  <a:lnTo>
                    <a:pt x="8308" y="176638"/>
                  </a:lnTo>
                  <a:lnTo>
                    <a:pt x="9598" y="192549"/>
                  </a:lnTo>
                  <a:lnTo>
                    <a:pt x="10457" y="208799"/>
                  </a:lnTo>
                  <a:lnTo>
                    <a:pt x="13852" y="228099"/>
                  </a:lnTo>
                  <a:lnTo>
                    <a:pt x="18938" y="249432"/>
                  </a:lnTo>
                  <a:lnTo>
                    <a:pt x="25151" y="272121"/>
                  </a:lnTo>
                  <a:lnTo>
                    <a:pt x="29293" y="292892"/>
                  </a:lnTo>
                  <a:lnTo>
                    <a:pt x="32054" y="312384"/>
                  </a:lnTo>
                  <a:lnTo>
                    <a:pt x="33895" y="331021"/>
                  </a:lnTo>
                  <a:lnTo>
                    <a:pt x="35122" y="350504"/>
                  </a:lnTo>
                  <a:lnTo>
                    <a:pt x="36485" y="390965"/>
                  </a:lnTo>
                  <a:lnTo>
                    <a:pt x="37361" y="474428"/>
                  </a:lnTo>
                  <a:lnTo>
                    <a:pt x="37480" y="516597"/>
                  </a:lnTo>
                  <a:lnTo>
                    <a:pt x="34690" y="533486"/>
                  </a:lnTo>
                  <a:lnTo>
                    <a:pt x="30008" y="547569"/>
                  </a:lnTo>
                  <a:lnTo>
                    <a:pt x="12177" y="5969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6511669" y="16789400"/>
              <a:ext cx="319353" cy="685801"/>
            </a:xfrm>
            <a:custGeom>
              <a:avLst/>
              <a:gdLst/>
              <a:ahLst/>
              <a:cxnLst/>
              <a:rect l="0" t="0" r="0" b="0"/>
              <a:pathLst>
                <a:path w="319353" h="685801">
                  <a:moveTo>
                    <a:pt x="257431" y="0"/>
                  </a:moveTo>
                  <a:lnTo>
                    <a:pt x="257431" y="33709"/>
                  </a:lnTo>
                  <a:lnTo>
                    <a:pt x="254608" y="46462"/>
                  </a:lnTo>
                  <a:lnTo>
                    <a:pt x="249905" y="57785"/>
                  </a:lnTo>
                  <a:lnTo>
                    <a:pt x="243946" y="68157"/>
                  </a:lnTo>
                  <a:lnTo>
                    <a:pt x="237152" y="79305"/>
                  </a:lnTo>
                  <a:lnTo>
                    <a:pt x="222078" y="102979"/>
                  </a:lnTo>
                  <a:lnTo>
                    <a:pt x="209873" y="110987"/>
                  </a:lnTo>
                  <a:lnTo>
                    <a:pt x="194681" y="116324"/>
                  </a:lnTo>
                  <a:lnTo>
                    <a:pt x="177497" y="119882"/>
                  </a:lnTo>
                  <a:lnTo>
                    <a:pt x="158986" y="122254"/>
                  </a:lnTo>
                  <a:lnTo>
                    <a:pt x="139590" y="123837"/>
                  </a:lnTo>
                  <a:lnTo>
                    <a:pt x="119603" y="124891"/>
                  </a:lnTo>
                  <a:lnTo>
                    <a:pt x="102045" y="122772"/>
                  </a:lnTo>
                  <a:lnTo>
                    <a:pt x="86108" y="118536"/>
                  </a:lnTo>
                  <a:lnTo>
                    <a:pt x="71248" y="112892"/>
                  </a:lnTo>
                  <a:lnTo>
                    <a:pt x="55698" y="107715"/>
                  </a:lnTo>
                  <a:lnTo>
                    <a:pt x="39686" y="102855"/>
                  </a:lnTo>
                  <a:lnTo>
                    <a:pt x="23368" y="98203"/>
                  </a:lnTo>
                  <a:lnTo>
                    <a:pt x="12489" y="102158"/>
                  </a:lnTo>
                  <a:lnTo>
                    <a:pt x="5236" y="111850"/>
                  </a:lnTo>
                  <a:lnTo>
                    <a:pt x="400" y="125365"/>
                  </a:lnTo>
                  <a:lnTo>
                    <a:pt x="0" y="138611"/>
                  </a:lnTo>
                  <a:lnTo>
                    <a:pt x="2554" y="151674"/>
                  </a:lnTo>
                  <a:lnTo>
                    <a:pt x="7080" y="164616"/>
                  </a:lnTo>
                  <a:lnTo>
                    <a:pt x="19633" y="197811"/>
                  </a:lnTo>
                  <a:lnTo>
                    <a:pt x="26932" y="216540"/>
                  </a:lnTo>
                  <a:lnTo>
                    <a:pt x="34621" y="233260"/>
                  </a:lnTo>
                  <a:lnTo>
                    <a:pt x="42568" y="248640"/>
                  </a:lnTo>
                  <a:lnTo>
                    <a:pt x="50689" y="263126"/>
                  </a:lnTo>
                  <a:lnTo>
                    <a:pt x="60336" y="271374"/>
                  </a:lnTo>
                  <a:lnTo>
                    <a:pt x="71002" y="275460"/>
                  </a:lnTo>
                  <a:lnTo>
                    <a:pt x="82344" y="276773"/>
                  </a:lnTo>
                  <a:lnTo>
                    <a:pt x="92729" y="274826"/>
                  </a:lnTo>
                  <a:lnTo>
                    <a:pt x="102473" y="270707"/>
                  </a:lnTo>
                  <a:lnTo>
                    <a:pt x="111793" y="265138"/>
                  </a:lnTo>
                  <a:lnTo>
                    <a:pt x="133436" y="251424"/>
                  </a:lnTo>
                  <a:lnTo>
                    <a:pt x="145134" y="243816"/>
                  </a:lnTo>
                  <a:lnTo>
                    <a:pt x="159988" y="237332"/>
                  </a:lnTo>
                  <a:lnTo>
                    <a:pt x="176947" y="231599"/>
                  </a:lnTo>
                  <a:lnTo>
                    <a:pt x="195308" y="226366"/>
                  </a:lnTo>
                  <a:lnTo>
                    <a:pt x="211782" y="224288"/>
                  </a:lnTo>
                  <a:lnTo>
                    <a:pt x="226998" y="224314"/>
                  </a:lnTo>
                  <a:lnTo>
                    <a:pt x="241376" y="225742"/>
                  </a:lnTo>
                  <a:lnTo>
                    <a:pt x="253783" y="229517"/>
                  </a:lnTo>
                  <a:lnTo>
                    <a:pt x="264877" y="234856"/>
                  </a:lnTo>
                  <a:lnTo>
                    <a:pt x="275095" y="241237"/>
                  </a:lnTo>
                  <a:lnTo>
                    <a:pt x="284729" y="248313"/>
                  </a:lnTo>
                  <a:lnTo>
                    <a:pt x="293974" y="255854"/>
                  </a:lnTo>
                  <a:lnTo>
                    <a:pt x="302960" y="263701"/>
                  </a:lnTo>
                  <a:lnTo>
                    <a:pt x="308950" y="275990"/>
                  </a:lnTo>
                  <a:lnTo>
                    <a:pt x="312943" y="291238"/>
                  </a:lnTo>
                  <a:lnTo>
                    <a:pt x="315606" y="308458"/>
                  </a:lnTo>
                  <a:lnTo>
                    <a:pt x="317380" y="326995"/>
                  </a:lnTo>
                  <a:lnTo>
                    <a:pt x="318564" y="346406"/>
                  </a:lnTo>
                  <a:lnTo>
                    <a:pt x="319352" y="366403"/>
                  </a:lnTo>
                  <a:lnTo>
                    <a:pt x="317056" y="383970"/>
                  </a:lnTo>
                  <a:lnTo>
                    <a:pt x="312704" y="399913"/>
                  </a:lnTo>
                  <a:lnTo>
                    <a:pt x="306979" y="414776"/>
                  </a:lnTo>
                  <a:lnTo>
                    <a:pt x="303163" y="430328"/>
                  </a:lnTo>
                  <a:lnTo>
                    <a:pt x="300619" y="446341"/>
                  </a:lnTo>
                  <a:lnTo>
                    <a:pt x="298923" y="462660"/>
                  </a:lnTo>
                  <a:lnTo>
                    <a:pt x="293559" y="480595"/>
                  </a:lnTo>
                  <a:lnTo>
                    <a:pt x="285749" y="499609"/>
                  </a:lnTo>
                  <a:lnTo>
                    <a:pt x="276310" y="519338"/>
                  </a:lnTo>
                  <a:lnTo>
                    <a:pt x="264372" y="539548"/>
                  </a:lnTo>
                  <a:lnTo>
                    <a:pt x="250769" y="560077"/>
                  </a:lnTo>
                  <a:lnTo>
                    <a:pt x="236056" y="580818"/>
                  </a:lnTo>
                  <a:lnTo>
                    <a:pt x="222014" y="598878"/>
                  </a:lnTo>
                  <a:lnTo>
                    <a:pt x="208420" y="615151"/>
                  </a:lnTo>
                  <a:lnTo>
                    <a:pt x="195123" y="630234"/>
                  </a:lnTo>
                  <a:lnTo>
                    <a:pt x="172824" y="654518"/>
                  </a:lnTo>
                  <a:lnTo>
                    <a:pt x="143131" y="6858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6959600" y="16954500"/>
              <a:ext cx="426547" cy="417386"/>
            </a:xfrm>
            <a:custGeom>
              <a:avLst/>
              <a:gdLst/>
              <a:ahLst/>
              <a:cxnLst/>
              <a:rect l="0" t="0" r="0" b="0"/>
              <a:pathLst>
                <a:path w="426547" h="417386">
                  <a:moveTo>
                    <a:pt x="25400" y="0"/>
                  </a:moveTo>
                  <a:lnTo>
                    <a:pt x="25400" y="225510"/>
                  </a:lnTo>
                  <a:lnTo>
                    <a:pt x="26810" y="246295"/>
                  </a:lnTo>
                  <a:lnTo>
                    <a:pt x="29162" y="267208"/>
                  </a:lnTo>
                  <a:lnTo>
                    <a:pt x="32141" y="288205"/>
                  </a:lnTo>
                  <a:lnTo>
                    <a:pt x="36950" y="309258"/>
                  </a:lnTo>
                  <a:lnTo>
                    <a:pt x="42977" y="330350"/>
                  </a:lnTo>
                  <a:lnTo>
                    <a:pt x="49818" y="351466"/>
                  </a:lnTo>
                  <a:lnTo>
                    <a:pt x="61434" y="366955"/>
                  </a:lnTo>
                  <a:lnTo>
                    <a:pt x="76234" y="378693"/>
                  </a:lnTo>
                  <a:lnTo>
                    <a:pt x="93155" y="387928"/>
                  </a:lnTo>
                  <a:lnTo>
                    <a:pt x="107259" y="396907"/>
                  </a:lnTo>
                  <a:lnTo>
                    <a:pt x="119484" y="405716"/>
                  </a:lnTo>
                  <a:lnTo>
                    <a:pt x="130456" y="414410"/>
                  </a:lnTo>
                  <a:lnTo>
                    <a:pt x="144826" y="417385"/>
                  </a:lnTo>
                  <a:lnTo>
                    <a:pt x="161462" y="416545"/>
                  </a:lnTo>
                  <a:lnTo>
                    <a:pt x="179607" y="413163"/>
                  </a:lnTo>
                  <a:lnTo>
                    <a:pt x="195938" y="409497"/>
                  </a:lnTo>
                  <a:lnTo>
                    <a:pt x="211059" y="405643"/>
                  </a:lnTo>
                  <a:lnTo>
                    <a:pt x="225372" y="401662"/>
                  </a:lnTo>
                  <a:lnTo>
                    <a:pt x="240559" y="396186"/>
                  </a:lnTo>
                  <a:lnTo>
                    <a:pt x="256328" y="389712"/>
                  </a:lnTo>
                  <a:lnTo>
                    <a:pt x="272485" y="382575"/>
                  </a:lnTo>
                  <a:lnTo>
                    <a:pt x="287490" y="370761"/>
                  </a:lnTo>
                  <a:lnTo>
                    <a:pt x="301727" y="355829"/>
                  </a:lnTo>
                  <a:lnTo>
                    <a:pt x="315451" y="338819"/>
                  </a:lnTo>
                  <a:lnTo>
                    <a:pt x="328834" y="323246"/>
                  </a:lnTo>
                  <a:lnTo>
                    <a:pt x="341989" y="308630"/>
                  </a:lnTo>
                  <a:lnTo>
                    <a:pt x="366484" y="282512"/>
                  </a:lnTo>
                  <a:lnTo>
                    <a:pt x="386777" y="261498"/>
                  </a:lnTo>
                  <a:lnTo>
                    <a:pt x="396140" y="247710"/>
                  </a:lnTo>
                  <a:lnTo>
                    <a:pt x="405205" y="231461"/>
                  </a:lnTo>
                  <a:lnTo>
                    <a:pt x="414070" y="213574"/>
                  </a:lnTo>
                  <a:lnTo>
                    <a:pt x="419979" y="196005"/>
                  </a:lnTo>
                  <a:lnTo>
                    <a:pt x="423920" y="178648"/>
                  </a:lnTo>
                  <a:lnTo>
                    <a:pt x="426546" y="161432"/>
                  </a:lnTo>
                  <a:lnTo>
                    <a:pt x="425475" y="145721"/>
                  </a:lnTo>
                  <a:lnTo>
                    <a:pt x="421939" y="131013"/>
                  </a:lnTo>
                  <a:lnTo>
                    <a:pt x="416759" y="116975"/>
                  </a:lnTo>
                  <a:lnTo>
                    <a:pt x="406251" y="104795"/>
                  </a:lnTo>
                  <a:lnTo>
                    <a:pt x="392190" y="93853"/>
                  </a:lnTo>
                  <a:lnTo>
                    <a:pt x="375760" y="83734"/>
                  </a:lnTo>
                  <a:lnTo>
                    <a:pt x="360573" y="75578"/>
                  </a:lnTo>
                  <a:lnTo>
                    <a:pt x="346215" y="68730"/>
                  </a:lnTo>
                  <a:lnTo>
                    <a:pt x="332410" y="62754"/>
                  </a:lnTo>
                  <a:lnTo>
                    <a:pt x="317562" y="58770"/>
                  </a:lnTo>
                  <a:lnTo>
                    <a:pt x="302018" y="56112"/>
                  </a:lnTo>
                  <a:lnTo>
                    <a:pt x="286012" y="54340"/>
                  </a:lnTo>
                  <a:lnTo>
                    <a:pt x="268285" y="47516"/>
                  </a:lnTo>
                  <a:lnTo>
                    <a:pt x="249413" y="37323"/>
                  </a:lnTo>
                  <a:lnTo>
                    <a:pt x="229775" y="24882"/>
                  </a:lnTo>
                  <a:lnTo>
                    <a:pt x="206805" y="16588"/>
                  </a:lnTo>
                  <a:lnTo>
                    <a:pt x="181615" y="11058"/>
                  </a:lnTo>
                  <a:lnTo>
                    <a:pt x="154943" y="7373"/>
                  </a:lnTo>
                  <a:lnTo>
                    <a:pt x="130106" y="4914"/>
                  </a:lnTo>
                  <a:lnTo>
                    <a:pt x="106493" y="3277"/>
                  </a:lnTo>
                  <a:lnTo>
                    <a:pt x="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4" name="Group 143"/>
          <p:cNvGrpSpPr/>
          <p:nvPr/>
        </p:nvGrpSpPr>
        <p:grpSpPr>
          <a:xfrm>
            <a:off x="4686300" y="18122900"/>
            <a:ext cx="2208454" cy="1003301"/>
            <a:chOff x="4686300" y="18122900"/>
            <a:chExt cx="2208454" cy="1003301"/>
          </a:xfrm>
        </p:grpSpPr>
        <p:sp>
          <p:nvSpPr>
            <p:cNvPr id="135" name="Freeform 134"/>
            <p:cNvSpPr/>
            <p:nvPr/>
          </p:nvSpPr>
          <p:spPr>
            <a:xfrm>
              <a:off x="4686300" y="18249900"/>
              <a:ext cx="342901" cy="469901"/>
            </a:xfrm>
            <a:custGeom>
              <a:avLst/>
              <a:gdLst/>
              <a:ahLst/>
              <a:cxnLst/>
              <a:rect l="0" t="0" r="0" b="0"/>
              <a:pathLst>
                <a:path w="342901" h="469901">
                  <a:moveTo>
                    <a:pt x="0" y="0"/>
                  </a:moveTo>
                  <a:lnTo>
                    <a:pt x="6742" y="20226"/>
                  </a:lnTo>
                  <a:lnTo>
                    <a:pt x="11550" y="29005"/>
                  </a:lnTo>
                  <a:lnTo>
                    <a:pt x="17577" y="37682"/>
                  </a:lnTo>
                  <a:lnTo>
                    <a:pt x="24418" y="46288"/>
                  </a:lnTo>
                  <a:lnTo>
                    <a:pt x="33212" y="54847"/>
                  </a:lnTo>
                  <a:lnTo>
                    <a:pt x="43308" y="63375"/>
                  </a:lnTo>
                  <a:lnTo>
                    <a:pt x="54272" y="71883"/>
                  </a:lnTo>
                  <a:lnTo>
                    <a:pt x="64403" y="81788"/>
                  </a:lnTo>
                  <a:lnTo>
                    <a:pt x="73980" y="92626"/>
                  </a:lnTo>
                  <a:lnTo>
                    <a:pt x="83186" y="104083"/>
                  </a:lnTo>
                  <a:lnTo>
                    <a:pt x="94969" y="114544"/>
                  </a:lnTo>
                  <a:lnTo>
                    <a:pt x="108468" y="124341"/>
                  </a:lnTo>
                  <a:lnTo>
                    <a:pt x="123112" y="133694"/>
                  </a:lnTo>
                  <a:lnTo>
                    <a:pt x="137107" y="146984"/>
                  </a:lnTo>
                  <a:lnTo>
                    <a:pt x="150671" y="162900"/>
                  </a:lnTo>
                  <a:lnTo>
                    <a:pt x="163948" y="180567"/>
                  </a:lnTo>
                  <a:lnTo>
                    <a:pt x="186225" y="211484"/>
                  </a:lnTo>
                  <a:lnTo>
                    <a:pt x="196116" y="225655"/>
                  </a:lnTo>
                  <a:lnTo>
                    <a:pt x="206944" y="242160"/>
                  </a:lnTo>
                  <a:lnTo>
                    <a:pt x="230264" y="279311"/>
                  </a:lnTo>
                  <a:lnTo>
                    <a:pt x="240998" y="294864"/>
                  </a:lnTo>
                  <a:lnTo>
                    <a:pt x="250976" y="308054"/>
                  </a:lnTo>
                  <a:lnTo>
                    <a:pt x="260451" y="319668"/>
                  </a:lnTo>
                  <a:lnTo>
                    <a:pt x="268178" y="331646"/>
                  </a:lnTo>
                  <a:lnTo>
                    <a:pt x="274741" y="343864"/>
                  </a:lnTo>
                  <a:lnTo>
                    <a:pt x="280527" y="356243"/>
                  </a:lnTo>
                  <a:lnTo>
                    <a:pt x="287207" y="367317"/>
                  </a:lnTo>
                  <a:lnTo>
                    <a:pt x="294482" y="377522"/>
                  </a:lnTo>
                  <a:lnTo>
                    <a:pt x="302155" y="387148"/>
                  </a:lnTo>
                  <a:lnTo>
                    <a:pt x="310092" y="397798"/>
                  </a:lnTo>
                  <a:lnTo>
                    <a:pt x="318205" y="409133"/>
                  </a:lnTo>
                  <a:lnTo>
                    <a:pt x="342900" y="4699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a:off x="4699000" y="18161000"/>
              <a:ext cx="304801" cy="660401"/>
            </a:xfrm>
            <a:custGeom>
              <a:avLst/>
              <a:gdLst/>
              <a:ahLst/>
              <a:cxnLst/>
              <a:rect l="0" t="0" r="0" b="0"/>
              <a:pathLst>
                <a:path w="304801" h="660401">
                  <a:moveTo>
                    <a:pt x="304800" y="0"/>
                  </a:moveTo>
                  <a:lnTo>
                    <a:pt x="291315" y="13482"/>
                  </a:lnTo>
                  <a:lnTo>
                    <a:pt x="285932" y="21688"/>
                  </a:lnTo>
                  <a:lnTo>
                    <a:pt x="280933" y="31393"/>
                  </a:lnTo>
                  <a:lnTo>
                    <a:pt x="276188" y="42095"/>
                  </a:lnTo>
                  <a:lnTo>
                    <a:pt x="270203" y="53463"/>
                  </a:lnTo>
                  <a:lnTo>
                    <a:pt x="263391" y="65276"/>
                  </a:lnTo>
                  <a:lnTo>
                    <a:pt x="256027" y="77384"/>
                  </a:lnTo>
                  <a:lnTo>
                    <a:pt x="248296" y="91099"/>
                  </a:lnTo>
                  <a:lnTo>
                    <a:pt x="232179" y="121392"/>
                  </a:lnTo>
                  <a:lnTo>
                    <a:pt x="225342" y="135962"/>
                  </a:lnTo>
                  <a:lnTo>
                    <a:pt x="219372" y="149908"/>
                  </a:lnTo>
                  <a:lnTo>
                    <a:pt x="213981" y="163439"/>
                  </a:lnTo>
                  <a:lnTo>
                    <a:pt x="207565" y="178103"/>
                  </a:lnTo>
                  <a:lnTo>
                    <a:pt x="185051" y="227122"/>
                  </a:lnTo>
                  <a:lnTo>
                    <a:pt x="168793" y="265572"/>
                  </a:lnTo>
                  <a:lnTo>
                    <a:pt x="161917" y="287115"/>
                  </a:lnTo>
                  <a:lnTo>
                    <a:pt x="155923" y="309942"/>
                  </a:lnTo>
                  <a:lnTo>
                    <a:pt x="150515" y="333629"/>
                  </a:lnTo>
                  <a:lnTo>
                    <a:pt x="144088" y="357885"/>
                  </a:lnTo>
                  <a:lnTo>
                    <a:pt x="129420" y="407415"/>
                  </a:lnTo>
                  <a:lnTo>
                    <a:pt x="121558" y="428243"/>
                  </a:lnTo>
                  <a:lnTo>
                    <a:pt x="113494" y="446363"/>
                  </a:lnTo>
                  <a:lnTo>
                    <a:pt x="105296" y="462675"/>
                  </a:lnTo>
                  <a:lnTo>
                    <a:pt x="97008" y="477783"/>
                  </a:lnTo>
                  <a:lnTo>
                    <a:pt x="88661" y="492089"/>
                  </a:lnTo>
                  <a:lnTo>
                    <a:pt x="80274" y="505859"/>
                  </a:lnTo>
                  <a:lnTo>
                    <a:pt x="73271" y="520684"/>
                  </a:lnTo>
                  <a:lnTo>
                    <a:pt x="67192" y="536210"/>
                  </a:lnTo>
                  <a:lnTo>
                    <a:pt x="61728" y="552208"/>
                  </a:lnTo>
                  <a:lnTo>
                    <a:pt x="48131" y="588795"/>
                  </a:lnTo>
                  <a:lnTo>
                    <a:pt x="0" y="6604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Freeform 136"/>
            <p:cNvSpPr/>
            <p:nvPr/>
          </p:nvSpPr>
          <p:spPr>
            <a:xfrm>
              <a:off x="5067300" y="18415000"/>
              <a:ext cx="304801" cy="25401"/>
            </a:xfrm>
            <a:custGeom>
              <a:avLst/>
              <a:gdLst/>
              <a:ahLst/>
              <a:cxnLst/>
              <a:rect l="0" t="0" r="0" b="0"/>
              <a:pathLst>
                <a:path w="304801" h="25401">
                  <a:moveTo>
                    <a:pt x="0" y="0"/>
                  </a:moveTo>
                  <a:lnTo>
                    <a:pt x="13484" y="13482"/>
                  </a:lnTo>
                  <a:lnTo>
                    <a:pt x="24511" y="17456"/>
                  </a:lnTo>
                  <a:lnTo>
                    <a:pt x="38918" y="20104"/>
                  </a:lnTo>
                  <a:lnTo>
                    <a:pt x="55579" y="21869"/>
                  </a:lnTo>
                  <a:lnTo>
                    <a:pt x="73741" y="23046"/>
                  </a:lnTo>
                  <a:lnTo>
                    <a:pt x="92905" y="23831"/>
                  </a:lnTo>
                  <a:lnTo>
                    <a:pt x="112736" y="24353"/>
                  </a:lnTo>
                  <a:lnTo>
                    <a:pt x="133013" y="21880"/>
                  </a:lnTo>
                  <a:lnTo>
                    <a:pt x="153586" y="17408"/>
                  </a:lnTo>
                  <a:lnTo>
                    <a:pt x="174357" y="11605"/>
                  </a:lnTo>
                  <a:lnTo>
                    <a:pt x="195260" y="7737"/>
                  </a:lnTo>
                  <a:lnTo>
                    <a:pt x="216251" y="5157"/>
                  </a:lnTo>
                  <a:lnTo>
                    <a:pt x="237301" y="3438"/>
                  </a:lnTo>
                  <a:lnTo>
                    <a:pt x="254156" y="5114"/>
                  </a:lnTo>
                  <a:lnTo>
                    <a:pt x="268215" y="9053"/>
                  </a:lnTo>
                  <a:lnTo>
                    <a:pt x="304800" y="254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nvSpPr>
          <p:spPr>
            <a:xfrm>
              <a:off x="5219700" y="18542000"/>
              <a:ext cx="215901" cy="114301"/>
            </a:xfrm>
            <a:custGeom>
              <a:avLst/>
              <a:gdLst/>
              <a:ahLst/>
              <a:cxnLst/>
              <a:rect l="0" t="0" r="0" b="0"/>
              <a:pathLst>
                <a:path w="215901" h="114301">
                  <a:moveTo>
                    <a:pt x="0" y="114300"/>
                  </a:moveTo>
                  <a:lnTo>
                    <a:pt x="13484" y="80590"/>
                  </a:lnTo>
                  <a:lnTo>
                    <a:pt x="21689" y="67837"/>
                  </a:lnTo>
                  <a:lnTo>
                    <a:pt x="31392" y="56514"/>
                  </a:lnTo>
                  <a:lnTo>
                    <a:pt x="70641" y="18062"/>
                  </a:lnTo>
                  <a:lnTo>
                    <a:pt x="83783" y="12041"/>
                  </a:lnTo>
                  <a:lnTo>
                    <a:pt x="99600" y="8027"/>
                  </a:lnTo>
                  <a:lnTo>
                    <a:pt x="117200" y="5351"/>
                  </a:lnTo>
                  <a:lnTo>
                    <a:pt x="135988" y="3567"/>
                  </a:lnTo>
                  <a:lnTo>
                    <a:pt x="155570" y="2378"/>
                  </a:lnTo>
                  <a:lnTo>
                    <a:pt x="21590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Freeform 138"/>
            <p:cNvSpPr/>
            <p:nvPr/>
          </p:nvSpPr>
          <p:spPr>
            <a:xfrm>
              <a:off x="5537200" y="18140641"/>
              <a:ext cx="452229" cy="731560"/>
            </a:xfrm>
            <a:custGeom>
              <a:avLst/>
              <a:gdLst/>
              <a:ahLst/>
              <a:cxnLst/>
              <a:rect l="0" t="0" r="0" b="0"/>
              <a:pathLst>
                <a:path w="452229" h="731560">
                  <a:moveTo>
                    <a:pt x="88900" y="83859"/>
                  </a:moveTo>
                  <a:lnTo>
                    <a:pt x="102384" y="63632"/>
                  </a:lnTo>
                  <a:lnTo>
                    <a:pt x="109178" y="54853"/>
                  </a:lnTo>
                  <a:lnTo>
                    <a:pt x="116530" y="46176"/>
                  </a:lnTo>
                  <a:lnTo>
                    <a:pt x="124253" y="37570"/>
                  </a:lnTo>
                  <a:lnTo>
                    <a:pt x="136457" y="29011"/>
                  </a:lnTo>
                  <a:lnTo>
                    <a:pt x="151649" y="20483"/>
                  </a:lnTo>
                  <a:lnTo>
                    <a:pt x="168833" y="11975"/>
                  </a:lnTo>
                  <a:lnTo>
                    <a:pt x="187344" y="6302"/>
                  </a:lnTo>
                  <a:lnTo>
                    <a:pt x="206740" y="2521"/>
                  </a:lnTo>
                  <a:lnTo>
                    <a:pt x="226726" y="0"/>
                  </a:lnTo>
                  <a:lnTo>
                    <a:pt x="244284" y="1143"/>
                  </a:lnTo>
                  <a:lnTo>
                    <a:pt x="260223" y="4725"/>
                  </a:lnTo>
                  <a:lnTo>
                    <a:pt x="275082" y="9936"/>
                  </a:lnTo>
                  <a:lnTo>
                    <a:pt x="287810" y="17644"/>
                  </a:lnTo>
                  <a:lnTo>
                    <a:pt x="299117" y="27015"/>
                  </a:lnTo>
                  <a:lnTo>
                    <a:pt x="309478" y="37497"/>
                  </a:lnTo>
                  <a:lnTo>
                    <a:pt x="316385" y="50129"/>
                  </a:lnTo>
                  <a:lnTo>
                    <a:pt x="320990" y="64195"/>
                  </a:lnTo>
                  <a:lnTo>
                    <a:pt x="324060" y="79215"/>
                  </a:lnTo>
                  <a:lnTo>
                    <a:pt x="323284" y="96286"/>
                  </a:lnTo>
                  <a:lnTo>
                    <a:pt x="319945" y="114722"/>
                  </a:lnTo>
                  <a:lnTo>
                    <a:pt x="314897" y="134066"/>
                  </a:lnTo>
                  <a:lnTo>
                    <a:pt x="308709" y="149786"/>
                  </a:lnTo>
                  <a:lnTo>
                    <a:pt x="301761" y="163089"/>
                  </a:lnTo>
                  <a:lnTo>
                    <a:pt x="294307" y="174779"/>
                  </a:lnTo>
                  <a:lnTo>
                    <a:pt x="287927" y="186806"/>
                  </a:lnTo>
                  <a:lnTo>
                    <a:pt x="282263" y="199058"/>
                  </a:lnTo>
                  <a:lnTo>
                    <a:pt x="277075" y="211457"/>
                  </a:lnTo>
                  <a:lnTo>
                    <a:pt x="267972" y="219725"/>
                  </a:lnTo>
                  <a:lnTo>
                    <a:pt x="256259" y="225236"/>
                  </a:lnTo>
                  <a:lnTo>
                    <a:pt x="242806" y="228910"/>
                  </a:lnTo>
                  <a:lnTo>
                    <a:pt x="236659" y="227126"/>
                  </a:lnTo>
                  <a:lnTo>
                    <a:pt x="235384" y="221704"/>
                  </a:lnTo>
                  <a:lnTo>
                    <a:pt x="237356" y="213855"/>
                  </a:lnTo>
                  <a:lnTo>
                    <a:pt x="247073" y="197608"/>
                  </a:lnTo>
                  <a:lnTo>
                    <a:pt x="253615" y="189325"/>
                  </a:lnTo>
                  <a:lnTo>
                    <a:pt x="262210" y="186626"/>
                  </a:lnTo>
                  <a:lnTo>
                    <a:pt x="272173" y="187648"/>
                  </a:lnTo>
                  <a:lnTo>
                    <a:pt x="283049" y="191151"/>
                  </a:lnTo>
                  <a:lnTo>
                    <a:pt x="294532" y="197720"/>
                  </a:lnTo>
                  <a:lnTo>
                    <a:pt x="306421" y="206333"/>
                  </a:lnTo>
                  <a:lnTo>
                    <a:pt x="318581" y="216308"/>
                  </a:lnTo>
                  <a:lnTo>
                    <a:pt x="332332" y="225780"/>
                  </a:lnTo>
                  <a:lnTo>
                    <a:pt x="347143" y="234917"/>
                  </a:lnTo>
                  <a:lnTo>
                    <a:pt x="362662" y="243832"/>
                  </a:lnTo>
                  <a:lnTo>
                    <a:pt x="374419" y="256829"/>
                  </a:lnTo>
                  <a:lnTo>
                    <a:pt x="383668" y="272551"/>
                  </a:lnTo>
                  <a:lnTo>
                    <a:pt x="399119" y="308832"/>
                  </a:lnTo>
                  <a:lnTo>
                    <a:pt x="415394" y="348476"/>
                  </a:lnTo>
                  <a:lnTo>
                    <a:pt x="423684" y="366103"/>
                  </a:lnTo>
                  <a:lnTo>
                    <a:pt x="432034" y="382090"/>
                  </a:lnTo>
                  <a:lnTo>
                    <a:pt x="440422" y="396979"/>
                  </a:lnTo>
                  <a:lnTo>
                    <a:pt x="446015" y="412550"/>
                  </a:lnTo>
                  <a:lnTo>
                    <a:pt x="449743" y="428575"/>
                  </a:lnTo>
                  <a:lnTo>
                    <a:pt x="452228" y="444903"/>
                  </a:lnTo>
                  <a:lnTo>
                    <a:pt x="451063" y="460022"/>
                  </a:lnTo>
                  <a:lnTo>
                    <a:pt x="447464" y="474334"/>
                  </a:lnTo>
                  <a:lnTo>
                    <a:pt x="442243" y="488108"/>
                  </a:lnTo>
                  <a:lnTo>
                    <a:pt x="428915" y="510939"/>
                  </a:lnTo>
                  <a:lnTo>
                    <a:pt x="421410" y="520979"/>
                  </a:lnTo>
                  <a:lnTo>
                    <a:pt x="412173" y="531906"/>
                  </a:lnTo>
                  <a:lnTo>
                    <a:pt x="401782" y="543423"/>
                  </a:lnTo>
                  <a:lnTo>
                    <a:pt x="380358" y="566099"/>
                  </a:lnTo>
                  <a:lnTo>
                    <a:pt x="361429" y="585584"/>
                  </a:lnTo>
                  <a:lnTo>
                    <a:pt x="351020" y="593320"/>
                  </a:lnTo>
                  <a:lnTo>
                    <a:pt x="339847" y="599889"/>
                  </a:lnTo>
                  <a:lnTo>
                    <a:pt x="328164" y="605678"/>
                  </a:lnTo>
                  <a:lnTo>
                    <a:pt x="316143" y="612361"/>
                  </a:lnTo>
                  <a:lnTo>
                    <a:pt x="303895" y="619638"/>
                  </a:lnTo>
                  <a:lnTo>
                    <a:pt x="291496" y="627312"/>
                  </a:lnTo>
                  <a:lnTo>
                    <a:pt x="280408" y="635250"/>
                  </a:lnTo>
                  <a:lnTo>
                    <a:pt x="270194" y="643364"/>
                  </a:lnTo>
                  <a:lnTo>
                    <a:pt x="260563" y="651596"/>
                  </a:lnTo>
                  <a:lnTo>
                    <a:pt x="249908" y="658495"/>
                  </a:lnTo>
                  <a:lnTo>
                    <a:pt x="238572" y="664505"/>
                  </a:lnTo>
                  <a:lnTo>
                    <a:pt x="226781" y="669922"/>
                  </a:lnTo>
                  <a:lnTo>
                    <a:pt x="213276" y="673534"/>
                  </a:lnTo>
                  <a:lnTo>
                    <a:pt x="198628" y="675942"/>
                  </a:lnTo>
                  <a:lnTo>
                    <a:pt x="183219" y="677548"/>
                  </a:lnTo>
                  <a:lnTo>
                    <a:pt x="168712" y="681441"/>
                  </a:lnTo>
                  <a:lnTo>
                    <a:pt x="154808" y="686857"/>
                  </a:lnTo>
                  <a:lnTo>
                    <a:pt x="141305" y="693291"/>
                  </a:lnTo>
                  <a:lnTo>
                    <a:pt x="129481" y="700402"/>
                  </a:lnTo>
                  <a:lnTo>
                    <a:pt x="118776" y="707965"/>
                  </a:lnTo>
                  <a:lnTo>
                    <a:pt x="108817" y="715829"/>
                  </a:lnTo>
                  <a:lnTo>
                    <a:pt x="95122" y="721072"/>
                  </a:lnTo>
                  <a:lnTo>
                    <a:pt x="78937" y="724568"/>
                  </a:lnTo>
                  <a:lnTo>
                    <a:pt x="0" y="73155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Freeform 139"/>
            <p:cNvSpPr/>
            <p:nvPr/>
          </p:nvSpPr>
          <p:spPr>
            <a:xfrm>
              <a:off x="6022707" y="18122900"/>
              <a:ext cx="276494" cy="392834"/>
            </a:xfrm>
            <a:custGeom>
              <a:avLst/>
              <a:gdLst/>
              <a:ahLst/>
              <a:cxnLst/>
              <a:rect l="0" t="0" r="0" b="0"/>
              <a:pathLst>
                <a:path w="276494" h="392834">
                  <a:moveTo>
                    <a:pt x="73293" y="0"/>
                  </a:moveTo>
                  <a:lnTo>
                    <a:pt x="73293" y="33709"/>
                  </a:lnTo>
                  <a:lnTo>
                    <a:pt x="71881" y="47873"/>
                  </a:lnTo>
                  <a:lnTo>
                    <a:pt x="69530" y="61548"/>
                  </a:lnTo>
                  <a:lnTo>
                    <a:pt x="66551" y="74899"/>
                  </a:lnTo>
                  <a:lnTo>
                    <a:pt x="64565" y="93676"/>
                  </a:lnTo>
                  <a:lnTo>
                    <a:pt x="63240" y="116073"/>
                  </a:lnTo>
                  <a:lnTo>
                    <a:pt x="62358" y="140882"/>
                  </a:lnTo>
                  <a:lnTo>
                    <a:pt x="58947" y="161655"/>
                  </a:lnTo>
                  <a:lnTo>
                    <a:pt x="53851" y="179736"/>
                  </a:lnTo>
                  <a:lnTo>
                    <a:pt x="47632" y="196023"/>
                  </a:lnTo>
                  <a:lnTo>
                    <a:pt x="43485" y="212526"/>
                  </a:lnTo>
                  <a:lnTo>
                    <a:pt x="40721" y="229173"/>
                  </a:lnTo>
                  <a:lnTo>
                    <a:pt x="38878" y="245915"/>
                  </a:lnTo>
                  <a:lnTo>
                    <a:pt x="34827" y="264132"/>
                  </a:lnTo>
                  <a:lnTo>
                    <a:pt x="29305" y="283333"/>
                  </a:lnTo>
                  <a:lnTo>
                    <a:pt x="6905" y="351359"/>
                  </a:lnTo>
                  <a:lnTo>
                    <a:pt x="3634" y="354184"/>
                  </a:lnTo>
                  <a:lnTo>
                    <a:pt x="1453" y="349011"/>
                  </a:lnTo>
                  <a:lnTo>
                    <a:pt x="0" y="338508"/>
                  </a:lnTo>
                  <a:lnTo>
                    <a:pt x="6086" y="334326"/>
                  </a:lnTo>
                  <a:lnTo>
                    <a:pt x="17199" y="334362"/>
                  </a:lnTo>
                  <a:lnTo>
                    <a:pt x="31664" y="337208"/>
                  </a:lnTo>
                  <a:lnTo>
                    <a:pt x="45540" y="340517"/>
                  </a:lnTo>
                  <a:lnTo>
                    <a:pt x="59024" y="344134"/>
                  </a:lnTo>
                  <a:lnTo>
                    <a:pt x="72247" y="347955"/>
                  </a:lnTo>
                  <a:lnTo>
                    <a:pt x="83884" y="353325"/>
                  </a:lnTo>
                  <a:lnTo>
                    <a:pt x="94465" y="359728"/>
                  </a:lnTo>
                  <a:lnTo>
                    <a:pt x="115158" y="374367"/>
                  </a:lnTo>
                  <a:lnTo>
                    <a:pt x="138466" y="390283"/>
                  </a:lnTo>
                  <a:lnTo>
                    <a:pt x="150608" y="392833"/>
                  </a:lnTo>
                  <a:lnTo>
                    <a:pt x="162936" y="391709"/>
                  </a:lnTo>
                  <a:lnTo>
                    <a:pt x="175388" y="388140"/>
                  </a:lnTo>
                  <a:lnTo>
                    <a:pt x="189334" y="382937"/>
                  </a:lnTo>
                  <a:lnTo>
                    <a:pt x="204276" y="376646"/>
                  </a:lnTo>
                  <a:lnTo>
                    <a:pt x="219881" y="369631"/>
                  </a:lnTo>
                  <a:lnTo>
                    <a:pt x="233107" y="360720"/>
                  </a:lnTo>
                  <a:lnTo>
                    <a:pt x="244747" y="350546"/>
                  </a:lnTo>
                  <a:lnTo>
                    <a:pt x="276493" y="3175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eform 140"/>
            <p:cNvSpPr/>
            <p:nvPr/>
          </p:nvSpPr>
          <p:spPr>
            <a:xfrm>
              <a:off x="6311900" y="18135600"/>
              <a:ext cx="88901" cy="736601"/>
            </a:xfrm>
            <a:custGeom>
              <a:avLst/>
              <a:gdLst/>
              <a:ahLst/>
              <a:cxnLst/>
              <a:rect l="0" t="0" r="0" b="0"/>
              <a:pathLst>
                <a:path w="88901" h="736601">
                  <a:moveTo>
                    <a:pt x="0" y="0"/>
                  </a:moveTo>
                  <a:lnTo>
                    <a:pt x="0" y="137090"/>
                  </a:lnTo>
                  <a:lnTo>
                    <a:pt x="2822" y="161949"/>
                  </a:lnTo>
                  <a:lnTo>
                    <a:pt x="7526" y="189811"/>
                  </a:lnTo>
                  <a:lnTo>
                    <a:pt x="13484" y="219673"/>
                  </a:lnTo>
                  <a:lnTo>
                    <a:pt x="17455" y="246637"/>
                  </a:lnTo>
                  <a:lnTo>
                    <a:pt x="20104" y="271670"/>
                  </a:lnTo>
                  <a:lnTo>
                    <a:pt x="21869" y="295412"/>
                  </a:lnTo>
                  <a:lnTo>
                    <a:pt x="25868" y="318298"/>
                  </a:lnTo>
                  <a:lnTo>
                    <a:pt x="31356" y="340610"/>
                  </a:lnTo>
                  <a:lnTo>
                    <a:pt x="37837" y="362539"/>
                  </a:lnTo>
                  <a:lnTo>
                    <a:pt x="42158" y="382804"/>
                  </a:lnTo>
                  <a:lnTo>
                    <a:pt x="45039" y="401958"/>
                  </a:lnTo>
                  <a:lnTo>
                    <a:pt x="46959" y="420372"/>
                  </a:lnTo>
                  <a:lnTo>
                    <a:pt x="48239" y="439703"/>
                  </a:lnTo>
                  <a:lnTo>
                    <a:pt x="49093" y="459647"/>
                  </a:lnTo>
                  <a:lnTo>
                    <a:pt x="49662" y="479998"/>
                  </a:lnTo>
                  <a:lnTo>
                    <a:pt x="51452" y="500620"/>
                  </a:lnTo>
                  <a:lnTo>
                    <a:pt x="54057" y="521425"/>
                  </a:lnTo>
                  <a:lnTo>
                    <a:pt x="57204" y="542349"/>
                  </a:lnTo>
                  <a:lnTo>
                    <a:pt x="59302" y="566177"/>
                  </a:lnTo>
                  <a:lnTo>
                    <a:pt x="60701" y="591940"/>
                  </a:lnTo>
                  <a:lnTo>
                    <a:pt x="61634" y="618993"/>
                  </a:lnTo>
                  <a:lnTo>
                    <a:pt x="65078" y="641263"/>
                  </a:lnTo>
                  <a:lnTo>
                    <a:pt x="70196" y="660342"/>
                  </a:lnTo>
                  <a:lnTo>
                    <a:pt x="88900" y="7366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Freeform 141"/>
            <p:cNvSpPr/>
            <p:nvPr/>
          </p:nvSpPr>
          <p:spPr>
            <a:xfrm>
              <a:off x="6527800" y="18757900"/>
              <a:ext cx="1" cy="152401"/>
            </a:xfrm>
            <a:custGeom>
              <a:avLst/>
              <a:gdLst/>
              <a:ahLst/>
              <a:cxnLst/>
              <a:rect l="0" t="0" r="0" b="0"/>
              <a:pathLst>
                <a:path w="1" h="152401">
                  <a:moveTo>
                    <a:pt x="0" y="0"/>
                  </a:moveTo>
                  <a:lnTo>
                    <a:pt x="0" y="1524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Freeform 142"/>
            <p:cNvSpPr/>
            <p:nvPr/>
          </p:nvSpPr>
          <p:spPr>
            <a:xfrm>
              <a:off x="6642100" y="18127096"/>
              <a:ext cx="252654" cy="999105"/>
            </a:xfrm>
            <a:custGeom>
              <a:avLst/>
              <a:gdLst/>
              <a:ahLst/>
              <a:cxnLst/>
              <a:rect l="0" t="0" r="0" b="0"/>
              <a:pathLst>
                <a:path w="252654" h="999105">
                  <a:moveTo>
                    <a:pt x="0" y="122804"/>
                  </a:moveTo>
                  <a:lnTo>
                    <a:pt x="6741" y="95835"/>
                  </a:lnTo>
                  <a:lnTo>
                    <a:pt x="14371" y="86480"/>
                  </a:lnTo>
                  <a:lnTo>
                    <a:pt x="25103" y="78833"/>
                  </a:lnTo>
                  <a:lnTo>
                    <a:pt x="37902" y="72323"/>
                  </a:lnTo>
                  <a:lnTo>
                    <a:pt x="53490" y="62339"/>
                  </a:lnTo>
                  <a:lnTo>
                    <a:pt x="70938" y="50037"/>
                  </a:lnTo>
                  <a:lnTo>
                    <a:pt x="89625" y="36193"/>
                  </a:lnTo>
                  <a:lnTo>
                    <a:pt x="106316" y="25552"/>
                  </a:lnTo>
                  <a:lnTo>
                    <a:pt x="121677" y="17047"/>
                  </a:lnTo>
                  <a:lnTo>
                    <a:pt x="136152" y="9965"/>
                  </a:lnTo>
                  <a:lnTo>
                    <a:pt x="151445" y="5245"/>
                  </a:lnTo>
                  <a:lnTo>
                    <a:pt x="167285" y="2098"/>
                  </a:lnTo>
                  <a:lnTo>
                    <a:pt x="183491" y="0"/>
                  </a:lnTo>
                  <a:lnTo>
                    <a:pt x="198527" y="2834"/>
                  </a:lnTo>
                  <a:lnTo>
                    <a:pt x="212784" y="8956"/>
                  </a:lnTo>
                  <a:lnTo>
                    <a:pt x="226523" y="17272"/>
                  </a:lnTo>
                  <a:lnTo>
                    <a:pt x="235682" y="32694"/>
                  </a:lnTo>
                  <a:lnTo>
                    <a:pt x="241787" y="52853"/>
                  </a:lnTo>
                  <a:lnTo>
                    <a:pt x="245858" y="76169"/>
                  </a:lnTo>
                  <a:lnTo>
                    <a:pt x="245750" y="101592"/>
                  </a:lnTo>
                  <a:lnTo>
                    <a:pt x="242855" y="128417"/>
                  </a:lnTo>
                  <a:lnTo>
                    <a:pt x="238104" y="156180"/>
                  </a:lnTo>
                  <a:lnTo>
                    <a:pt x="233524" y="178921"/>
                  </a:lnTo>
                  <a:lnTo>
                    <a:pt x="229061" y="198315"/>
                  </a:lnTo>
                  <a:lnTo>
                    <a:pt x="224673" y="215477"/>
                  </a:lnTo>
                  <a:lnTo>
                    <a:pt x="218926" y="231153"/>
                  </a:lnTo>
                  <a:lnTo>
                    <a:pt x="212273" y="245836"/>
                  </a:lnTo>
                  <a:lnTo>
                    <a:pt x="205016" y="259859"/>
                  </a:lnTo>
                  <a:lnTo>
                    <a:pt x="197354" y="272029"/>
                  </a:lnTo>
                  <a:lnTo>
                    <a:pt x="189425" y="282964"/>
                  </a:lnTo>
                  <a:lnTo>
                    <a:pt x="181316" y="293077"/>
                  </a:lnTo>
                  <a:lnTo>
                    <a:pt x="173089" y="302642"/>
                  </a:lnTo>
                  <a:lnTo>
                    <a:pt x="164781" y="311840"/>
                  </a:lnTo>
                  <a:lnTo>
                    <a:pt x="156421" y="320795"/>
                  </a:lnTo>
                  <a:lnTo>
                    <a:pt x="146614" y="328175"/>
                  </a:lnTo>
                  <a:lnTo>
                    <a:pt x="135842" y="334507"/>
                  </a:lnTo>
                  <a:lnTo>
                    <a:pt x="124428" y="340139"/>
                  </a:lnTo>
                  <a:lnTo>
                    <a:pt x="113996" y="346717"/>
                  </a:lnTo>
                  <a:lnTo>
                    <a:pt x="104219" y="353923"/>
                  </a:lnTo>
                  <a:lnTo>
                    <a:pt x="94880" y="361550"/>
                  </a:lnTo>
                  <a:lnTo>
                    <a:pt x="81598" y="363812"/>
                  </a:lnTo>
                  <a:lnTo>
                    <a:pt x="65687" y="362497"/>
                  </a:lnTo>
                  <a:lnTo>
                    <a:pt x="48024" y="358800"/>
                  </a:lnTo>
                  <a:lnTo>
                    <a:pt x="39072" y="349280"/>
                  </a:lnTo>
                  <a:lnTo>
                    <a:pt x="35926" y="335876"/>
                  </a:lnTo>
                  <a:lnTo>
                    <a:pt x="36650" y="319884"/>
                  </a:lnTo>
                  <a:lnTo>
                    <a:pt x="44189" y="309225"/>
                  </a:lnTo>
                  <a:lnTo>
                    <a:pt x="56270" y="302118"/>
                  </a:lnTo>
                  <a:lnTo>
                    <a:pt x="71380" y="297380"/>
                  </a:lnTo>
                  <a:lnTo>
                    <a:pt x="88509" y="297044"/>
                  </a:lnTo>
                  <a:lnTo>
                    <a:pt x="106984" y="299642"/>
                  </a:lnTo>
                  <a:lnTo>
                    <a:pt x="126355" y="304196"/>
                  </a:lnTo>
                  <a:lnTo>
                    <a:pt x="142092" y="310054"/>
                  </a:lnTo>
                  <a:lnTo>
                    <a:pt x="155406" y="316782"/>
                  </a:lnTo>
                  <a:lnTo>
                    <a:pt x="167103" y="324089"/>
                  </a:lnTo>
                  <a:lnTo>
                    <a:pt x="177724" y="336015"/>
                  </a:lnTo>
                  <a:lnTo>
                    <a:pt x="187627" y="351024"/>
                  </a:lnTo>
                  <a:lnTo>
                    <a:pt x="197051" y="368083"/>
                  </a:lnTo>
                  <a:lnTo>
                    <a:pt x="204745" y="383690"/>
                  </a:lnTo>
                  <a:lnTo>
                    <a:pt x="211285" y="398328"/>
                  </a:lnTo>
                  <a:lnTo>
                    <a:pt x="238663" y="465722"/>
                  </a:lnTo>
                  <a:lnTo>
                    <a:pt x="243775" y="484061"/>
                  </a:lnTo>
                  <a:lnTo>
                    <a:pt x="247184" y="501931"/>
                  </a:lnTo>
                  <a:lnTo>
                    <a:pt x="249456" y="519488"/>
                  </a:lnTo>
                  <a:lnTo>
                    <a:pt x="250970" y="538249"/>
                  </a:lnTo>
                  <a:lnTo>
                    <a:pt x="251980" y="557811"/>
                  </a:lnTo>
                  <a:lnTo>
                    <a:pt x="252653" y="577909"/>
                  </a:lnTo>
                  <a:lnTo>
                    <a:pt x="250280" y="599774"/>
                  </a:lnTo>
                  <a:lnTo>
                    <a:pt x="245875" y="622816"/>
                  </a:lnTo>
                  <a:lnTo>
                    <a:pt x="225270" y="707151"/>
                  </a:lnTo>
                  <a:lnTo>
                    <a:pt x="219324" y="724035"/>
                  </a:lnTo>
                  <a:lnTo>
                    <a:pt x="212538" y="739524"/>
                  </a:lnTo>
                  <a:lnTo>
                    <a:pt x="181369" y="801543"/>
                  </a:lnTo>
                  <a:lnTo>
                    <a:pt x="168890" y="819418"/>
                  </a:lnTo>
                  <a:lnTo>
                    <a:pt x="153516" y="838391"/>
                  </a:lnTo>
                  <a:lnTo>
                    <a:pt x="136211" y="858095"/>
                  </a:lnTo>
                  <a:lnTo>
                    <a:pt x="121851" y="875465"/>
                  </a:lnTo>
                  <a:lnTo>
                    <a:pt x="109456" y="891278"/>
                  </a:lnTo>
                  <a:lnTo>
                    <a:pt x="98371" y="906053"/>
                  </a:lnTo>
                  <a:lnTo>
                    <a:pt x="86747" y="918725"/>
                  </a:lnTo>
                  <a:lnTo>
                    <a:pt x="74764" y="929996"/>
                  </a:lnTo>
                  <a:lnTo>
                    <a:pt x="62543" y="940332"/>
                  </a:lnTo>
                  <a:lnTo>
                    <a:pt x="50162" y="951455"/>
                  </a:lnTo>
                  <a:lnTo>
                    <a:pt x="0" y="99910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1" name="Group 150"/>
          <p:cNvGrpSpPr/>
          <p:nvPr/>
        </p:nvGrpSpPr>
        <p:grpSpPr>
          <a:xfrm>
            <a:off x="7391400" y="18180727"/>
            <a:ext cx="2387149" cy="1339174"/>
            <a:chOff x="7391400" y="18180727"/>
            <a:chExt cx="2387149" cy="1339174"/>
          </a:xfrm>
        </p:grpSpPr>
        <p:sp>
          <p:nvSpPr>
            <p:cNvPr id="145" name="Freeform 144"/>
            <p:cNvSpPr/>
            <p:nvPr/>
          </p:nvSpPr>
          <p:spPr>
            <a:xfrm>
              <a:off x="7391400" y="18377365"/>
              <a:ext cx="376608" cy="532936"/>
            </a:xfrm>
            <a:custGeom>
              <a:avLst/>
              <a:gdLst/>
              <a:ahLst/>
              <a:cxnLst/>
              <a:rect l="0" t="0" r="0" b="0"/>
              <a:pathLst>
                <a:path w="376608" h="532936">
                  <a:moveTo>
                    <a:pt x="368300" y="37635"/>
                  </a:moveTo>
                  <a:lnTo>
                    <a:pt x="354815" y="17408"/>
                  </a:lnTo>
                  <a:lnTo>
                    <a:pt x="345199" y="11450"/>
                  </a:lnTo>
                  <a:lnTo>
                    <a:pt x="333144" y="7478"/>
                  </a:lnTo>
                  <a:lnTo>
                    <a:pt x="319462" y="4830"/>
                  </a:lnTo>
                  <a:lnTo>
                    <a:pt x="301875" y="3066"/>
                  </a:lnTo>
                  <a:lnTo>
                    <a:pt x="281683" y="1888"/>
                  </a:lnTo>
                  <a:lnTo>
                    <a:pt x="239492" y="581"/>
                  </a:lnTo>
                  <a:lnTo>
                    <a:pt x="201926" y="0"/>
                  </a:lnTo>
                  <a:lnTo>
                    <a:pt x="185417" y="2666"/>
                  </a:lnTo>
                  <a:lnTo>
                    <a:pt x="170177" y="7267"/>
                  </a:lnTo>
                  <a:lnTo>
                    <a:pt x="155785" y="13155"/>
                  </a:lnTo>
                  <a:lnTo>
                    <a:pt x="139134" y="17082"/>
                  </a:lnTo>
                  <a:lnTo>
                    <a:pt x="120978" y="19699"/>
                  </a:lnTo>
                  <a:lnTo>
                    <a:pt x="101819" y="21445"/>
                  </a:lnTo>
                  <a:lnTo>
                    <a:pt x="86224" y="26841"/>
                  </a:lnTo>
                  <a:lnTo>
                    <a:pt x="73004" y="34672"/>
                  </a:lnTo>
                  <a:lnTo>
                    <a:pt x="61369" y="44126"/>
                  </a:lnTo>
                  <a:lnTo>
                    <a:pt x="53613" y="57484"/>
                  </a:lnTo>
                  <a:lnTo>
                    <a:pt x="48442" y="73446"/>
                  </a:lnTo>
                  <a:lnTo>
                    <a:pt x="44994" y="91141"/>
                  </a:lnTo>
                  <a:lnTo>
                    <a:pt x="48341" y="105762"/>
                  </a:lnTo>
                  <a:lnTo>
                    <a:pt x="56216" y="118330"/>
                  </a:lnTo>
                  <a:lnTo>
                    <a:pt x="67110" y="129533"/>
                  </a:lnTo>
                  <a:lnTo>
                    <a:pt x="81429" y="138411"/>
                  </a:lnTo>
                  <a:lnTo>
                    <a:pt x="98031" y="145740"/>
                  </a:lnTo>
                  <a:lnTo>
                    <a:pt x="116154" y="152038"/>
                  </a:lnTo>
                  <a:lnTo>
                    <a:pt x="132469" y="159060"/>
                  </a:lnTo>
                  <a:lnTo>
                    <a:pt x="147579" y="166563"/>
                  </a:lnTo>
                  <a:lnTo>
                    <a:pt x="161886" y="174386"/>
                  </a:lnTo>
                  <a:lnTo>
                    <a:pt x="178479" y="179603"/>
                  </a:lnTo>
                  <a:lnTo>
                    <a:pt x="196598" y="183080"/>
                  </a:lnTo>
                  <a:lnTo>
                    <a:pt x="215731" y="185398"/>
                  </a:lnTo>
                  <a:lnTo>
                    <a:pt x="232721" y="189766"/>
                  </a:lnTo>
                  <a:lnTo>
                    <a:pt x="248280" y="195499"/>
                  </a:lnTo>
                  <a:lnTo>
                    <a:pt x="262887" y="202145"/>
                  </a:lnTo>
                  <a:lnTo>
                    <a:pt x="275447" y="209396"/>
                  </a:lnTo>
                  <a:lnTo>
                    <a:pt x="286642" y="217053"/>
                  </a:lnTo>
                  <a:lnTo>
                    <a:pt x="296928" y="224981"/>
                  </a:lnTo>
                  <a:lnTo>
                    <a:pt x="309429" y="231677"/>
                  </a:lnTo>
                  <a:lnTo>
                    <a:pt x="323408" y="237551"/>
                  </a:lnTo>
                  <a:lnTo>
                    <a:pt x="338372" y="242879"/>
                  </a:lnTo>
                  <a:lnTo>
                    <a:pt x="349759" y="252076"/>
                  </a:lnTo>
                  <a:lnTo>
                    <a:pt x="358761" y="263850"/>
                  </a:lnTo>
                  <a:lnTo>
                    <a:pt x="366174" y="277345"/>
                  </a:lnTo>
                  <a:lnTo>
                    <a:pt x="371116" y="293397"/>
                  </a:lnTo>
                  <a:lnTo>
                    <a:pt x="374411" y="311154"/>
                  </a:lnTo>
                  <a:lnTo>
                    <a:pt x="376607" y="330048"/>
                  </a:lnTo>
                  <a:lnTo>
                    <a:pt x="373838" y="344055"/>
                  </a:lnTo>
                  <a:lnTo>
                    <a:pt x="367758" y="354804"/>
                  </a:lnTo>
                  <a:lnTo>
                    <a:pt x="334326" y="388936"/>
                  </a:lnTo>
                  <a:lnTo>
                    <a:pt x="321661" y="397425"/>
                  </a:lnTo>
                  <a:lnTo>
                    <a:pt x="306163" y="405905"/>
                  </a:lnTo>
                  <a:lnTo>
                    <a:pt x="288775" y="414382"/>
                  </a:lnTo>
                  <a:lnTo>
                    <a:pt x="270128" y="421444"/>
                  </a:lnTo>
                  <a:lnTo>
                    <a:pt x="250641" y="427563"/>
                  </a:lnTo>
                  <a:lnTo>
                    <a:pt x="230593" y="433054"/>
                  </a:lnTo>
                  <a:lnTo>
                    <a:pt x="212996" y="439536"/>
                  </a:lnTo>
                  <a:lnTo>
                    <a:pt x="197030" y="446681"/>
                  </a:lnTo>
                  <a:lnTo>
                    <a:pt x="134248" y="478425"/>
                  </a:lnTo>
                  <a:lnTo>
                    <a:pt x="119132" y="486716"/>
                  </a:lnTo>
                  <a:lnTo>
                    <a:pt x="104821" y="495067"/>
                  </a:lnTo>
                  <a:lnTo>
                    <a:pt x="91047" y="503456"/>
                  </a:lnTo>
                  <a:lnTo>
                    <a:pt x="77631" y="510460"/>
                  </a:lnTo>
                  <a:lnTo>
                    <a:pt x="64454" y="516540"/>
                  </a:lnTo>
                  <a:lnTo>
                    <a:pt x="0" y="53293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Freeform 145"/>
            <p:cNvSpPr/>
            <p:nvPr/>
          </p:nvSpPr>
          <p:spPr>
            <a:xfrm>
              <a:off x="7836436" y="18474506"/>
              <a:ext cx="287348" cy="424750"/>
            </a:xfrm>
            <a:custGeom>
              <a:avLst/>
              <a:gdLst/>
              <a:ahLst/>
              <a:cxnLst/>
              <a:rect l="0" t="0" r="0" b="0"/>
              <a:pathLst>
                <a:path w="287348" h="424750">
                  <a:moveTo>
                    <a:pt x="24864" y="181794"/>
                  </a:moveTo>
                  <a:lnTo>
                    <a:pt x="58574" y="181794"/>
                  </a:lnTo>
                  <a:lnTo>
                    <a:pt x="78381" y="178972"/>
                  </a:lnTo>
                  <a:lnTo>
                    <a:pt x="101464" y="174268"/>
                  </a:lnTo>
                  <a:lnTo>
                    <a:pt x="126731" y="168311"/>
                  </a:lnTo>
                  <a:lnTo>
                    <a:pt x="150630" y="164337"/>
                  </a:lnTo>
                  <a:lnTo>
                    <a:pt x="173620" y="161689"/>
                  </a:lnTo>
                  <a:lnTo>
                    <a:pt x="196000" y="159924"/>
                  </a:lnTo>
                  <a:lnTo>
                    <a:pt x="215155" y="157336"/>
                  </a:lnTo>
                  <a:lnTo>
                    <a:pt x="232158" y="154200"/>
                  </a:lnTo>
                  <a:lnTo>
                    <a:pt x="247727" y="150698"/>
                  </a:lnTo>
                  <a:lnTo>
                    <a:pt x="260927" y="145541"/>
                  </a:lnTo>
                  <a:lnTo>
                    <a:pt x="272551" y="139281"/>
                  </a:lnTo>
                  <a:lnTo>
                    <a:pt x="283121" y="132285"/>
                  </a:lnTo>
                  <a:lnTo>
                    <a:pt x="287347" y="124799"/>
                  </a:lnTo>
                  <a:lnTo>
                    <a:pt x="287341" y="116985"/>
                  </a:lnTo>
                  <a:lnTo>
                    <a:pt x="284515" y="108955"/>
                  </a:lnTo>
                  <a:lnTo>
                    <a:pt x="278398" y="99368"/>
                  </a:lnTo>
                  <a:lnTo>
                    <a:pt x="270087" y="88743"/>
                  </a:lnTo>
                  <a:lnTo>
                    <a:pt x="260313" y="77426"/>
                  </a:lnTo>
                  <a:lnTo>
                    <a:pt x="250974" y="67059"/>
                  </a:lnTo>
                  <a:lnTo>
                    <a:pt x="233072" y="48016"/>
                  </a:lnTo>
                  <a:lnTo>
                    <a:pt x="222936" y="38985"/>
                  </a:lnTo>
                  <a:lnTo>
                    <a:pt x="211945" y="30144"/>
                  </a:lnTo>
                  <a:lnTo>
                    <a:pt x="200385" y="21428"/>
                  </a:lnTo>
                  <a:lnTo>
                    <a:pt x="187033" y="14205"/>
                  </a:lnTo>
                  <a:lnTo>
                    <a:pt x="172488" y="7979"/>
                  </a:lnTo>
                  <a:lnTo>
                    <a:pt x="157146" y="2417"/>
                  </a:lnTo>
                  <a:lnTo>
                    <a:pt x="139863" y="121"/>
                  </a:lnTo>
                  <a:lnTo>
                    <a:pt x="121286" y="0"/>
                  </a:lnTo>
                  <a:lnTo>
                    <a:pt x="101845" y="1332"/>
                  </a:lnTo>
                  <a:lnTo>
                    <a:pt x="84651" y="7863"/>
                  </a:lnTo>
                  <a:lnTo>
                    <a:pt x="68955" y="17862"/>
                  </a:lnTo>
                  <a:lnTo>
                    <a:pt x="54258" y="30173"/>
                  </a:lnTo>
                  <a:lnTo>
                    <a:pt x="41638" y="42613"/>
                  </a:lnTo>
                  <a:lnTo>
                    <a:pt x="30402" y="55139"/>
                  </a:lnTo>
                  <a:lnTo>
                    <a:pt x="20089" y="67724"/>
                  </a:lnTo>
                  <a:lnTo>
                    <a:pt x="13214" y="81758"/>
                  </a:lnTo>
                  <a:lnTo>
                    <a:pt x="8630" y="96758"/>
                  </a:lnTo>
                  <a:lnTo>
                    <a:pt x="5575" y="112404"/>
                  </a:lnTo>
                  <a:lnTo>
                    <a:pt x="3538" y="131300"/>
                  </a:lnTo>
                  <a:lnTo>
                    <a:pt x="2180" y="152364"/>
                  </a:lnTo>
                  <a:lnTo>
                    <a:pt x="670" y="195524"/>
                  </a:lnTo>
                  <a:lnTo>
                    <a:pt x="0" y="233522"/>
                  </a:lnTo>
                  <a:lnTo>
                    <a:pt x="2643" y="250146"/>
                  </a:lnTo>
                  <a:lnTo>
                    <a:pt x="7228" y="265463"/>
                  </a:lnTo>
                  <a:lnTo>
                    <a:pt x="34864" y="333944"/>
                  </a:lnTo>
                  <a:lnTo>
                    <a:pt x="41408" y="352372"/>
                  </a:lnTo>
                  <a:lnTo>
                    <a:pt x="47182" y="370301"/>
                  </a:lnTo>
                  <a:lnTo>
                    <a:pt x="52442" y="387899"/>
                  </a:lnTo>
                  <a:lnTo>
                    <a:pt x="61594" y="401041"/>
                  </a:lnTo>
                  <a:lnTo>
                    <a:pt x="73340" y="411215"/>
                  </a:lnTo>
                  <a:lnTo>
                    <a:pt x="86814" y="419408"/>
                  </a:lnTo>
                  <a:lnTo>
                    <a:pt x="100030" y="423458"/>
                  </a:lnTo>
                  <a:lnTo>
                    <a:pt x="113075" y="424749"/>
                  </a:lnTo>
                  <a:lnTo>
                    <a:pt x="126005" y="424197"/>
                  </a:lnTo>
                  <a:lnTo>
                    <a:pt x="137447" y="421007"/>
                  </a:lnTo>
                  <a:lnTo>
                    <a:pt x="147897" y="416058"/>
                  </a:lnTo>
                  <a:lnTo>
                    <a:pt x="177264" y="39769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Freeform 146"/>
            <p:cNvSpPr/>
            <p:nvPr/>
          </p:nvSpPr>
          <p:spPr>
            <a:xfrm>
              <a:off x="8053790" y="18465800"/>
              <a:ext cx="366311" cy="495704"/>
            </a:xfrm>
            <a:custGeom>
              <a:avLst/>
              <a:gdLst/>
              <a:ahLst/>
              <a:cxnLst/>
              <a:rect l="0" t="0" r="0" b="0"/>
              <a:pathLst>
                <a:path w="366311" h="495704">
                  <a:moveTo>
                    <a:pt x="125010" y="0"/>
                  </a:moveTo>
                  <a:lnTo>
                    <a:pt x="162689" y="56519"/>
                  </a:lnTo>
                  <a:lnTo>
                    <a:pt x="152480" y="42617"/>
                  </a:lnTo>
                  <a:lnTo>
                    <a:pt x="146145" y="35466"/>
                  </a:lnTo>
                  <a:lnTo>
                    <a:pt x="139100" y="27877"/>
                  </a:lnTo>
                  <a:lnTo>
                    <a:pt x="130170" y="21407"/>
                  </a:lnTo>
                  <a:lnTo>
                    <a:pt x="119983" y="15682"/>
                  </a:lnTo>
                  <a:lnTo>
                    <a:pt x="108959" y="10455"/>
                  </a:lnTo>
                  <a:lnTo>
                    <a:pt x="94553" y="6970"/>
                  </a:lnTo>
                  <a:lnTo>
                    <a:pt x="77895" y="4646"/>
                  </a:lnTo>
                  <a:lnTo>
                    <a:pt x="59733" y="3097"/>
                  </a:lnTo>
                  <a:lnTo>
                    <a:pt x="44803" y="10531"/>
                  </a:lnTo>
                  <a:lnTo>
                    <a:pt x="32027" y="23955"/>
                  </a:lnTo>
                  <a:lnTo>
                    <a:pt x="20688" y="41369"/>
                  </a:lnTo>
                  <a:lnTo>
                    <a:pt x="13129" y="58624"/>
                  </a:lnTo>
                  <a:lnTo>
                    <a:pt x="8089" y="75772"/>
                  </a:lnTo>
                  <a:lnTo>
                    <a:pt x="4728" y="92847"/>
                  </a:lnTo>
                  <a:lnTo>
                    <a:pt x="2489" y="114109"/>
                  </a:lnTo>
                  <a:lnTo>
                    <a:pt x="995" y="138162"/>
                  </a:lnTo>
                  <a:lnTo>
                    <a:pt x="0" y="164075"/>
                  </a:lnTo>
                  <a:lnTo>
                    <a:pt x="2159" y="188405"/>
                  </a:lnTo>
                  <a:lnTo>
                    <a:pt x="6421" y="211681"/>
                  </a:lnTo>
                  <a:lnTo>
                    <a:pt x="12083" y="234253"/>
                  </a:lnTo>
                  <a:lnTo>
                    <a:pt x="18681" y="257770"/>
                  </a:lnTo>
                  <a:lnTo>
                    <a:pt x="33538" y="306475"/>
                  </a:lnTo>
                  <a:lnTo>
                    <a:pt x="40039" y="331317"/>
                  </a:lnTo>
                  <a:lnTo>
                    <a:pt x="45785" y="356344"/>
                  </a:lnTo>
                  <a:lnTo>
                    <a:pt x="51026" y="381496"/>
                  </a:lnTo>
                  <a:lnTo>
                    <a:pt x="61576" y="405319"/>
                  </a:lnTo>
                  <a:lnTo>
                    <a:pt x="75665" y="428257"/>
                  </a:lnTo>
                  <a:lnTo>
                    <a:pt x="92113" y="450605"/>
                  </a:lnTo>
                  <a:lnTo>
                    <a:pt x="108723" y="466914"/>
                  </a:lnTo>
                  <a:lnTo>
                    <a:pt x="125440" y="479198"/>
                  </a:lnTo>
                  <a:lnTo>
                    <a:pt x="142230" y="488799"/>
                  </a:lnTo>
                  <a:lnTo>
                    <a:pt x="160479" y="493788"/>
                  </a:lnTo>
                  <a:lnTo>
                    <a:pt x="179701" y="495703"/>
                  </a:lnTo>
                  <a:lnTo>
                    <a:pt x="199570" y="495569"/>
                  </a:lnTo>
                  <a:lnTo>
                    <a:pt x="217050" y="492656"/>
                  </a:lnTo>
                  <a:lnTo>
                    <a:pt x="232937" y="487892"/>
                  </a:lnTo>
                  <a:lnTo>
                    <a:pt x="247761" y="481894"/>
                  </a:lnTo>
                  <a:lnTo>
                    <a:pt x="260466" y="473664"/>
                  </a:lnTo>
                  <a:lnTo>
                    <a:pt x="271758" y="463942"/>
                  </a:lnTo>
                  <a:lnTo>
                    <a:pt x="282108" y="453228"/>
                  </a:lnTo>
                  <a:lnTo>
                    <a:pt x="291831" y="440441"/>
                  </a:lnTo>
                  <a:lnTo>
                    <a:pt x="301135" y="426271"/>
                  </a:lnTo>
                  <a:lnTo>
                    <a:pt x="310160" y="411181"/>
                  </a:lnTo>
                  <a:lnTo>
                    <a:pt x="320410" y="396887"/>
                  </a:lnTo>
                  <a:lnTo>
                    <a:pt x="331476" y="383125"/>
                  </a:lnTo>
                  <a:lnTo>
                    <a:pt x="366310" y="3429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Freeform 147"/>
            <p:cNvSpPr/>
            <p:nvPr/>
          </p:nvSpPr>
          <p:spPr>
            <a:xfrm>
              <a:off x="8296912" y="18529300"/>
              <a:ext cx="310418" cy="491767"/>
            </a:xfrm>
            <a:custGeom>
              <a:avLst/>
              <a:gdLst/>
              <a:ahLst/>
              <a:cxnLst/>
              <a:rect l="0" t="0" r="0" b="0"/>
              <a:pathLst>
                <a:path w="310418" h="491767">
                  <a:moveTo>
                    <a:pt x="186688" y="0"/>
                  </a:moveTo>
                  <a:lnTo>
                    <a:pt x="152977" y="6742"/>
                  </a:lnTo>
                  <a:lnTo>
                    <a:pt x="140225" y="11549"/>
                  </a:lnTo>
                  <a:lnTo>
                    <a:pt x="128902" y="17578"/>
                  </a:lnTo>
                  <a:lnTo>
                    <a:pt x="118530" y="24418"/>
                  </a:lnTo>
                  <a:lnTo>
                    <a:pt x="110205" y="34624"/>
                  </a:lnTo>
                  <a:lnTo>
                    <a:pt x="103244" y="47071"/>
                  </a:lnTo>
                  <a:lnTo>
                    <a:pt x="97191" y="61013"/>
                  </a:lnTo>
                  <a:lnTo>
                    <a:pt x="90334" y="74542"/>
                  </a:lnTo>
                  <a:lnTo>
                    <a:pt x="82941" y="87794"/>
                  </a:lnTo>
                  <a:lnTo>
                    <a:pt x="75190" y="100863"/>
                  </a:lnTo>
                  <a:lnTo>
                    <a:pt x="59052" y="126671"/>
                  </a:lnTo>
                  <a:lnTo>
                    <a:pt x="50797" y="139481"/>
                  </a:lnTo>
                  <a:lnTo>
                    <a:pt x="43882" y="153665"/>
                  </a:lnTo>
                  <a:lnTo>
                    <a:pt x="37862" y="168764"/>
                  </a:lnTo>
                  <a:lnTo>
                    <a:pt x="32437" y="184477"/>
                  </a:lnTo>
                  <a:lnTo>
                    <a:pt x="28820" y="202006"/>
                  </a:lnTo>
                  <a:lnTo>
                    <a:pt x="26410" y="220749"/>
                  </a:lnTo>
                  <a:lnTo>
                    <a:pt x="24803" y="240300"/>
                  </a:lnTo>
                  <a:lnTo>
                    <a:pt x="20908" y="257565"/>
                  </a:lnTo>
                  <a:lnTo>
                    <a:pt x="15490" y="273310"/>
                  </a:lnTo>
                  <a:lnTo>
                    <a:pt x="9056" y="288039"/>
                  </a:lnTo>
                  <a:lnTo>
                    <a:pt x="4767" y="304916"/>
                  </a:lnTo>
                  <a:lnTo>
                    <a:pt x="1907" y="323222"/>
                  </a:lnTo>
                  <a:lnTo>
                    <a:pt x="0" y="342481"/>
                  </a:lnTo>
                  <a:lnTo>
                    <a:pt x="1552" y="360965"/>
                  </a:lnTo>
                  <a:lnTo>
                    <a:pt x="5408" y="378933"/>
                  </a:lnTo>
                  <a:lnTo>
                    <a:pt x="10801" y="396555"/>
                  </a:lnTo>
                  <a:lnTo>
                    <a:pt x="15808" y="415359"/>
                  </a:lnTo>
                  <a:lnTo>
                    <a:pt x="25134" y="455066"/>
                  </a:lnTo>
                  <a:lnTo>
                    <a:pt x="35240" y="468478"/>
                  </a:lnTo>
                  <a:lnTo>
                    <a:pt x="49034" y="477418"/>
                  </a:lnTo>
                  <a:lnTo>
                    <a:pt x="65285" y="483379"/>
                  </a:lnTo>
                  <a:lnTo>
                    <a:pt x="83174" y="487353"/>
                  </a:lnTo>
                  <a:lnTo>
                    <a:pt x="102156" y="490001"/>
                  </a:lnTo>
                  <a:lnTo>
                    <a:pt x="121867" y="491766"/>
                  </a:lnTo>
                  <a:lnTo>
                    <a:pt x="137829" y="487300"/>
                  </a:lnTo>
                  <a:lnTo>
                    <a:pt x="151294" y="478677"/>
                  </a:lnTo>
                  <a:lnTo>
                    <a:pt x="163091" y="467284"/>
                  </a:lnTo>
                  <a:lnTo>
                    <a:pt x="175190" y="458279"/>
                  </a:lnTo>
                  <a:lnTo>
                    <a:pt x="187490" y="450863"/>
                  </a:lnTo>
                  <a:lnTo>
                    <a:pt x="199922" y="444509"/>
                  </a:lnTo>
                  <a:lnTo>
                    <a:pt x="211033" y="434627"/>
                  </a:lnTo>
                  <a:lnTo>
                    <a:pt x="221262" y="422395"/>
                  </a:lnTo>
                  <a:lnTo>
                    <a:pt x="249143" y="381976"/>
                  </a:lnTo>
                  <a:lnTo>
                    <a:pt x="257958" y="368951"/>
                  </a:lnTo>
                  <a:lnTo>
                    <a:pt x="266656" y="357444"/>
                  </a:lnTo>
                  <a:lnTo>
                    <a:pt x="275278" y="346952"/>
                  </a:lnTo>
                  <a:lnTo>
                    <a:pt x="283848" y="337134"/>
                  </a:lnTo>
                  <a:lnTo>
                    <a:pt x="290973" y="326356"/>
                  </a:lnTo>
                  <a:lnTo>
                    <a:pt x="297133" y="314938"/>
                  </a:lnTo>
                  <a:lnTo>
                    <a:pt x="302651" y="303091"/>
                  </a:lnTo>
                  <a:lnTo>
                    <a:pt x="306330" y="289549"/>
                  </a:lnTo>
                  <a:lnTo>
                    <a:pt x="308782" y="274879"/>
                  </a:lnTo>
                  <a:lnTo>
                    <a:pt x="310417" y="259452"/>
                  </a:lnTo>
                  <a:lnTo>
                    <a:pt x="310096" y="240701"/>
                  </a:lnTo>
                  <a:lnTo>
                    <a:pt x="308471" y="219735"/>
                  </a:lnTo>
                  <a:lnTo>
                    <a:pt x="305976" y="197290"/>
                  </a:lnTo>
                  <a:lnTo>
                    <a:pt x="304314" y="176682"/>
                  </a:lnTo>
                  <a:lnTo>
                    <a:pt x="303204" y="157298"/>
                  </a:lnTo>
                  <a:lnTo>
                    <a:pt x="302466" y="138732"/>
                  </a:lnTo>
                  <a:lnTo>
                    <a:pt x="296329" y="119299"/>
                  </a:lnTo>
                  <a:lnTo>
                    <a:pt x="286592" y="99288"/>
                  </a:lnTo>
                  <a:lnTo>
                    <a:pt x="274457" y="78892"/>
                  </a:lnTo>
                  <a:lnTo>
                    <a:pt x="262134" y="62472"/>
                  </a:lnTo>
                  <a:lnTo>
                    <a:pt x="249685" y="48704"/>
                  </a:lnTo>
                  <a:lnTo>
                    <a:pt x="237153" y="36703"/>
                  </a:lnTo>
                  <a:lnTo>
                    <a:pt x="223153" y="27291"/>
                  </a:lnTo>
                  <a:lnTo>
                    <a:pt x="208176" y="19605"/>
                  </a:lnTo>
                  <a:lnTo>
                    <a:pt x="192547" y="13070"/>
                  </a:lnTo>
                  <a:lnTo>
                    <a:pt x="175071" y="8714"/>
                  </a:lnTo>
                  <a:lnTo>
                    <a:pt x="156366" y="5808"/>
                  </a:lnTo>
                  <a:lnTo>
                    <a:pt x="136839" y="3872"/>
                  </a:lnTo>
                  <a:lnTo>
                    <a:pt x="119589" y="6815"/>
                  </a:lnTo>
                  <a:lnTo>
                    <a:pt x="103855" y="13010"/>
                  </a:lnTo>
                  <a:lnTo>
                    <a:pt x="89132" y="21373"/>
                  </a:lnTo>
                  <a:lnTo>
                    <a:pt x="76495" y="29771"/>
                  </a:lnTo>
                  <a:lnTo>
                    <a:pt x="65248" y="38193"/>
                  </a:lnTo>
                  <a:lnTo>
                    <a:pt x="54928" y="46628"/>
                  </a:lnTo>
                  <a:lnTo>
                    <a:pt x="46637" y="59308"/>
                  </a:lnTo>
                  <a:lnTo>
                    <a:pt x="39698" y="74817"/>
                  </a:lnTo>
                  <a:lnTo>
                    <a:pt x="33661" y="92211"/>
                  </a:lnTo>
                  <a:lnTo>
                    <a:pt x="29637" y="110863"/>
                  </a:lnTo>
                  <a:lnTo>
                    <a:pt x="26954" y="130353"/>
                  </a:lnTo>
                  <a:lnTo>
                    <a:pt x="21588" y="2159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Freeform 148"/>
            <p:cNvSpPr/>
            <p:nvPr/>
          </p:nvSpPr>
          <p:spPr>
            <a:xfrm>
              <a:off x="8661400" y="18529300"/>
              <a:ext cx="369600" cy="647701"/>
            </a:xfrm>
            <a:custGeom>
              <a:avLst/>
              <a:gdLst/>
              <a:ahLst/>
              <a:cxnLst/>
              <a:rect l="0" t="0" r="0" b="0"/>
              <a:pathLst>
                <a:path w="369600" h="647701">
                  <a:moveTo>
                    <a:pt x="0" y="0"/>
                  </a:moveTo>
                  <a:lnTo>
                    <a:pt x="0" y="110252"/>
                  </a:lnTo>
                  <a:lnTo>
                    <a:pt x="1410" y="132768"/>
                  </a:lnTo>
                  <a:lnTo>
                    <a:pt x="3762" y="156246"/>
                  </a:lnTo>
                  <a:lnTo>
                    <a:pt x="6741" y="180364"/>
                  </a:lnTo>
                  <a:lnTo>
                    <a:pt x="8728" y="202086"/>
                  </a:lnTo>
                  <a:lnTo>
                    <a:pt x="10052" y="222214"/>
                  </a:lnTo>
                  <a:lnTo>
                    <a:pt x="10934" y="241276"/>
                  </a:lnTo>
                  <a:lnTo>
                    <a:pt x="14345" y="258216"/>
                  </a:lnTo>
                  <a:lnTo>
                    <a:pt x="19441" y="273744"/>
                  </a:lnTo>
                  <a:lnTo>
                    <a:pt x="25661" y="288329"/>
                  </a:lnTo>
                  <a:lnTo>
                    <a:pt x="40097" y="319588"/>
                  </a:lnTo>
                  <a:lnTo>
                    <a:pt x="47898" y="335824"/>
                  </a:lnTo>
                  <a:lnTo>
                    <a:pt x="54509" y="355116"/>
                  </a:lnTo>
                  <a:lnTo>
                    <a:pt x="60328" y="376443"/>
                  </a:lnTo>
                  <a:lnTo>
                    <a:pt x="65619" y="399129"/>
                  </a:lnTo>
                  <a:lnTo>
                    <a:pt x="69146" y="419896"/>
                  </a:lnTo>
                  <a:lnTo>
                    <a:pt x="71497" y="439387"/>
                  </a:lnTo>
                  <a:lnTo>
                    <a:pt x="73065" y="458024"/>
                  </a:lnTo>
                  <a:lnTo>
                    <a:pt x="76932" y="467627"/>
                  </a:lnTo>
                  <a:lnTo>
                    <a:pt x="82332" y="471208"/>
                  </a:lnTo>
                  <a:lnTo>
                    <a:pt x="88755" y="470771"/>
                  </a:lnTo>
                  <a:lnTo>
                    <a:pt x="90214" y="463425"/>
                  </a:lnTo>
                  <a:lnTo>
                    <a:pt x="88365" y="451473"/>
                  </a:lnTo>
                  <a:lnTo>
                    <a:pt x="84310" y="436449"/>
                  </a:lnTo>
                  <a:lnTo>
                    <a:pt x="81606" y="416554"/>
                  </a:lnTo>
                  <a:lnTo>
                    <a:pt x="79804" y="393414"/>
                  </a:lnTo>
                  <a:lnTo>
                    <a:pt x="78602" y="368109"/>
                  </a:lnTo>
                  <a:lnTo>
                    <a:pt x="77268" y="313652"/>
                  </a:lnTo>
                  <a:lnTo>
                    <a:pt x="76912" y="285301"/>
                  </a:lnTo>
                  <a:lnTo>
                    <a:pt x="79496" y="262168"/>
                  </a:lnTo>
                  <a:lnTo>
                    <a:pt x="84042" y="242510"/>
                  </a:lnTo>
                  <a:lnTo>
                    <a:pt x="89895" y="225173"/>
                  </a:lnTo>
                  <a:lnTo>
                    <a:pt x="103923" y="187095"/>
                  </a:lnTo>
                  <a:lnTo>
                    <a:pt x="111615" y="167064"/>
                  </a:lnTo>
                  <a:lnTo>
                    <a:pt x="120977" y="150886"/>
                  </a:lnTo>
                  <a:lnTo>
                    <a:pt x="131450" y="137279"/>
                  </a:lnTo>
                  <a:lnTo>
                    <a:pt x="142667" y="125386"/>
                  </a:lnTo>
                  <a:lnTo>
                    <a:pt x="155789" y="117457"/>
                  </a:lnTo>
                  <a:lnTo>
                    <a:pt x="170181" y="112172"/>
                  </a:lnTo>
                  <a:lnTo>
                    <a:pt x="185421" y="108647"/>
                  </a:lnTo>
                  <a:lnTo>
                    <a:pt x="199814" y="109120"/>
                  </a:lnTo>
                  <a:lnTo>
                    <a:pt x="213642" y="112259"/>
                  </a:lnTo>
                  <a:lnTo>
                    <a:pt x="227095" y="117172"/>
                  </a:lnTo>
                  <a:lnTo>
                    <a:pt x="238885" y="123269"/>
                  </a:lnTo>
                  <a:lnTo>
                    <a:pt x="249568" y="130157"/>
                  </a:lnTo>
                  <a:lnTo>
                    <a:pt x="259512" y="137572"/>
                  </a:lnTo>
                  <a:lnTo>
                    <a:pt x="267552" y="146747"/>
                  </a:lnTo>
                  <a:lnTo>
                    <a:pt x="274324" y="157098"/>
                  </a:lnTo>
                  <a:lnTo>
                    <a:pt x="280249" y="168233"/>
                  </a:lnTo>
                  <a:lnTo>
                    <a:pt x="287022" y="179888"/>
                  </a:lnTo>
                  <a:lnTo>
                    <a:pt x="302073" y="204128"/>
                  </a:lnTo>
                  <a:lnTo>
                    <a:pt x="310037" y="219340"/>
                  </a:lnTo>
                  <a:lnTo>
                    <a:pt x="318169" y="236539"/>
                  </a:lnTo>
                  <a:lnTo>
                    <a:pt x="326413" y="255058"/>
                  </a:lnTo>
                  <a:lnTo>
                    <a:pt x="333319" y="273050"/>
                  </a:lnTo>
                  <a:lnTo>
                    <a:pt x="339335" y="290689"/>
                  </a:lnTo>
                  <a:lnTo>
                    <a:pt x="344757" y="308092"/>
                  </a:lnTo>
                  <a:lnTo>
                    <a:pt x="348371" y="326750"/>
                  </a:lnTo>
                  <a:lnTo>
                    <a:pt x="350780" y="346243"/>
                  </a:lnTo>
                  <a:lnTo>
                    <a:pt x="352387" y="366297"/>
                  </a:lnTo>
                  <a:lnTo>
                    <a:pt x="356280" y="386719"/>
                  </a:lnTo>
                  <a:lnTo>
                    <a:pt x="361698" y="407390"/>
                  </a:lnTo>
                  <a:lnTo>
                    <a:pt x="368131" y="428226"/>
                  </a:lnTo>
                  <a:lnTo>
                    <a:pt x="369599" y="453406"/>
                  </a:lnTo>
                  <a:lnTo>
                    <a:pt x="367755" y="481482"/>
                  </a:lnTo>
                  <a:lnTo>
                    <a:pt x="363703" y="511488"/>
                  </a:lnTo>
                  <a:lnTo>
                    <a:pt x="361001" y="537136"/>
                  </a:lnTo>
                  <a:lnTo>
                    <a:pt x="359201" y="559880"/>
                  </a:lnTo>
                  <a:lnTo>
                    <a:pt x="355600" y="6477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Freeform 149"/>
            <p:cNvSpPr/>
            <p:nvPr/>
          </p:nvSpPr>
          <p:spPr>
            <a:xfrm>
              <a:off x="9081109" y="18180727"/>
              <a:ext cx="697440" cy="1339174"/>
            </a:xfrm>
            <a:custGeom>
              <a:avLst/>
              <a:gdLst/>
              <a:ahLst/>
              <a:cxnLst/>
              <a:rect l="0" t="0" r="0" b="0"/>
              <a:pathLst>
                <a:path w="697440" h="1339174">
                  <a:moveTo>
                    <a:pt x="215291" y="564473"/>
                  </a:moveTo>
                  <a:lnTo>
                    <a:pt x="162260" y="529120"/>
                  </a:lnTo>
                  <a:lnTo>
                    <a:pt x="148893" y="522559"/>
                  </a:lnTo>
                  <a:lnTo>
                    <a:pt x="134337" y="516775"/>
                  </a:lnTo>
                  <a:lnTo>
                    <a:pt x="118988" y="511507"/>
                  </a:lnTo>
                  <a:lnTo>
                    <a:pt x="83119" y="498128"/>
                  </a:lnTo>
                  <a:lnTo>
                    <a:pt x="63676" y="490610"/>
                  </a:lnTo>
                  <a:lnTo>
                    <a:pt x="47892" y="488420"/>
                  </a:lnTo>
                  <a:lnTo>
                    <a:pt x="34547" y="489781"/>
                  </a:lnTo>
                  <a:lnTo>
                    <a:pt x="22828" y="493512"/>
                  </a:lnTo>
                  <a:lnTo>
                    <a:pt x="15016" y="503055"/>
                  </a:lnTo>
                  <a:lnTo>
                    <a:pt x="9807" y="516471"/>
                  </a:lnTo>
                  <a:lnTo>
                    <a:pt x="4020" y="550194"/>
                  </a:lnTo>
                  <a:lnTo>
                    <a:pt x="1448" y="588700"/>
                  </a:lnTo>
                  <a:lnTo>
                    <a:pt x="305" y="629332"/>
                  </a:lnTo>
                  <a:lnTo>
                    <a:pt x="0" y="650046"/>
                  </a:lnTo>
                  <a:lnTo>
                    <a:pt x="2619" y="673732"/>
                  </a:lnTo>
                  <a:lnTo>
                    <a:pt x="7188" y="699402"/>
                  </a:lnTo>
                  <a:lnTo>
                    <a:pt x="13055" y="726391"/>
                  </a:lnTo>
                  <a:lnTo>
                    <a:pt x="16967" y="751441"/>
                  </a:lnTo>
                  <a:lnTo>
                    <a:pt x="19575" y="775196"/>
                  </a:lnTo>
                  <a:lnTo>
                    <a:pt x="21313" y="798089"/>
                  </a:lnTo>
                  <a:lnTo>
                    <a:pt x="30772" y="834813"/>
                  </a:lnTo>
                  <a:lnTo>
                    <a:pt x="44382" y="865246"/>
                  </a:lnTo>
                  <a:lnTo>
                    <a:pt x="59839" y="892883"/>
                  </a:lnTo>
                  <a:lnTo>
                    <a:pt x="68589" y="923040"/>
                  </a:lnTo>
                  <a:lnTo>
                    <a:pt x="70923" y="938985"/>
                  </a:lnTo>
                  <a:lnTo>
                    <a:pt x="76712" y="952435"/>
                  </a:lnTo>
                  <a:lnTo>
                    <a:pt x="94434" y="974908"/>
                  </a:lnTo>
                  <a:lnTo>
                    <a:pt x="105086" y="979207"/>
                  </a:lnTo>
                  <a:lnTo>
                    <a:pt x="116421" y="979250"/>
                  </a:lnTo>
                  <a:lnTo>
                    <a:pt x="128211" y="976458"/>
                  </a:lnTo>
                  <a:lnTo>
                    <a:pt x="148836" y="965829"/>
                  </a:lnTo>
                  <a:lnTo>
                    <a:pt x="158288" y="959044"/>
                  </a:lnTo>
                  <a:lnTo>
                    <a:pt x="176315" y="932690"/>
                  </a:lnTo>
                  <a:lnTo>
                    <a:pt x="195146" y="897458"/>
                  </a:lnTo>
                  <a:lnTo>
                    <a:pt x="217626" y="858281"/>
                  </a:lnTo>
                  <a:lnTo>
                    <a:pt x="228136" y="835133"/>
                  </a:lnTo>
                  <a:lnTo>
                    <a:pt x="237965" y="809823"/>
                  </a:lnTo>
                  <a:lnTo>
                    <a:pt x="247340" y="783073"/>
                  </a:lnTo>
                  <a:lnTo>
                    <a:pt x="255001" y="758185"/>
                  </a:lnTo>
                  <a:lnTo>
                    <a:pt x="261520" y="734537"/>
                  </a:lnTo>
                  <a:lnTo>
                    <a:pt x="273937" y="686623"/>
                  </a:lnTo>
                  <a:lnTo>
                    <a:pt x="288863" y="632402"/>
                  </a:lnTo>
                  <a:lnTo>
                    <a:pt x="293973" y="605526"/>
                  </a:lnTo>
                  <a:lnTo>
                    <a:pt x="297379" y="579141"/>
                  </a:lnTo>
                  <a:lnTo>
                    <a:pt x="299649" y="553086"/>
                  </a:lnTo>
                  <a:lnTo>
                    <a:pt x="303985" y="528659"/>
                  </a:lnTo>
                  <a:lnTo>
                    <a:pt x="309698" y="505320"/>
                  </a:lnTo>
                  <a:lnTo>
                    <a:pt x="316329" y="482704"/>
                  </a:lnTo>
                  <a:lnTo>
                    <a:pt x="317927" y="457749"/>
                  </a:lnTo>
                  <a:lnTo>
                    <a:pt x="316170" y="431234"/>
                  </a:lnTo>
                  <a:lnTo>
                    <a:pt x="312177" y="403681"/>
                  </a:lnTo>
                  <a:lnTo>
                    <a:pt x="309515" y="378256"/>
                  </a:lnTo>
                  <a:lnTo>
                    <a:pt x="307741" y="354250"/>
                  </a:lnTo>
                  <a:lnTo>
                    <a:pt x="306557" y="331191"/>
                  </a:lnTo>
                  <a:lnTo>
                    <a:pt x="302946" y="308763"/>
                  </a:lnTo>
                  <a:lnTo>
                    <a:pt x="297716" y="286755"/>
                  </a:lnTo>
                  <a:lnTo>
                    <a:pt x="291408" y="265027"/>
                  </a:lnTo>
                  <a:lnTo>
                    <a:pt x="287202" y="243487"/>
                  </a:lnTo>
                  <a:lnTo>
                    <a:pt x="284399" y="222072"/>
                  </a:lnTo>
                  <a:lnTo>
                    <a:pt x="279872" y="180873"/>
                  </a:lnTo>
                  <a:lnTo>
                    <a:pt x="273156" y="143746"/>
                  </a:lnTo>
                  <a:lnTo>
                    <a:pt x="261705" y="112195"/>
                  </a:lnTo>
                  <a:lnTo>
                    <a:pt x="231358" y="50704"/>
                  </a:lnTo>
                  <a:lnTo>
                    <a:pt x="211143" y="21453"/>
                  </a:lnTo>
                  <a:lnTo>
                    <a:pt x="199826" y="7725"/>
                  </a:lnTo>
                  <a:lnTo>
                    <a:pt x="189458" y="1397"/>
                  </a:lnTo>
                  <a:lnTo>
                    <a:pt x="179724" y="0"/>
                  </a:lnTo>
                  <a:lnTo>
                    <a:pt x="170413" y="1891"/>
                  </a:lnTo>
                  <a:lnTo>
                    <a:pt x="159972" y="10207"/>
                  </a:lnTo>
                  <a:lnTo>
                    <a:pt x="148778" y="22806"/>
                  </a:lnTo>
                  <a:lnTo>
                    <a:pt x="137082" y="38263"/>
                  </a:lnTo>
                  <a:lnTo>
                    <a:pt x="129285" y="55621"/>
                  </a:lnTo>
                  <a:lnTo>
                    <a:pt x="120622" y="93723"/>
                  </a:lnTo>
                  <a:lnTo>
                    <a:pt x="116771" y="134178"/>
                  </a:lnTo>
                  <a:lnTo>
                    <a:pt x="115059" y="175675"/>
                  </a:lnTo>
                  <a:lnTo>
                    <a:pt x="114096" y="242937"/>
                  </a:lnTo>
                  <a:lnTo>
                    <a:pt x="113744" y="390654"/>
                  </a:lnTo>
                  <a:lnTo>
                    <a:pt x="116548" y="423193"/>
                  </a:lnTo>
                  <a:lnTo>
                    <a:pt x="121240" y="457586"/>
                  </a:lnTo>
                  <a:lnTo>
                    <a:pt x="127190" y="493215"/>
                  </a:lnTo>
                  <a:lnTo>
                    <a:pt x="131157" y="525435"/>
                  </a:lnTo>
                  <a:lnTo>
                    <a:pt x="133802" y="555380"/>
                  </a:lnTo>
                  <a:lnTo>
                    <a:pt x="135564" y="583811"/>
                  </a:lnTo>
                  <a:lnTo>
                    <a:pt x="138151" y="612643"/>
                  </a:lnTo>
                  <a:lnTo>
                    <a:pt x="144788" y="671019"/>
                  </a:lnTo>
                  <a:lnTo>
                    <a:pt x="149944" y="700415"/>
                  </a:lnTo>
                  <a:lnTo>
                    <a:pt x="156204" y="729889"/>
                  </a:lnTo>
                  <a:lnTo>
                    <a:pt x="163200" y="759417"/>
                  </a:lnTo>
                  <a:lnTo>
                    <a:pt x="170685" y="786158"/>
                  </a:lnTo>
                  <a:lnTo>
                    <a:pt x="178498" y="811040"/>
                  </a:lnTo>
                  <a:lnTo>
                    <a:pt x="186529" y="834684"/>
                  </a:lnTo>
                  <a:lnTo>
                    <a:pt x="193294" y="857503"/>
                  </a:lnTo>
                  <a:lnTo>
                    <a:pt x="199215" y="879771"/>
                  </a:lnTo>
                  <a:lnTo>
                    <a:pt x="204573" y="901671"/>
                  </a:lnTo>
                  <a:lnTo>
                    <a:pt x="225579" y="941057"/>
                  </a:lnTo>
                  <a:lnTo>
                    <a:pt x="239083" y="959462"/>
                  </a:lnTo>
                  <a:lnTo>
                    <a:pt x="257850" y="991201"/>
                  </a:lnTo>
                  <a:lnTo>
                    <a:pt x="272306" y="1018008"/>
                  </a:lnTo>
                  <a:lnTo>
                    <a:pt x="288138" y="1039329"/>
                  </a:lnTo>
                  <a:lnTo>
                    <a:pt x="308345" y="1054449"/>
                  </a:lnTo>
                  <a:lnTo>
                    <a:pt x="319660" y="1060456"/>
                  </a:lnTo>
                  <a:lnTo>
                    <a:pt x="332848" y="1064462"/>
                  </a:lnTo>
                  <a:lnTo>
                    <a:pt x="347285" y="1067133"/>
                  </a:lnTo>
                  <a:lnTo>
                    <a:pt x="362553" y="1068913"/>
                  </a:lnTo>
                  <a:lnTo>
                    <a:pt x="375554" y="1065865"/>
                  </a:lnTo>
                  <a:lnTo>
                    <a:pt x="387044" y="1059602"/>
                  </a:lnTo>
                  <a:lnTo>
                    <a:pt x="397527" y="1051192"/>
                  </a:lnTo>
                  <a:lnTo>
                    <a:pt x="408748" y="1038530"/>
                  </a:lnTo>
                  <a:lnTo>
                    <a:pt x="420462" y="1023032"/>
                  </a:lnTo>
                  <a:lnTo>
                    <a:pt x="432504" y="1005646"/>
                  </a:lnTo>
                  <a:lnTo>
                    <a:pt x="445886" y="971276"/>
                  </a:lnTo>
                  <a:lnTo>
                    <a:pt x="454655" y="935774"/>
                  </a:lnTo>
                  <a:lnTo>
                    <a:pt x="467960" y="896477"/>
                  </a:lnTo>
                  <a:lnTo>
                    <a:pt x="475755" y="855493"/>
                  </a:lnTo>
                  <a:lnTo>
                    <a:pt x="480630" y="816581"/>
                  </a:lnTo>
                  <a:lnTo>
                    <a:pt x="487501" y="785177"/>
                  </a:lnTo>
                  <a:lnTo>
                    <a:pt x="499021" y="749582"/>
                  </a:lnTo>
                  <a:lnTo>
                    <a:pt x="510726" y="711654"/>
                  </a:lnTo>
                  <a:lnTo>
                    <a:pt x="515929" y="675984"/>
                  </a:lnTo>
                  <a:lnTo>
                    <a:pt x="525767" y="637552"/>
                  </a:lnTo>
                  <a:lnTo>
                    <a:pt x="538135" y="596953"/>
                  </a:lnTo>
                  <a:lnTo>
                    <a:pt x="548337" y="555389"/>
                  </a:lnTo>
                  <a:lnTo>
                    <a:pt x="558677" y="544306"/>
                  </a:lnTo>
                  <a:lnTo>
                    <a:pt x="572626" y="539739"/>
                  </a:lnTo>
                  <a:lnTo>
                    <a:pt x="588981" y="539517"/>
                  </a:lnTo>
                  <a:lnTo>
                    <a:pt x="602706" y="549247"/>
                  </a:lnTo>
                  <a:lnTo>
                    <a:pt x="614679" y="565610"/>
                  </a:lnTo>
                  <a:lnTo>
                    <a:pt x="635507" y="604490"/>
                  </a:lnTo>
                  <a:lnTo>
                    <a:pt x="663100" y="651588"/>
                  </a:lnTo>
                  <a:lnTo>
                    <a:pt x="680547" y="684095"/>
                  </a:lnTo>
                  <a:lnTo>
                    <a:pt x="686328" y="706309"/>
                  </a:lnTo>
                  <a:lnTo>
                    <a:pt x="690182" y="732408"/>
                  </a:lnTo>
                  <a:lnTo>
                    <a:pt x="692752" y="761096"/>
                  </a:lnTo>
                  <a:lnTo>
                    <a:pt x="694464" y="787278"/>
                  </a:lnTo>
                  <a:lnTo>
                    <a:pt x="696368" y="835182"/>
                  </a:lnTo>
                  <a:lnTo>
                    <a:pt x="697439" y="928787"/>
                  </a:lnTo>
                  <a:lnTo>
                    <a:pt x="694767" y="958337"/>
                  </a:lnTo>
                  <a:lnTo>
                    <a:pt x="690164" y="985093"/>
                  </a:lnTo>
                  <a:lnTo>
                    <a:pt x="684273" y="1009986"/>
                  </a:lnTo>
                  <a:lnTo>
                    <a:pt x="680345" y="1033638"/>
                  </a:lnTo>
                  <a:lnTo>
                    <a:pt x="677727" y="1056460"/>
                  </a:lnTo>
                  <a:lnTo>
                    <a:pt x="671996" y="1097810"/>
                  </a:lnTo>
                  <a:lnTo>
                    <a:pt x="660041" y="1130300"/>
                  </a:lnTo>
                  <a:lnTo>
                    <a:pt x="641557" y="1166377"/>
                  </a:lnTo>
                  <a:lnTo>
                    <a:pt x="630702" y="1185876"/>
                  </a:lnTo>
                  <a:lnTo>
                    <a:pt x="617820" y="1204519"/>
                  </a:lnTo>
                  <a:lnTo>
                    <a:pt x="603588" y="1222592"/>
                  </a:lnTo>
                  <a:lnTo>
                    <a:pt x="588455" y="1240286"/>
                  </a:lnTo>
                  <a:lnTo>
                    <a:pt x="567879" y="1271234"/>
                  </a:lnTo>
                  <a:lnTo>
                    <a:pt x="552619" y="1297688"/>
                  </a:lnTo>
                  <a:lnTo>
                    <a:pt x="544598" y="1308694"/>
                  </a:lnTo>
                  <a:lnTo>
                    <a:pt x="520091" y="133917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87400" y="787400"/>
            <a:ext cx="8538357" cy="3708708"/>
          </a:xfrm>
          <a:prstGeom prst="rect">
            <a:avLst/>
          </a:prstGeom>
          <a:noFill/>
        </p:spPr>
        <p:txBody>
          <a:bodyPr vert="horz" rtlCol="0">
            <a:spAutoFit/>
          </a:bodyPr>
          <a:lstStyle/>
          <a:p>
            <a:endParaRPr lang="en-US" smtClean="0"/>
          </a:p>
          <a:p>
            <a:r>
              <a:rPr lang="en-US" smtClean="0"/>
              <a:t>A</a:t>
            </a:r>
            <a:r>
              <a:rPr lang="en-US" sz="2100" smtClean="0">
                <a:solidFill>
                  <a:srgbClr val="0000FF"/>
                </a:solidFill>
                <a:latin typeface="Comic Sans MS - 28"/>
              </a:rPr>
              <a:t> movie is filmed so that the ratio of the length to the width of the image on the screen is 1.85 to 1.</a:t>
            </a:r>
          </a:p>
          <a:p>
            <a:r>
              <a:rPr lang="en-US" sz="2100" smtClean="0">
                <a:solidFill>
                  <a:srgbClr val="0000FF"/>
                </a:solidFill>
                <a:latin typeface="Comic Sans MS - 28"/>
              </a:rPr>
              <a:t>Write and solve a proportion to find the length of the image on the screen with the width of the image is 38 feet.</a:t>
            </a:r>
          </a:p>
          <a:p>
            <a:endParaRPr lang="en-US" sz="2100" smtClean="0">
              <a:solidFill>
                <a:srgbClr val="0000FF"/>
              </a:solidFill>
              <a:latin typeface="Comic Sans MS - 28"/>
            </a:endParaRPr>
          </a:p>
          <a:p>
            <a:endParaRPr lang="en-US" sz="2100" smtClean="0">
              <a:solidFill>
                <a:srgbClr val="0000FF"/>
              </a:solidFill>
              <a:latin typeface="Comic Sans MS - 28"/>
            </a:endParaRPr>
          </a:p>
          <a:p>
            <a:endParaRPr lang="en-US" sz="2100" smtClean="0">
              <a:solidFill>
                <a:srgbClr val="0000FF"/>
              </a:solidFill>
              <a:latin typeface="Comic Sans MS - 28"/>
            </a:endParaRPr>
          </a:p>
          <a:p>
            <a:r>
              <a:rPr lang="en-US" sz="2100" smtClean="0">
                <a:solidFill>
                  <a:srgbClr val="0000FF"/>
                </a:solidFill>
                <a:latin typeface="Comic Sans MS - 28"/>
              </a:rPr>
              <a:t>Make a table that shows the length of an image when the width of the image is 20, 25, 30, 35, and 40 feet. Use your table to check the reasonableness of your answer.</a:t>
            </a:r>
            <a:endParaRPr lang="en-US" sz="2100">
              <a:solidFill>
                <a:srgbClr val="0000FF"/>
              </a:solidFill>
              <a:latin typeface="Comic Sans MS - 28"/>
            </a:endParaRPr>
          </a:p>
        </p:txBody>
      </p:sp>
      <p:sp>
        <p:nvSpPr>
          <p:cNvPr id="3" name="Freeform 2"/>
          <p:cNvSpPr/>
          <p:nvPr/>
        </p:nvSpPr>
        <p:spPr>
          <a:xfrm>
            <a:off x="241904" y="6994618"/>
            <a:ext cx="68698" cy="664"/>
          </a:xfrm>
          <a:custGeom>
            <a:avLst/>
            <a:gdLst/>
            <a:ahLst/>
            <a:cxnLst/>
            <a:rect l="0" t="0" r="0" b="0"/>
            <a:pathLst>
              <a:path w="68698" h="664">
                <a:moveTo>
                  <a:pt x="0" y="663"/>
                </a:moveTo>
                <a:lnTo>
                  <a:pt x="68697"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Group 7"/>
          <p:cNvGrpSpPr/>
          <p:nvPr/>
        </p:nvGrpSpPr>
        <p:grpSpPr>
          <a:xfrm>
            <a:off x="168281" y="10215015"/>
            <a:ext cx="1119801" cy="277368"/>
            <a:chOff x="168281" y="10215015"/>
            <a:chExt cx="1119801" cy="277368"/>
          </a:xfrm>
        </p:grpSpPr>
        <p:sp>
          <p:nvSpPr>
            <p:cNvPr id="4" name="Freeform 3"/>
            <p:cNvSpPr/>
            <p:nvPr/>
          </p:nvSpPr>
          <p:spPr>
            <a:xfrm>
              <a:off x="1204811" y="10267349"/>
              <a:ext cx="83271" cy="70356"/>
            </a:xfrm>
            <a:custGeom>
              <a:avLst/>
              <a:gdLst/>
              <a:ahLst/>
              <a:cxnLst/>
              <a:rect l="0" t="0" r="0" b="0"/>
              <a:pathLst>
                <a:path w="83271" h="70356">
                  <a:moveTo>
                    <a:pt x="0" y="0"/>
                  </a:moveTo>
                  <a:lnTo>
                    <a:pt x="3211" y="8821"/>
                  </a:lnTo>
                  <a:lnTo>
                    <a:pt x="8386" y="18954"/>
                  </a:lnTo>
                  <a:lnTo>
                    <a:pt x="14173" y="28048"/>
                  </a:lnTo>
                  <a:lnTo>
                    <a:pt x="21537" y="36447"/>
                  </a:lnTo>
                  <a:lnTo>
                    <a:pt x="29952" y="44384"/>
                  </a:lnTo>
                  <a:lnTo>
                    <a:pt x="39068" y="52012"/>
                  </a:lnTo>
                  <a:lnTo>
                    <a:pt x="48652" y="58267"/>
                  </a:lnTo>
                  <a:lnTo>
                    <a:pt x="58546" y="63604"/>
                  </a:lnTo>
                  <a:lnTo>
                    <a:pt x="68648" y="68332"/>
                  </a:lnTo>
                  <a:lnTo>
                    <a:pt x="80058" y="70315"/>
                  </a:lnTo>
                  <a:lnTo>
                    <a:pt x="83270" y="7035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78799" y="10215015"/>
              <a:ext cx="11729" cy="3911"/>
            </a:xfrm>
            <a:custGeom>
              <a:avLst/>
              <a:gdLst/>
              <a:ahLst/>
              <a:cxnLst/>
              <a:rect l="0" t="0" r="0" b="0"/>
              <a:pathLst>
                <a:path w="11729" h="3911">
                  <a:moveTo>
                    <a:pt x="0" y="3910"/>
                  </a:moveTo>
                  <a:lnTo>
                    <a:pt x="11728"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206849" y="10315873"/>
              <a:ext cx="1826" cy="973"/>
            </a:xfrm>
            <a:custGeom>
              <a:avLst/>
              <a:gdLst/>
              <a:ahLst/>
              <a:cxnLst/>
              <a:rect l="0" t="0" r="0" b="0"/>
              <a:pathLst>
                <a:path w="1826" h="973">
                  <a:moveTo>
                    <a:pt x="1541" y="0"/>
                  </a:moveTo>
                  <a:lnTo>
                    <a:pt x="0" y="850"/>
                  </a:lnTo>
                  <a:lnTo>
                    <a:pt x="1168" y="972"/>
                  </a:lnTo>
                  <a:lnTo>
                    <a:pt x="1825" y="80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168281" y="10418109"/>
              <a:ext cx="99243" cy="74274"/>
            </a:xfrm>
            <a:custGeom>
              <a:avLst/>
              <a:gdLst/>
              <a:ahLst/>
              <a:cxnLst/>
              <a:rect l="0" t="0" r="0" b="0"/>
              <a:pathLst>
                <a:path w="99243" h="74274">
                  <a:moveTo>
                    <a:pt x="99242" y="0"/>
                  </a:moveTo>
                  <a:lnTo>
                    <a:pt x="96467" y="3985"/>
                  </a:lnTo>
                  <a:lnTo>
                    <a:pt x="88852" y="12222"/>
                  </a:lnTo>
                  <a:lnTo>
                    <a:pt x="80270" y="20051"/>
                  </a:lnTo>
                  <a:lnTo>
                    <a:pt x="71043" y="27607"/>
                  </a:lnTo>
                  <a:lnTo>
                    <a:pt x="61385" y="34983"/>
                  </a:lnTo>
                  <a:lnTo>
                    <a:pt x="51441" y="42236"/>
                  </a:lnTo>
                  <a:lnTo>
                    <a:pt x="0" y="7427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oup 11"/>
          <p:cNvGrpSpPr/>
          <p:nvPr/>
        </p:nvGrpSpPr>
        <p:grpSpPr>
          <a:xfrm>
            <a:off x="3439254" y="11425818"/>
            <a:ext cx="655330" cy="185634"/>
            <a:chOff x="3439254" y="11425818"/>
            <a:chExt cx="655330" cy="185634"/>
          </a:xfrm>
        </p:grpSpPr>
        <p:sp>
          <p:nvSpPr>
            <p:cNvPr id="9" name="Freeform 8"/>
            <p:cNvSpPr/>
            <p:nvPr/>
          </p:nvSpPr>
          <p:spPr>
            <a:xfrm>
              <a:off x="3803457" y="11425818"/>
              <a:ext cx="291127" cy="185634"/>
            </a:xfrm>
            <a:custGeom>
              <a:avLst/>
              <a:gdLst/>
              <a:ahLst/>
              <a:cxnLst/>
              <a:rect l="0" t="0" r="0" b="0"/>
              <a:pathLst>
                <a:path w="291127" h="185634">
                  <a:moveTo>
                    <a:pt x="19486" y="25410"/>
                  </a:moveTo>
                  <a:lnTo>
                    <a:pt x="14778" y="34422"/>
                  </a:lnTo>
                  <a:lnTo>
                    <a:pt x="9988" y="44860"/>
                  </a:lnTo>
                  <a:lnTo>
                    <a:pt x="5626" y="55325"/>
                  </a:lnTo>
                  <a:lnTo>
                    <a:pt x="1549" y="65806"/>
                  </a:lnTo>
                  <a:lnTo>
                    <a:pt x="0" y="77469"/>
                  </a:lnTo>
                  <a:lnTo>
                    <a:pt x="136" y="89919"/>
                  </a:lnTo>
                  <a:lnTo>
                    <a:pt x="1395" y="102893"/>
                  </a:lnTo>
                  <a:lnTo>
                    <a:pt x="4572" y="113879"/>
                  </a:lnTo>
                  <a:lnTo>
                    <a:pt x="9026" y="123542"/>
                  </a:lnTo>
                  <a:lnTo>
                    <a:pt x="14334" y="132319"/>
                  </a:lnTo>
                  <a:lnTo>
                    <a:pt x="20209" y="140509"/>
                  </a:lnTo>
                  <a:lnTo>
                    <a:pt x="26463" y="148306"/>
                  </a:lnTo>
                  <a:lnTo>
                    <a:pt x="32970" y="155841"/>
                  </a:lnTo>
                  <a:lnTo>
                    <a:pt x="40814" y="162034"/>
                  </a:lnTo>
                  <a:lnTo>
                    <a:pt x="49549" y="167330"/>
                  </a:lnTo>
                  <a:lnTo>
                    <a:pt x="58878" y="172030"/>
                  </a:lnTo>
                  <a:lnTo>
                    <a:pt x="68603" y="176332"/>
                  </a:lnTo>
                  <a:lnTo>
                    <a:pt x="78592" y="180369"/>
                  </a:lnTo>
                  <a:lnTo>
                    <a:pt x="88758" y="184229"/>
                  </a:lnTo>
                  <a:lnTo>
                    <a:pt x="101378" y="185633"/>
                  </a:lnTo>
                  <a:lnTo>
                    <a:pt x="115635" y="185401"/>
                  </a:lnTo>
                  <a:lnTo>
                    <a:pt x="130982" y="184077"/>
                  </a:lnTo>
                  <a:lnTo>
                    <a:pt x="147057" y="182026"/>
                  </a:lnTo>
                  <a:lnTo>
                    <a:pt x="163617" y="179490"/>
                  </a:lnTo>
                  <a:lnTo>
                    <a:pt x="180499" y="176631"/>
                  </a:lnTo>
                  <a:lnTo>
                    <a:pt x="195260" y="172387"/>
                  </a:lnTo>
                  <a:lnTo>
                    <a:pt x="208607" y="167220"/>
                  </a:lnTo>
                  <a:lnTo>
                    <a:pt x="221010" y="161439"/>
                  </a:lnTo>
                  <a:lnTo>
                    <a:pt x="231617" y="155247"/>
                  </a:lnTo>
                  <a:lnTo>
                    <a:pt x="241025" y="148784"/>
                  </a:lnTo>
                  <a:lnTo>
                    <a:pt x="249634" y="142136"/>
                  </a:lnTo>
                  <a:lnTo>
                    <a:pt x="257711" y="134198"/>
                  </a:lnTo>
                  <a:lnTo>
                    <a:pt x="265433" y="125401"/>
                  </a:lnTo>
                  <a:lnTo>
                    <a:pt x="272918" y="116030"/>
                  </a:lnTo>
                  <a:lnTo>
                    <a:pt x="279077" y="106278"/>
                  </a:lnTo>
                  <a:lnTo>
                    <a:pt x="284352" y="96270"/>
                  </a:lnTo>
                  <a:lnTo>
                    <a:pt x="289036" y="86092"/>
                  </a:lnTo>
                  <a:lnTo>
                    <a:pt x="290991" y="74632"/>
                  </a:lnTo>
                  <a:lnTo>
                    <a:pt x="291126" y="62317"/>
                  </a:lnTo>
                  <a:lnTo>
                    <a:pt x="290047" y="49434"/>
                  </a:lnTo>
                  <a:lnTo>
                    <a:pt x="288159" y="37338"/>
                  </a:lnTo>
                  <a:lnTo>
                    <a:pt x="285731" y="25769"/>
                  </a:lnTo>
                  <a:lnTo>
                    <a:pt x="282944" y="14551"/>
                  </a:lnTo>
                  <a:lnTo>
                    <a:pt x="277581" y="4734"/>
                  </a:lnTo>
                  <a:lnTo>
                    <a:pt x="273805"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912546" y="11512589"/>
              <a:ext cx="94660" cy="25146"/>
            </a:xfrm>
            <a:custGeom>
              <a:avLst/>
              <a:gdLst/>
              <a:ahLst/>
              <a:cxnLst/>
              <a:rect l="0" t="0" r="0" b="0"/>
              <a:pathLst>
                <a:path w="94660" h="25146">
                  <a:moveTo>
                    <a:pt x="0" y="0"/>
                  </a:moveTo>
                  <a:lnTo>
                    <a:pt x="11167" y="11167"/>
                  </a:lnTo>
                  <a:lnTo>
                    <a:pt x="17962" y="15625"/>
                  </a:lnTo>
                  <a:lnTo>
                    <a:pt x="25999" y="19765"/>
                  </a:lnTo>
                  <a:lnTo>
                    <a:pt x="34862" y="23694"/>
                  </a:lnTo>
                  <a:lnTo>
                    <a:pt x="44276" y="25145"/>
                  </a:lnTo>
                  <a:lnTo>
                    <a:pt x="54059" y="24943"/>
                  </a:lnTo>
                  <a:lnTo>
                    <a:pt x="94659"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439254" y="11453876"/>
              <a:ext cx="199976" cy="87984"/>
            </a:xfrm>
            <a:custGeom>
              <a:avLst/>
              <a:gdLst/>
              <a:ahLst/>
              <a:cxnLst/>
              <a:rect l="0" t="0" r="0" b="0"/>
              <a:pathLst>
                <a:path w="199976" h="87984">
                  <a:moveTo>
                    <a:pt x="199975" y="0"/>
                  </a:moveTo>
                  <a:lnTo>
                    <a:pt x="199957" y="3471"/>
                  </a:lnTo>
                  <a:lnTo>
                    <a:pt x="197579" y="13705"/>
                  </a:lnTo>
                  <a:lnTo>
                    <a:pt x="193656" y="22865"/>
                  </a:lnTo>
                  <a:lnTo>
                    <a:pt x="188704" y="31308"/>
                  </a:lnTo>
                  <a:lnTo>
                    <a:pt x="183065" y="39274"/>
                  </a:lnTo>
                  <a:lnTo>
                    <a:pt x="176969" y="46922"/>
                  </a:lnTo>
                  <a:lnTo>
                    <a:pt x="170567" y="54358"/>
                  </a:lnTo>
                  <a:lnTo>
                    <a:pt x="162794" y="60484"/>
                  </a:lnTo>
                  <a:lnTo>
                    <a:pt x="154106" y="65737"/>
                  </a:lnTo>
                  <a:lnTo>
                    <a:pt x="144807" y="70407"/>
                  </a:lnTo>
                  <a:lnTo>
                    <a:pt x="135103" y="74690"/>
                  </a:lnTo>
                  <a:lnTo>
                    <a:pt x="125127" y="78713"/>
                  </a:lnTo>
                  <a:lnTo>
                    <a:pt x="114971" y="82564"/>
                  </a:lnTo>
                  <a:lnTo>
                    <a:pt x="103525" y="85131"/>
                  </a:lnTo>
                  <a:lnTo>
                    <a:pt x="91221" y="86842"/>
                  </a:lnTo>
                  <a:lnTo>
                    <a:pt x="78343" y="87983"/>
                  </a:lnTo>
                  <a:lnTo>
                    <a:pt x="66252" y="87575"/>
                  </a:lnTo>
                  <a:lnTo>
                    <a:pt x="54686" y="86135"/>
                  </a:lnTo>
                  <a:lnTo>
                    <a:pt x="43469" y="84005"/>
                  </a:lnTo>
                  <a:lnTo>
                    <a:pt x="33654" y="80249"/>
                  </a:lnTo>
                  <a:lnTo>
                    <a:pt x="24773" y="75407"/>
                  </a:lnTo>
                  <a:lnTo>
                    <a:pt x="0" y="4819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Group 25"/>
          <p:cNvGrpSpPr/>
          <p:nvPr/>
        </p:nvGrpSpPr>
        <p:grpSpPr>
          <a:xfrm>
            <a:off x="2576811" y="11385956"/>
            <a:ext cx="1802788" cy="694255"/>
            <a:chOff x="2576811" y="11385956"/>
            <a:chExt cx="1802788" cy="694255"/>
          </a:xfrm>
        </p:grpSpPr>
        <p:sp>
          <p:nvSpPr>
            <p:cNvPr id="13" name="Freeform 12"/>
            <p:cNvSpPr/>
            <p:nvPr/>
          </p:nvSpPr>
          <p:spPr>
            <a:xfrm>
              <a:off x="3185552" y="11385956"/>
              <a:ext cx="22387" cy="156"/>
            </a:xfrm>
            <a:custGeom>
              <a:avLst/>
              <a:gdLst/>
              <a:ahLst/>
              <a:cxnLst/>
              <a:rect l="0" t="0" r="0" b="0"/>
              <a:pathLst>
                <a:path w="22387" h="156">
                  <a:moveTo>
                    <a:pt x="0" y="0"/>
                  </a:moveTo>
                  <a:lnTo>
                    <a:pt x="22386" y="15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3092174" y="11401901"/>
              <a:ext cx="194164" cy="149933"/>
            </a:xfrm>
            <a:custGeom>
              <a:avLst/>
              <a:gdLst/>
              <a:ahLst/>
              <a:cxnLst/>
              <a:rect l="0" t="0" r="0" b="0"/>
              <a:pathLst>
                <a:path w="194164" h="149933">
                  <a:moveTo>
                    <a:pt x="181218" y="0"/>
                  </a:moveTo>
                  <a:lnTo>
                    <a:pt x="184640" y="3591"/>
                  </a:lnTo>
                  <a:lnTo>
                    <a:pt x="189704" y="13580"/>
                  </a:lnTo>
                  <a:lnTo>
                    <a:pt x="193081" y="24914"/>
                  </a:lnTo>
                  <a:lnTo>
                    <a:pt x="194163" y="38313"/>
                  </a:lnTo>
                  <a:lnTo>
                    <a:pt x="193716" y="53089"/>
                  </a:lnTo>
                  <a:lnTo>
                    <a:pt x="192249" y="68783"/>
                  </a:lnTo>
                  <a:lnTo>
                    <a:pt x="188935" y="81583"/>
                  </a:lnTo>
                  <a:lnTo>
                    <a:pt x="184387" y="92453"/>
                  </a:lnTo>
                  <a:lnTo>
                    <a:pt x="179018" y="102037"/>
                  </a:lnTo>
                  <a:lnTo>
                    <a:pt x="171934" y="110764"/>
                  </a:lnTo>
                  <a:lnTo>
                    <a:pt x="163704" y="118919"/>
                  </a:lnTo>
                  <a:lnTo>
                    <a:pt x="154712" y="126692"/>
                  </a:lnTo>
                  <a:lnTo>
                    <a:pt x="145212" y="133044"/>
                  </a:lnTo>
                  <a:lnTo>
                    <a:pt x="135372" y="138447"/>
                  </a:lnTo>
                  <a:lnTo>
                    <a:pt x="125307" y="143218"/>
                  </a:lnTo>
                  <a:lnTo>
                    <a:pt x="112753" y="146398"/>
                  </a:lnTo>
                  <a:lnTo>
                    <a:pt x="98541" y="148518"/>
                  </a:lnTo>
                  <a:lnTo>
                    <a:pt x="83223" y="149932"/>
                  </a:lnTo>
                  <a:lnTo>
                    <a:pt x="68337" y="148537"/>
                  </a:lnTo>
                  <a:lnTo>
                    <a:pt x="53738" y="145270"/>
                  </a:lnTo>
                  <a:lnTo>
                    <a:pt x="0" y="12120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2703022" y="11430027"/>
              <a:ext cx="229789" cy="149774"/>
            </a:xfrm>
            <a:custGeom>
              <a:avLst/>
              <a:gdLst/>
              <a:ahLst/>
              <a:cxnLst/>
              <a:rect l="0" t="0" r="0" b="0"/>
              <a:pathLst>
                <a:path w="229789" h="149774">
                  <a:moveTo>
                    <a:pt x="154383" y="0"/>
                  </a:moveTo>
                  <a:lnTo>
                    <a:pt x="160561" y="341"/>
                  </a:lnTo>
                  <a:lnTo>
                    <a:pt x="173652" y="2038"/>
                  </a:lnTo>
                  <a:lnTo>
                    <a:pt x="185886" y="4339"/>
                  </a:lnTo>
                  <a:lnTo>
                    <a:pt x="197547" y="8209"/>
                  </a:lnTo>
                  <a:lnTo>
                    <a:pt x="208827" y="13128"/>
                  </a:lnTo>
                  <a:lnTo>
                    <a:pt x="219853" y="18743"/>
                  </a:lnTo>
                  <a:lnTo>
                    <a:pt x="226035" y="28330"/>
                  </a:lnTo>
                  <a:lnTo>
                    <a:pt x="228988" y="40564"/>
                  </a:lnTo>
                  <a:lnTo>
                    <a:pt x="229788" y="54563"/>
                  </a:lnTo>
                  <a:lnTo>
                    <a:pt x="229152" y="67402"/>
                  </a:lnTo>
                  <a:lnTo>
                    <a:pt x="227560" y="79467"/>
                  </a:lnTo>
                  <a:lnTo>
                    <a:pt x="225330" y="91016"/>
                  </a:lnTo>
                  <a:lnTo>
                    <a:pt x="220338" y="101052"/>
                  </a:lnTo>
                  <a:lnTo>
                    <a:pt x="213503" y="110081"/>
                  </a:lnTo>
                  <a:lnTo>
                    <a:pt x="205441" y="118437"/>
                  </a:lnTo>
                  <a:lnTo>
                    <a:pt x="195392" y="125176"/>
                  </a:lnTo>
                  <a:lnTo>
                    <a:pt x="184018" y="130838"/>
                  </a:lnTo>
                  <a:lnTo>
                    <a:pt x="171761" y="135781"/>
                  </a:lnTo>
                  <a:lnTo>
                    <a:pt x="158915" y="140245"/>
                  </a:lnTo>
                  <a:lnTo>
                    <a:pt x="145677" y="144389"/>
                  </a:lnTo>
                  <a:lnTo>
                    <a:pt x="132177" y="148321"/>
                  </a:lnTo>
                  <a:lnTo>
                    <a:pt x="118502" y="149773"/>
                  </a:lnTo>
                  <a:lnTo>
                    <a:pt x="104711" y="149573"/>
                  </a:lnTo>
                  <a:lnTo>
                    <a:pt x="90843" y="148271"/>
                  </a:lnTo>
                  <a:lnTo>
                    <a:pt x="78091" y="146235"/>
                  </a:lnTo>
                  <a:lnTo>
                    <a:pt x="66084" y="143709"/>
                  </a:lnTo>
                  <a:lnTo>
                    <a:pt x="54574" y="140856"/>
                  </a:lnTo>
                  <a:lnTo>
                    <a:pt x="43395" y="136616"/>
                  </a:lnTo>
                  <a:lnTo>
                    <a:pt x="32436" y="131453"/>
                  </a:lnTo>
                  <a:lnTo>
                    <a:pt x="0" y="11411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2576811" y="11523107"/>
              <a:ext cx="1735405" cy="115695"/>
            </a:xfrm>
            <a:custGeom>
              <a:avLst/>
              <a:gdLst/>
              <a:ahLst/>
              <a:cxnLst/>
              <a:rect l="0" t="0" r="0" b="0"/>
              <a:pathLst>
                <a:path w="1735405" h="115695">
                  <a:moveTo>
                    <a:pt x="0" y="115694"/>
                  </a:moveTo>
                  <a:lnTo>
                    <a:pt x="22334" y="110110"/>
                  </a:lnTo>
                  <a:lnTo>
                    <a:pt x="85047" y="104981"/>
                  </a:lnTo>
                  <a:lnTo>
                    <a:pt x="98768" y="102709"/>
                  </a:lnTo>
                  <a:lnTo>
                    <a:pt x="111422" y="100026"/>
                  </a:lnTo>
                  <a:lnTo>
                    <a:pt x="137947" y="97044"/>
                  </a:lnTo>
                  <a:lnTo>
                    <a:pt x="168823" y="94550"/>
                  </a:lnTo>
                  <a:lnTo>
                    <a:pt x="209814" y="89547"/>
                  </a:lnTo>
                  <a:lnTo>
                    <a:pt x="245951" y="86544"/>
                  </a:lnTo>
                  <a:lnTo>
                    <a:pt x="292575" y="84852"/>
                  </a:lnTo>
                  <a:lnTo>
                    <a:pt x="321688" y="83289"/>
                  </a:lnTo>
                  <a:lnTo>
                    <a:pt x="335995" y="81235"/>
                  </a:lnTo>
                  <a:lnTo>
                    <a:pt x="350208" y="78698"/>
                  </a:lnTo>
                  <a:lnTo>
                    <a:pt x="398128" y="75126"/>
                  </a:lnTo>
                  <a:lnTo>
                    <a:pt x="443750" y="74068"/>
                  </a:lnTo>
                  <a:lnTo>
                    <a:pt x="475744" y="70704"/>
                  </a:lnTo>
                  <a:lnTo>
                    <a:pt x="492456" y="68171"/>
                  </a:lnTo>
                  <a:lnTo>
                    <a:pt x="543894" y="64605"/>
                  </a:lnTo>
                  <a:lnTo>
                    <a:pt x="596141" y="63549"/>
                  </a:lnTo>
                  <a:lnTo>
                    <a:pt x="1474017" y="63104"/>
                  </a:lnTo>
                  <a:lnTo>
                    <a:pt x="1500033" y="59989"/>
                  </a:lnTo>
                  <a:lnTo>
                    <a:pt x="1511878" y="57521"/>
                  </a:lnTo>
                  <a:lnTo>
                    <a:pt x="1578933" y="52393"/>
                  </a:lnTo>
                  <a:lnTo>
                    <a:pt x="1594863" y="50120"/>
                  </a:lnTo>
                  <a:lnTo>
                    <a:pt x="1610157" y="47437"/>
                  </a:lnTo>
                  <a:lnTo>
                    <a:pt x="1623859" y="44479"/>
                  </a:lnTo>
                  <a:lnTo>
                    <a:pt x="1636500" y="41339"/>
                  </a:lnTo>
                  <a:lnTo>
                    <a:pt x="1648433" y="38078"/>
                  </a:lnTo>
                  <a:lnTo>
                    <a:pt x="1671040" y="31335"/>
                  </a:lnTo>
                  <a:lnTo>
                    <a:pt x="1681977" y="27901"/>
                  </a:lnTo>
                  <a:lnTo>
                    <a:pt x="1692774" y="23275"/>
                  </a:lnTo>
                  <a:lnTo>
                    <a:pt x="1703478" y="17854"/>
                  </a:lnTo>
                  <a:lnTo>
                    <a:pt x="1735404"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3845300" y="11644234"/>
              <a:ext cx="314714" cy="194018"/>
            </a:xfrm>
            <a:custGeom>
              <a:avLst/>
              <a:gdLst/>
              <a:ahLst/>
              <a:cxnLst/>
              <a:rect l="0" t="0" r="0" b="0"/>
              <a:pathLst>
                <a:path w="314714" h="194018">
                  <a:moveTo>
                    <a:pt x="256563" y="15601"/>
                  </a:moveTo>
                  <a:lnTo>
                    <a:pt x="239813" y="10018"/>
                  </a:lnTo>
                  <a:lnTo>
                    <a:pt x="229035" y="7205"/>
                  </a:lnTo>
                  <a:lnTo>
                    <a:pt x="201479" y="963"/>
                  </a:lnTo>
                  <a:lnTo>
                    <a:pt x="187119" y="0"/>
                  </a:lnTo>
                  <a:lnTo>
                    <a:pt x="172871" y="526"/>
                  </a:lnTo>
                  <a:lnTo>
                    <a:pt x="158698" y="2045"/>
                  </a:lnTo>
                  <a:lnTo>
                    <a:pt x="145743" y="4227"/>
                  </a:lnTo>
                  <a:lnTo>
                    <a:pt x="133601" y="6850"/>
                  </a:lnTo>
                  <a:lnTo>
                    <a:pt x="83340" y="19457"/>
                  </a:lnTo>
                  <a:lnTo>
                    <a:pt x="70963" y="25183"/>
                  </a:lnTo>
                  <a:lnTo>
                    <a:pt x="59207" y="32507"/>
                  </a:lnTo>
                  <a:lnTo>
                    <a:pt x="47863" y="40896"/>
                  </a:lnTo>
                  <a:lnTo>
                    <a:pt x="25910" y="56448"/>
                  </a:lnTo>
                  <a:lnTo>
                    <a:pt x="15148" y="63868"/>
                  </a:lnTo>
                  <a:lnTo>
                    <a:pt x="7972" y="73489"/>
                  </a:lnTo>
                  <a:lnTo>
                    <a:pt x="3189" y="84578"/>
                  </a:lnTo>
                  <a:lnTo>
                    <a:pt x="0" y="96644"/>
                  </a:lnTo>
                  <a:lnTo>
                    <a:pt x="212" y="108195"/>
                  </a:lnTo>
                  <a:lnTo>
                    <a:pt x="2690" y="119401"/>
                  </a:lnTo>
                  <a:lnTo>
                    <a:pt x="6679" y="130378"/>
                  </a:lnTo>
                  <a:lnTo>
                    <a:pt x="12845" y="140032"/>
                  </a:lnTo>
                  <a:lnTo>
                    <a:pt x="20461" y="148805"/>
                  </a:lnTo>
                  <a:lnTo>
                    <a:pt x="29044" y="156992"/>
                  </a:lnTo>
                  <a:lnTo>
                    <a:pt x="39441" y="164787"/>
                  </a:lnTo>
                  <a:lnTo>
                    <a:pt x="51047" y="172320"/>
                  </a:lnTo>
                  <a:lnTo>
                    <a:pt x="63458" y="179680"/>
                  </a:lnTo>
                  <a:lnTo>
                    <a:pt x="77576" y="184587"/>
                  </a:lnTo>
                  <a:lnTo>
                    <a:pt x="92830" y="187858"/>
                  </a:lnTo>
                  <a:lnTo>
                    <a:pt x="108843" y="190038"/>
                  </a:lnTo>
                  <a:lnTo>
                    <a:pt x="124193" y="191493"/>
                  </a:lnTo>
                  <a:lnTo>
                    <a:pt x="139101" y="192462"/>
                  </a:lnTo>
                  <a:lnTo>
                    <a:pt x="153714" y="193108"/>
                  </a:lnTo>
                  <a:lnTo>
                    <a:pt x="182416" y="193826"/>
                  </a:lnTo>
                  <a:lnTo>
                    <a:pt x="196614" y="194017"/>
                  </a:lnTo>
                  <a:lnTo>
                    <a:pt x="210754" y="191808"/>
                  </a:lnTo>
                  <a:lnTo>
                    <a:pt x="224855" y="187997"/>
                  </a:lnTo>
                  <a:lnTo>
                    <a:pt x="238930" y="183120"/>
                  </a:lnTo>
                  <a:lnTo>
                    <a:pt x="251820" y="176363"/>
                  </a:lnTo>
                  <a:lnTo>
                    <a:pt x="263918" y="168351"/>
                  </a:lnTo>
                  <a:lnTo>
                    <a:pt x="275490" y="159505"/>
                  </a:lnTo>
                  <a:lnTo>
                    <a:pt x="285542" y="150102"/>
                  </a:lnTo>
                  <a:lnTo>
                    <a:pt x="294580" y="140327"/>
                  </a:lnTo>
                  <a:lnTo>
                    <a:pt x="302943" y="130304"/>
                  </a:lnTo>
                  <a:lnTo>
                    <a:pt x="308518" y="118948"/>
                  </a:lnTo>
                  <a:lnTo>
                    <a:pt x="312235" y="106702"/>
                  </a:lnTo>
                  <a:lnTo>
                    <a:pt x="314713" y="93865"/>
                  </a:lnTo>
                  <a:lnTo>
                    <a:pt x="314027" y="82969"/>
                  </a:lnTo>
                  <a:lnTo>
                    <a:pt x="311233" y="73367"/>
                  </a:lnTo>
                  <a:lnTo>
                    <a:pt x="307033" y="64630"/>
                  </a:lnTo>
                  <a:lnTo>
                    <a:pt x="300727" y="56468"/>
                  </a:lnTo>
                  <a:lnTo>
                    <a:pt x="293018" y="48688"/>
                  </a:lnTo>
                  <a:lnTo>
                    <a:pt x="284372" y="41165"/>
                  </a:lnTo>
                  <a:lnTo>
                    <a:pt x="275102" y="33812"/>
                  </a:lnTo>
                  <a:lnTo>
                    <a:pt x="265417" y="26573"/>
                  </a:lnTo>
                  <a:lnTo>
                    <a:pt x="255453" y="19410"/>
                  </a:lnTo>
                  <a:lnTo>
                    <a:pt x="244137" y="14635"/>
                  </a:lnTo>
                  <a:lnTo>
                    <a:pt x="231918" y="11451"/>
                  </a:lnTo>
                  <a:lnTo>
                    <a:pt x="193457" y="508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3470807" y="11617765"/>
              <a:ext cx="244060" cy="312810"/>
            </a:xfrm>
            <a:custGeom>
              <a:avLst/>
              <a:gdLst/>
              <a:ahLst/>
              <a:cxnLst/>
              <a:rect l="0" t="0" r="0" b="0"/>
              <a:pathLst>
                <a:path w="244060" h="312810">
                  <a:moveTo>
                    <a:pt x="73623" y="0"/>
                  </a:moveTo>
                  <a:lnTo>
                    <a:pt x="62456" y="11167"/>
                  </a:lnTo>
                  <a:lnTo>
                    <a:pt x="57998" y="17963"/>
                  </a:lnTo>
                  <a:lnTo>
                    <a:pt x="53857" y="25998"/>
                  </a:lnTo>
                  <a:lnTo>
                    <a:pt x="49928" y="34862"/>
                  </a:lnTo>
                  <a:lnTo>
                    <a:pt x="46140" y="44276"/>
                  </a:lnTo>
                  <a:lnTo>
                    <a:pt x="38815" y="64086"/>
                  </a:lnTo>
                  <a:lnTo>
                    <a:pt x="34057" y="74277"/>
                  </a:lnTo>
                  <a:lnTo>
                    <a:pt x="28548" y="84576"/>
                  </a:lnTo>
                  <a:lnTo>
                    <a:pt x="22538" y="94949"/>
                  </a:lnTo>
                  <a:lnTo>
                    <a:pt x="20868" y="104201"/>
                  </a:lnTo>
                  <a:lnTo>
                    <a:pt x="22092" y="112706"/>
                  </a:lnTo>
                  <a:lnTo>
                    <a:pt x="25246" y="120713"/>
                  </a:lnTo>
                  <a:lnTo>
                    <a:pt x="32022" y="126052"/>
                  </a:lnTo>
                  <a:lnTo>
                    <a:pt x="41215" y="129610"/>
                  </a:lnTo>
                  <a:lnTo>
                    <a:pt x="52018" y="131983"/>
                  </a:lnTo>
                  <a:lnTo>
                    <a:pt x="65063" y="133564"/>
                  </a:lnTo>
                  <a:lnTo>
                    <a:pt x="79603" y="134619"/>
                  </a:lnTo>
                  <a:lnTo>
                    <a:pt x="95139" y="135323"/>
                  </a:lnTo>
                  <a:lnTo>
                    <a:pt x="110171" y="136960"/>
                  </a:lnTo>
                  <a:lnTo>
                    <a:pt x="124866" y="139219"/>
                  </a:lnTo>
                  <a:lnTo>
                    <a:pt x="139338" y="141895"/>
                  </a:lnTo>
                  <a:lnTo>
                    <a:pt x="167883" y="147984"/>
                  </a:lnTo>
                  <a:lnTo>
                    <a:pt x="182039" y="151244"/>
                  </a:lnTo>
                  <a:lnTo>
                    <a:pt x="194983" y="154586"/>
                  </a:lnTo>
                  <a:lnTo>
                    <a:pt x="207118" y="157983"/>
                  </a:lnTo>
                  <a:lnTo>
                    <a:pt x="218713" y="161416"/>
                  </a:lnTo>
                  <a:lnTo>
                    <a:pt x="227612" y="167211"/>
                  </a:lnTo>
                  <a:lnTo>
                    <a:pt x="234714" y="174578"/>
                  </a:lnTo>
                  <a:lnTo>
                    <a:pt x="240617" y="182997"/>
                  </a:lnTo>
                  <a:lnTo>
                    <a:pt x="243383" y="193284"/>
                  </a:lnTo>
                  <a:lnTo>
                    <a:pt x="244059" y="204815"/>
                  </a:lnTo>
                  <a:lnTo>
                    <a:pt x="243341" y="217178"/>
                  </a:lnTo>
                  <a:lnTo>
                    <a:pt x="240525" y="227757"/>
                  </a:lnTo>
                  <a:lnTo>
                    <a:pt x="236310" y="237147"/>
                  </a:lnTo>
                  <a:lnTo>
                    <a:pt x="231163" y="245744"/>
                  </a:lnTo>
                  <a:lnTo>
                    <a:pt x="224226" y="253814"/>
                  </a:lnTo>
                  <a:lnTo>
                    <a:pt x="216095" y="261530"/>
                  </a:lnTo>
                  <a:lnTo>
                    <a:pt x="207169" y="269011"/>
                  </a:lnTo>
                  <a:lnTo>
                    <a:pt x="197712" y="276336"/>
                  </a:lnTo>
                  <a:lnTo>
                    <a:pt x="187902" y="283557"/>
                  </a:lnTo>
                  <a:lnTo>
                    <a:pt x="177856" y="290708"/>
                  </a:lnTo>
                  <a:lnTo>
                    <a:pt x="166484" y="296644"/>
                  </a:lnTo>
                  <a:lnTo>
                    <a:pt x="154229" y="301771"/>
                  </a:lnTo>
                  <a:lnTo>
                    <a:pt x="141384" y="306356"/>
                  </a:lnTo>
                  <a:lnTo>
                    <a:pt x="128146" y="309413"/>
                  </a:lnTo>
                  <a:lnTo>
                    <a:pt x="114646" y="311451"/>
                  </a:lnTo>
                  <a:lnTo>
                    <a:pt x="100972" y="312809"/>
                  </a:lnTo>
                  <a:lnTo>
                    <a:pt x="88350" y="312547"/>
                  </a:lnTo>
                  <a:lnTo>
                    <a:pt x="76429" y="311202"/>
                  </a:lnTo>
                  <a:lnTo>
                    <a:pt x="64976" y="309138"/>
                  </a:lnTo>
                  <a:lnTo>
                    <a:pt x="53835" y="305425"/>
                  </a:lnTo>
                  <a:lnTo>
                    <a:pt x="42902" y="300612"/>
                  </a:lnTo>
                  <a:lnTo>
                    <a:pt x="0" y="27345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3554948" y="11632741"/>
              <a:ext cx="157765" cy="6061"/>
            </a:xfrm>
            <a:custGeom>
              <a:avLst/>
              <a:gdLst/>
              <a:ahLst/>
              <a:cxnLst/>
              <a:rect l="0" t="0" r="0" b="0"/>
              <a:pathLst>
                <a:path w="157765" h="6061">
                  <a:moveTo>
                    <a:pt x="0" y="6060"/>
                  </a:moveTo>
                  <a:lnTo>
                    <a:pt x="16750" y="476"/>
                  </a:lnTo>
                  <a:lnTo>
                    <a:pt x="27527" y="0"/>
                  </a:lnTo>
                  <a:lnTo>
                    <a:pt x="40555" y="851"/>
                  </a:lnTo>
                  <a:lnTo>
                    <a:pt x="55084" y="2588"/>
                  </a:lnTo>
                  <a:lnTo>
                    <a:pt x="69444" y="3745"/>
                  </a:lnTo>
                  <a:lnTo>
                    <a:pt x="83692" y="4517"/>
                  </a:lnTo>
                  <a:lnTo>
                    <a:pt x="157764" y="606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3155279" y="11649318"/>
              <a:ext cx="220855" cy="267183"/>
            </a:xfrm>
            <a:custGeom>
              <a:avLst/>
              <a:gdLst/>
              <a:ahLst/>
              <a:cxnLst/>
              <a:rect l="0" t="0" r="0" b="0"/>
              <a:pathLst>
                <a:path w="220855" h="267183">
                  <a:moveTo>
                    <a:pt x="94658" y="0"/>
                  </a:moveTo>
                  <a:lnTo>
                    <a:pt x="83492" y="11167"/>
                  </a:lnTo>
                  <a:lnTo>
                    <a:pt x="77865" y="19131"/>
                  </a:lnTo>
                  <a:lnTo>
                    <a:pt x="71777" y="29114"/>
                  </a:lnTo>
                  <a:lnTo>
                    <a:pt x="65381" y="40445"/>
                  </a:lnTo>
                  <a:lnTo>
                    <a:pt x="58779" y="50336"/>
                  </a:lnTo>
                  <a:lnTo>
                    <a:pt x="52041" y="59267"/>
                  </a:lnTo>
                  <a:lnTo>
                    <a:pt x="45212" y="67559"/>
                  </a:lnTo>
                  <a:lnTo>
                    <a:pt x="39490" y="76591"/>
                  </a:lnTo>
                  <a:lnTo>
                    <a:pt x="34507" y="86119"/>
                  </a:lnTo>
                  <a:lnTo>
                    <a:pt x="30017" y="95978"/>
                  </a:lnTo>
                  <a:lnTo>
                    <a:pt x="29360" y="104887"/>
                  </a:lnTo>
                  <a:lnTo>
                    <a:pt x="31260" y="113164"/>
                  </a:lnTo>
                  <a:lnTo>
                    <a:pt x="34863" y="121019"/>
                  </a:lnTo>
                  <a:lnTo>
                    <a:pt x="43109" y="126256"/>
                  </a:lnTo>
                  <a:lnTo>
                    <a:pt x="54449" y="129747"/>
                  </a:lnTo>
                  <a:lnTo>
                    <a:pt x="67852" y="132074"/>
                  </a:lnTo>
                  <a:lnTo>
                    <a:pt x="81462" y="133626"/>
                  </a:lnTo>
                  <a:lnTo>
                    <a:pt x="95210" y="134661"/>
                  </a:lnTo>
                  <a:lnTo>
                    <a:pt x="109050" y="135351"/>
                  </a:lnTo>
                  <a:lnTo>
                    <a:pt x="122951" y="136978"/>
                  </a:lnTo>
                  <a:lnTo>
                    <a:pt x="136892" y="139233"/>
                  </a:lnTo>
                  <a:lnTo>
                    <a:pt x="150861" y="141904"/>
                  </a:lnTo>
                  <a:lnTo>
                    <a:pt x="163680" y="144854"/>
                  </a:lnTo>
                  <a:lnTo>
                    <a:pt x="175731" y="147988"/>
                  </a:lnTo>
                  <a:lnTo>
                    <a:pt x="187272" y="151246"/>
                  </a:lnTo>
                  <a:lnTo>
                    <a:pt x="197302" y="155756"/>
                  </a:lnTo>
                  <a:lnTo>
                    <a:pt x="206327" y="161100"/>
                  </a:lnTo>
                  <a:lnTo>
                    <a:pt x="214680" y="167000"/>
                  </a:lnTo>
                  <a:lnTo>
                    <a:pt x="219080" y="174439"/>
                  </a:lnTo>
                  <a:lnTo>
                    <a:pt x="220845" y="182903"/>
                  </a:lnTo>
                  <a:lnTo>
                    <a:pt x="220854" y="192053"/>
                  </a:lnTo>
                  <a:lnTo>
                    <a:pt x="218522" y="200489"/>
                  </a:lnTo>
                  <a:lnTo>
                    <a:pt x="214630" y="208451"/>
                  </a:lnTo>
                  <a:lnTo>
                    <a:pt x="209698" y="216096"/>
                  </a:lnTo>
                  <a:lnTo>
                    <a:pt x="202904" y="223530"/>
                  </a:lnTo>
                  <a:lnTo>
                    <a:pt x="194869" y="230823"/>
                  </a:lnTo>
                  <a:lnTo>
                    <a:pt x="186006" y="238023"/>
                  </a:lnTo>
                  <a:lnTo>
                    <a:pt x="175424" y="243990"/>
                  </a:lnTo>
                  <a:lnTo>
                    <a:pt x="163694" y="249139"/>
                  </a:lnTo>
                  <a:lnTo>
                    <a:pt x="151200" y="253739"/>
                  </a:lnTo>
                  <a:lnTo>
                    <a:pt x="138196" y="257975"/>
                  </a:lnTo>
                  <a:lnTo>
                    <a:pt x="124852" y="261967"/>
                  </a:lnTo>
                  <a:lnTo>
                    <a:pt x="111282" y="265797"/>
                  </a:lnTo>
                  <a:lnTo>
                    <a:pt x="98729" y="267182"/>
                  </a:lnTo>
                  <a:lnTo>
                    <a:pt x="86854" y="266936"/>
                  </a:lnTo>
                  <a:lnTo>
                    <a:pt x="75432" y="265604"/>
                  </a:lnTo>
                  <a:lnTo>
                    <a:pt x="64312" y="263547"/>
                  </a:lnTo>
                  <a:lnTo>
                    <a:pt x="53392" y="261008"/>
                  </a:lnTo>
                  <a:lnTo>
                    <a:pt x="42607" y="258145"/>
                  </a:lnTo>
                  <a:lnTo>
                    <a:pt x="33079" y="253900"/>
                  </a:lnTo>
                  <a:lnTo>
                    <a:pt x="24390" y="248734"/>
                  </a:lnTo>
                  <a:lnTo>
                    <a:pt x="0" y="23138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3239420" y="11640263"/>
              <a:ext cx="241906" cy="9057"/>
            </a:xfrm>
            <a:custGeom>
              <a:avLst/>
              <a:gdLst/>
              <a:ahLst/>
              <a:cxnLst/>
              <a:rect l="0" t="0" r="0" b="0"/>
              <a:pathLst>
                <a:path w="241906" h="9057">
                  <a:moveTo>
                    <a:pt x="0" y="9055"/>
                  </a:moveTo>
                  <a:lnTo>
                    <a:pt x="22334" y="9056"/>
                  </a:lnTo>
                  <a:lnTo>
                    <a:pt x="34756" y="7887"/>
                  </a:lnTo>
                  <a:lnTo>
                    <a:pt x="48880" y="5940"/>
                  </a:lnTo>
                  <a:lnTo>
                    <a:pt x="64139" y="3472"/>
                  </a:lnTo>
                  <a:lnTo>
                    <a:pt x="78987" y="1827"/>
                  </a:lnTo>
                  <a:lnTo>
                    <a:pt x="93559" y="731"/>
                  </a:lnTo>
                  <a:lnTo>
                    <a:pt x="107949" y="0"/>
                  </a:lnTo>
                  <a:lnTo>
                    <a:pt x="122217" y="681"/>
                  </a:lnTo>
                  <a:lnTo>
                    <a:pt x="136403" y="2304"/>
                  </a:lnTo>
                  <a:lnTo>
                    <a:pt x="150535" y="4554"/>
                  </a:lnTo>
                  <a:lnTo>
                    <a:pt x="164631" y="6055"/>
                  </a:lnTo>
                  <a:lnTo>
                    <a:pt x="178703" y="7054"/>
                  </a:lnTo>
                  <a:lnTo>
                    <a:pt x="241905" y="905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2755610" y="11691388"/>
              <a:ext cx="244521" cy="302131"/>
            </a:xfrm>
            <a:custGeom>
              <a:avLst/>
              <a:gdLst/>
              <a:ahLst/>
              <a:cxnLst/>
              <a:rect l="0" t="0" r="0" b="0"/>
              <a:pathLst>
                <a:path w="244521" h="302131">
                  <a:moveTo>
                    <a:pt x="94659" y="0"/>
                  </a:moveTo>
                  <a:lnTo>
                    <a:pt x="83492" y="16750"/>
                  </a:lnTo>
                  <a:lnTo>
                    <a:pt x="77865" y="26359"/>
                  </a:lnTo>
                  <a:lnTo>
                    <a:pt x="71777" y="37439"/>
                  </a:lnTo>
                  <a:lnTo>
                    <a:pt x="65381" y="49500"/>
                  </a:lnTo>
                  <a:lnTo>
                    <a:pt x="59948" y="61048"/>
                  </a:lnTo>
                  <a:lnTo>
                    <a:pt x="55157" y="72251"/>
                  </a:lnTo>
                  <a:lnTo>
                    <a:pt x="50795" y="83226"/>
                  </a:lnTo>
                  <a:lnTo>
                    <a:pt x="45550" y="95218"/>
                  </a:lnTo>
                  <a:lnTo>
                    <a:pt x="33489" y="121006"/>
                  </a:lnTo>
                  <a:lnTo>
                    <a:pt x="28169" y="133259"/>
                  </a:lnTo>
                  <a:lnTo>
                    <a:pt x="23454" y="144933"/>
                  </a:lnTo>
                  <a:lnTo>
                    <a:pt x="19142" y="156222"/>
                  </a:lnTo>
                  <a:lnTo>
                    <a:pt x="19773" y="162579"/>
                  </a:lnTo>
                  <a:lnTo>
                    <a:pt x="23700" y="165649"/>
                  </a:lnTo>
                  <a:lnTo>
                    <a:pt x="29823" y="166526"/>
                  </a:lnTo>
                  <a:lnTo>
                    <a:pt x="37412" y="164774"/>
                  </a:lnTo>
                  <a:lnTo>
                    <a:pt x="45976" y="161268"/>
                  </a:lnTo>
                  <a:lnTo>
                    <a:pt x="55192" y="156595"/>
                  </a:lnTo>
                  <a:lnTo>
                    <a:pt x="67179" y="152310"/>
                  </a:lnTo>
                  <a:lnTo>
                    <a:pt x="81013" y="148284"/>
                  </a:lnTo>
                  <a:lnTo>
                    <a:pt x="96079" y="144432"/>
                  </a:lnTo>
                  <a:lnTo>
                    <a:pt x="110798" y="141865"/>
                  </a:lnTo>
                  <a:lnTo>
                    <a:pt x="125285" y="140153"/>
                  </a:lnTo>
                  <a:lnTo>
                    <a:pt x="139617" y="139012"/>
                  </a:lnTo>
                  <a:lnTo>
                    <a:pt x="155015" y="139420"/>
                  </a:lnTo>
                  <a:lnTo>
                    <a:pt x="171124" y="140860"/>
                  </a:lnTo>
                  <a:lnTo>
                    <a:pt x="187706" y="142988"/>
                  </a:lnTo>
                  <a:lnTo>
                    <a:pt x="201098" y="146745"/>
                  </a:lnTo>
                  <a:lnTo>
                    <a:pt x="212363" y="151586"/>
                  </a:lnTo>
                  <a:lnTo>
                    <a:pt x="222210" y="157151"/>
                  </a:lnTo>
                  <a:lnTo>
                    <a:pt x="229944" y="165536"/>
                  </a:lnTo>
                  <a:lnTo>
                    <a:pt x="236268" y="175800"/>
                  </a:lnTo>
                  <a:lnTo>
                    <a:pt x="241653" y="187317"/>
                  </a:lnTo>
                  <a:lnTo>
                    <a:pt x="244074" y="198500"/>
                  </a:lnTo>
                  <a:lnTo>
                    <a:pt x="244520" y="209463"/>
                  </a:lnTo>
                  <a:lnTo>
                    <a:pt x="243648" y="220276"/>
                  </a:lnTo>
                  <a:lnTo>
                    <a:pt x="240730" y="230992"/>
                  </a:lnTo>
                  <a:lnTo>
                    <a:pt x="236447" y="241641"/>
                  </a:lnTo>
                  <a:lnTo>
                    <a:pt x="231255" y="252247"/>
                  </a:lnTo>
                  <a:lnTo>
                    <a:pt x="224287" y="261655"/>
                  </a:lnTo>
                  <a:lnTo>
                    <a:pt x="216136" y="270263"/>
                  </a:lnTo>
                  <a:lnTo>
                    <a:pt x="207197" y="278340"/>
                  </a:lnTo>
                  <a:lnTo>
                    <a:pt x="196562" y="284892"/>
                  </a:lnTo>
                  <a:lnTo>
                    <a:pt x="184798" y="290431"/>
                  </a:lnTo>
                  <a:lnTo>
                    <a:pt x="172281" y="295290"/>
                  </a:lnTo>
                  <a:lnTo>
                    <a:pt x="159262" y="298530"/>
                  </a:lnTo>
                  <a:lnTo>
                    <a:pt x="145908" y="300690"/>
                  </a:lnTo>
                  <a:lnTo>
                    <a:pt x="132331" y="302130"/>
                  </a:lnTo>
                  <a:lnTo>
                    <a:pt x="119773" y="301921"/>
                  </a:lnTo>
                  <a:lnTo>
                    <a:pt x="107896" y="300614"/>
                  </a:lnTo>
                  <a:lnTo>
                    <a:pt x="96472" y="298573"/>
                  </a:lnTo>
                  <a:lnTo>
                    <a:pt x="85350" y="296045"/>
                  </a:lnTo>
                  <a:lnTo>
                    <a:pt x="74429" y="293191"/>
                  </a:lnTo>
                  <a:lnTo>
                    <a:pt x="63643" y="290119"/>
                  </a:lnTo>
                  <a:lnTo>
                    <a:pt x="52946" y="285734"/>
                  </a:lnTo>
                  <a:lnTo>
                    <a:pt x="42309" y="280473"/>
                  </a:lnTo>
                  <a:lnTo>
                    <a:pt x="0" y="24190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2839751" y="11680871"/>
              <a:ext cx="315529" cy="21035"/>
            </a:xfrm>
            <a:custGeom>
              <a:avLst/>
              <a:gdLst/>
              <a:ahLst/>
              <a:cxnLst/>
              <a:rect l="0" t="0" r="0" b="0"/>
              <a:pathLst>
                <a:path w="315529" h="21035">
                  <a:moveTo>
                    <a:pt x="0" y="0"/>
                  </a:moveTo>
                  <a:lnTo>
                    <a:pt x="16750" y="5583"/>
                  </a:lnTo>
                  <a:lnTo>
                    <a:pt x="26359" y="7228"/>
                  </a:lnTo>
                  <a:lnTo>
                    <a:pt x="37439" y="8325"/>
                  </a:lnTo>
                  <a:lnTo>
                    <a:pt x="49501" y="9056"/>
                  </a:lnTo>
                  <a:lnTo>
                    <a:pt x="78484" y="9868"/>
                  </a:lnTo>
                  <a:lnTo>
                    <a:pt x="211252" y="10480"/>
                  </a:lnTo>
                  <a:lnTo>
                    <a:pt x="229650" y="11661"/>
                  </a:lnTo>
                  <a:lnTo>
                    <a:pt x="315528" y="2103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4312215" y="11796565"/>
              <a:ext cx="12701" cy="12701"/>
            </a:xfrm>
            <a:custGeom>
              <a:avLst/>
              <a:gdLst/>
              <a:ahLst/>
              <a:cxnLst/>
              <a:rect l="0" t="0" r="0" b="0"/>
              <a:pathLst>
                <a:path w="12701" h="12701">
                  <a:moveTo>
                    <a:pt x="0" y="0"/>
                  </a:moveTo>
                  <a:lnTo>
                    <a:pt x="12700" y="127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3406237" y="11742953"/>
              <a:ext cx="973362" cy="337258"/>
            </a:xfrm>
            <a:custGeom>
              <a:avLst/>
              <a:gdLst/>
              <a:ahLst/>
              <a:cxnLst/>
              <a:rect l="0" t="0" r="0" b="0"/>
              <a:pathLst>
                <a:path w="973362" h="337258">
                  <a:moveTo>
                    <a:pt x="927013" y="11541"/>
                  </a:moveTo>
                  <a:lnTo>
                    <a:pt x="915846" y="22707"/>
                  </a:lnTo>
                  <a:lnTo>
                    <a:pt x="909051" y="24828"/>
                  </a:lnTo>
                  <a:lnTo>
                    <a:pt x="892152" y="24069"/>
                  </a:lnTo>
                  <a:lnTo>
                    <a:pt x="888580" y="21061"/>
                  </a:lnTo>
                  <a:lnTo>
                    <a:pt x="888536" y="16719"/>
                  </a:lnTo>
                  <a:lnTo>
                    <a:pt x="890844" y="11486"/>
                  </a:lnTo>
                  <a:lnTo>
                    <a:pt x="894720" y="10336"/>
                  </a:lnTo>
                  <a:lnTo>
                    <a:pt x="899641" y="11907"/>
                  </a:lnTo>
                  <a:lnTo>
                    <a:pt x="905259" y="15291"/>
                  </a:lnTo>
                  <a:lnTo>
                    <a:pt x="905499" y="16378"/>
                  </a:lnTo>
                  <a:lnTo>
                    <a:pt x="896416" y="14470"/>
                  </a:lnTo>
                  <a:lnTo>
                    <a:pt x="896098" y="11156"/>
                  </a:lnTo>
                  <a:lnTo>
                    <a:pt x="899391" y="6609"/>
                  </a:lnTo>
                  <a:lnTo>
                    <a:pt x="905092" y="1241"/>
                  </a:lnTo>
                  <a:lnTo>
                    <a:pt x="911231" y="0"/>
                  </a:lnTo>
                  <a:lnTo>
                    <a:pt x="917660" y="1509"/>
                  </a:lnTo>
                  <a:lnTo>
                    <a:pt x="931037" y="9419"/>
                  </a:lnTo>
                  <a:lnTo>
                    <a:pt x="937876" y="14800"/>
                  </a:lnTo>
                  <a:lnTo>
                    <a:pt x="944773" y="20725"/>
                  </a:lnTo>
                  <a:lnTo>
                    <a:pt x="950539" y="28181"/>
                  </a:lnTo>
                  <a:lnTo>
                    <a:pt x="955552" y="36658"/>
                  </a:lnTo>
                  <a:lnTo>
                    <a:pt x="960062" y="45815"/>
                  </a:lnTo>
                  <a:lnTo>
                    <a:pt x="964238" y="55426"/>
                  </a:lnTo>
                  <a:lnTo>
                    <a:pt x="968190" y="65339"/>
                  </a:lnTo>
                  <a:lnTo>
                    <a:pt x="971994" y="75453"/>
                  </a:lnTo>
                  <a:lnTo>
                    <a:pt x="973361" y="88039"/>
                  </a:lnTo>
                  <a:lnTo>
                    <a:pt x="973104" y="102273"/>
                  </a:lnTo>
                  <a:lnTo>
                    <a:pt x="971763" y="117605"/>
                  </a:lnTo>
                  <a:lnTo>
                    <a:pt x="969702" y="132501"/>
                  </a:lnTo>
                  <a:lnTo>
                    <a:pt x="967158" y="147106"/>
                  </a:lnTo>
                  <a:lnTo>
                    <a:pt x="964294" y="161517"/>
                  </a:lnTo>
                  <a:lnTo>
                    <a:pt x="960048" y="173462"/>
                  </a:lnTo>
                  <a:lnTo>
                    <a:pt x="954879" y="183762"/>
                  </a:lnTo>
                  <a:lnTo>
                    <a:pt x="949096" y="192966"/>
                  </a:lnTo>
                  <a:lnTo>
                    <a:pt x="942904" y="201440"/>
                  </a:lnTo>
                  <a:lnTo>
                    <a:pt x="936439" y="209426"/>
                  </a:lnTo>
                  <a:lnTo>
                    <a:pt x="929791" y="217088"/>
                  </a:lnTo>
                  <a:lnTo>
                    <a:pt x="923022" y="224532"/>
                  </a:lnTo>
                  <a:lnTo>
                    <a:pt x="909268" y="239037"/>
                  </a:lnTo>
                  <a:lnTo>
                    <a:pt x="899991" y="246177"/>
                  </a:lnTo>
                  <a:lnTo>
                    <a:pt x="889132" y="253274"/>
                  </a:lnTo>
                  <a:lnTo>
                    <a:pt x="877218" y="260343"/>
                  </a:lnTo>
                  <a:lnTo>
                    <a:pt x="865769" y="266224"/>
                  </a:lnTo>
                  <a:lnTo>
                    <a:pt x="843700" y="275876"/>
                  </a:lnTo>
                  <a:lnTo>
                    <a:pt x="819088" y="284060"/>
                  </a:lnTo>
                  <a:lnTo>
                    <a:pt x="791400" y="290424"/>
                  </a:lnTo>
                  <a:lnTo>
                    <a:pt x="775836" y="292123"/>
                  </a:lnTo>
                  <a:lnTo>
                    <a:pt x="759617" y="293254"/>
                  </a:lnTo>
                  <a:lnTo>
                    <a:pt x="744130" y="294008"/>
                  </a:lnTo>
                  <a:lnTo>
                    <a:pt x="714456" y="294846"/>
                  </a:lnTo>
                  <a:lnTo>
                    <a:pt x="688803" y="292102"/>
                  </a:lnTo>
                  <a:lnTo>
                    <a:pt x="664547" y="286987"/>
                  </a:lnTo>
                  <a:lnTo>
                    <a:pt x="638184" y="280818"/>
                  </a:lnTo>
                  <a:lnTo>
                    <a:pt x="614002" y="271064"/>
                  </a:lnTo>
                  <a:lnTo>
                    <a:pt x="602646" y="265191"/>
                  </a:lnTo>
                  <a:lnTo>
                    <a:pt x="591569" y="258939"/>
                  </a:lnTo>
                  <a:lnTo>
                    <a:pt x="580678" y="252434"/>
                  </a:lnTo>
                  <a:lnTo>
                    <a:pt x="559229" y="238973"/>
                  </a:lnTo>
                  <a:lnTo>
                    <a:pt x="538009" y="225198"/>
                  </a:lnTo>
                  <a:lnTo>
                    <a:pt x="528611" y="218254"/>
                  </a:lnTo>
                  <a:lnTo>
                    <a:pt x="520009" y="211285"/>
                  </a:lnTo>
                  <a:lnTo>
                    <a:pt x="511936" y="204303"/>
                  </a:lnTo>
                  <a:lnTo>
                    <a:pt x="504217" y="197311"/>
                  </a:lnTo>
                  <a:lnTo>
                    <a:pt x="489408" y="183310"/>
                  </a:lnTo>
                  <a:lnTo>
                    <a:pt x="481018" y="176304"/>
                  </a:lnTo>
                  <a:lnTo>
                    <a:pt x="471919" y="169296"/>
                  </a:lnTo>
                  <a:lnTo>
                    <a:pt x="462347" y="162287"/>
                  </a:lnTo>
                  <a:lnTo>
                    <a:pt x="453629" y="154109"/>
                  </a:lnTo>
                  <a:lnTo>
                    <a:pt x="445479" y="145150"/>
                  </a:lnTo>
                  <a:lnTo>
                    <a:pt x="437709" y="135673"/>
                  </a:lnTo>
                  <a:lnTo>
                    <a:pt x="430192" y="127017"/>
                  </a:lnTo>
                  <a:lnTo>
                    <a:pt x="422842" y="118909"/>
                  </a:lnTo>
                  <a:lnTo>
                    <a:pt x="415606" y="111166"/>
                  </a:lnTo>
                  <a:lnTo>
                    <a:pt x="415456" y="106005"/>
                  </a:lnTo>
                  <a:lnTo>
                    <a:pt x="420031" y="102564"/>
                  </a:lnTo>
                  <a:lnTo>
                    <a:pt x="427755" y="100269"/>
                  </a:lnTo>
                  <a:lnTo>
                    <a:pt x="435242" y="101078"/>
                  </a:lnTo>
                  <a:lnTo>
                    <a:pt x="442570" y="103953"/>
                  </a:lnTo>
                  <a:lnTo>
                    <a:pt x="449793" y="108207"/>
                  </a:lnTo>
                  <a:lnTo>
                    <a:pt x="455777" y="114549"/>
                  </a:lnTo>
                  <a:lnTo>
                    <a:pt x="460935" y="122283"/>
                  </a:lnTo>
                  <a:lnTo>
                    <a:pt x="465542" y="130945"/>
                  </a:lnTo>
                  <a:lnTo>
                    <a:pt x="469782" y="140226"/>
                  </a:lnTo>
                  <a:lnTo>
                    <a:pt x="473777" y="149918"/>
                  </a:lnTo>
                  <a:lnTo>
                    <a:pt x="477610" y="159887"/>
                  </a:lnTo>
                  <a:lnTo>
                    <a:pt x="480164" y="171206"/>
                  </a:lnTo>
                  <a:lnTo>
                    <a:pt x="481867" y="183427"/>
                  </a:lnTo>
                  <a:lnTo>
                    <a:pt x="483003" y="196249"/>
                  </a:lnTo>
                  <a:lnTo>
                    <a:pt x="483760" y="209472"/>
                  </a:lnTo>
                  <a:lnTo>
                    <a:pt x="484601" y="236628"/>
                  </a:lnTo>
                  <a:lnTo>
                    <a:pt x="482488" y="248077"/>
                  </a:lnTo>
                  <a:lnTo>
                    <a:pt x="478742" y="258047"/>
                  </a:lnTo>
                  <a:lnTo>
                    <a:pt x="473908" y="267031"/>
                  </a:lnTo>
                  <a:lnTo>
                    <a:pt x="468347" y="275357"/>
                  </a:lnTo>
                  <a:lnTo>
                    <a:pt x="462303" y="283245"/>
                  </a:lnTo>
                  <a:lnTo>
                    <a:pt x="455936" y="290841"/>
                  </a:lnTo>
                  <a:lnTo>
                    <a:pt x="448187" y="297074"/>
                  </a:lnTo>
                  <a:lnTo>
                    <a:pt x="430226" y="307115"/>
                  </a:lnTo>
                  <a:lnTo>
                    <a:pt x="394821" y="324922"/>
                  </a:lnTo>
                  <a:lnTo>
                    <a:pt x="365217" y="331959"/>
                  </a:lnTo>
                  <a:lnTo>
                    <a:pt x="349142" y="333835"/>
                  </a:lnTo>
                  <a:lnTo>
                    <a:pt x="318816" y="335919"/>
                  </a:lnTo>
                  <a:lnTo>
                    <a:pt x="288587" y="336846"/>
                  </a:lnTo>
                  <a:lnTo>
                    <a:pt x="255675" y="337257"/>
                  </a:lnTo>
                  <a:lnTo>
                    <a:pt x="239887" y="336198"/>
                  </a:lnTo>
                  <a:lnTo>
                    <a:pt x="209879" y="331905"/>
                  </a:lnTo>
                  <a:lnTo>
                    <a:pt x="184077" y="326102"/>
                  </a:lnTo>
                  <a:lnTo>
                    <a:pt x="160923" y="319627"/>
                  </a:lnTo>
                  <a:lnTo>
                    <a:pt x="138946" y="312854"/>
                  </a:lnTo>
                  <a:lnTo>
                    <a:pt x="120609" y="302832"/>
                  </a:lnTo>
                  <a:lnTo>
                    <a:pt x="112447" y="296888"/>
                  </a:lnTo>
                  <a:lnTo>
                    <a:pt x="104668" y="290587"/>
                  </a:lnTo>
                  <a:lnTo>
                    <a:pt x="97145" y="284050"/>
                  </a:lnTo>
                  <a:lnTo>
                    <a:pt x="89793" y="277355"/>
                  </a:lnTo>
                  <a:lnTo>
                    <a:pt x="83722" y="269385"/>
                  </a:lnTo>
                  <a:lnTo>
                    <a:pt x="78507" y="260567"/>
                  </a:lnTo>
                  <a:lnTo>
                    <a:pt x="73861" y="251181"/>
                  </a:lnTo>
                  <a:lnTo>
                    <a:pt x="68427" y="241419"/>
                  </a:lnTo>
                  <a:lnTo>
                    <a:pt x="62467" y="231405"/>
                  </a:lnTo>
                  <a:lnTo>
                    <a:pt x="49612" y="210928"/>
                  </a:lnTo>
                  <a:lnTo>
                    <a:pt x="36108" y="190141"/>
                  </a:lnTo>
                  <a:lnTo>
                    <a:pt x="29235" y="185533"/>
                  </a:lnTo>
                  <a:lnTo>
                    <a:pt x="22315" y="184798"/>
                  </a:lnTo>
                  <a:lnTo>
                    <a:pt x="15365" y="186645"/>
                  </a:lnTo>
                  <a:lnTo>
                    <a:pt x="9563" y="184370"/>
                  </a:lnTo>
                  <a:lnTo>
                    <a:pt x="4526" y="179348"/>
                  </a:lnTo>
                  <a:lnTo>
                    <a:pt x="0" y="172494"/>
                  </a:lnTo>
                  <a:lnTo>
                    <a:pt x="488" y="166756"/>
                  </a:lnTo>
                  <a:lnTo>
                    <a:pt x="4319" y="161762"/>
                  </a:lnTo>
                  <a:lnTo>
                    <a:pt x="10380" y="157265"/>
                  </a:lnTo>
                  <a:lnTo>
                    <a:pt x="16757" y="156604"/>
                  </a:lnTo>
                  <a:lnTo>
                    <a:pt x="23346" y="158500"/>
                  </a:lnTo>
                  <a:lnTo>
                    <a:pt x="30076" y="162101"/>
                  </a:lnTo>
                  <a:lnTo>
                    <a:pt x="33393" y="168009"/>
                  </a:lnTo>
                  <a:lnTo>
                    <a:pt x="34437" y="175452"/>
                  </a:lnTo>
                  <a:lnTo>
                    <a:pt x="33963" y="183921"/>
                  </a:lnTo>
                  <a:lnTo>
                    <a:pt x="31311" y="187229"/>
                  </a:lnTo>
                  <a:lnTo>
                    <a:pt x="27205" y="187098"/>
                  </a:lnTo>
                  <a:lnTo>
                    <a:pt x="22131" y="184673"/>
                  </a:lnTo>
                  <a:lnTo>
                    <a:pt x="19917" y="179550"/>
                  </a:lnTo>
                  <a:lnTo>
                    <a:pt x="19609" y="172628"/>
                  </a:lnTo>
                  <a:lnTo>
                    <a:pt x="20572" y="164509"/>
                  </a:lnTo>
                  <a:lnTo>
                    <a:pt x="24721" y="160264"/>
                  </a:lnTo>
                  <a:lnTo>
                    <a:pt x="30992" y="158603"/>
                  </a:lnTo>
                  <a:lnTo>
                    <a:pt x="43535" y="15878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 name="Freeform 26"/>
          <p:cNvSpPr/>
          <p:nvPr/>
        </p:nvSpPr>
        <p:spPr>
          <a:xfrm>
            <a:off x="5995030" y="13557132"/>
            <a:ext cx="12701" cy="12701"/>
          </a:xfrm>
          <a:custGeom>
            <a:avLst/>
            <a:gdLst/>
            <a:ahLst/>
            <a:cxnLst/>
            <a:rect l="0" t="0" r="0" b="0"/>
            <a:pathLst>
              <a:path w="12701" h="12701">
                <a:moveTo>
                  <a:pt x="0" y="0"/>
                </a:moveTo>
                <a:lnTo>
                  <a:pt x="12700" y="127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1" name="Group 30"/>
          <p:cNvGrpSpPr/>
          <p:nvPr/>
        </p:nvGrpSpPr>
        <p:grpSpPr>
          <a:xfrm>
            <a:off x="5195693" y="11287842"/>
            <a:ext cx="1170077" cy="71112"/>
            <a:chOff x="5195693" y="11287842"/>
            <a:chExt cx="1170077" cy="71112"/>
          </a:xfrm>
        </p:grpSpPr>
        <p:sp>
          <p:nvSpPr>
            <p:cNvPr id="28" name="Freeform 27"/>
            <p:cNvSpPr/>
            <p:nvPr/>
          </p:nvSpPr>
          <p:spPr>
            <a:xfrm>
              <a:off x="5195693" y="11324570"/>
              <a:ext cx="45" cy="2831"/>
            </a:xfrm>
            <a:custGeom>
              <a:avLst/>
              <a:gdLst/>
              <a:ahLst/>
              <a:cxnLst/>
              <a:rect l="0" t="0" r="0" b="0"/>
              <a:pathLst>
                <a:path w="45" h="2831">
                  <a:moveTo>
                    <a:pt x="44" y="0"/>
                  </a:moveTo>
                  <a:lnTo>
                    <a:pt x="0" y="283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6121242" y="11313879"/>
              <a:ext cx="11274" cy="45075"/>
            </a:xfrm>
            <a:custGeom>
              <a:avLst/>
              <a:gdLst/>
              <a:ahLst/>
              <a:cxnLst/>
              <a:rect l="0" t="0" r="0" b="0"/>
              <a:pathLst>
                <a:path w="11274" h="45075">
                  <a:moveTo>
                    <a:pt x="11273" y="0"/>
                  </a:moveTo>
                  <a:lnTo>
                    <a:pt x="10510" y="2376"/>
                  </a:lnTo>
                  <a:lnTo>
                    <a:pt x="0" y="4507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6253740" y="11287842"/>
              <a:ext cx="112030" cy="30665"/>
            </a:xfrm>
            <a:custGeom>
              <a:avLst/>
              <a:gdLst/>
              <a:ahLst/>
              <a:cxnLst/>
              <a:rect l="0" t="0" r="0" b="0"/>
              <a:pathLst>
                <a:path w="112030" h="30665">
                  <a:moveTo>
                    <a:pt x="0" y="14003"/>
                  </a:moveTo>
                  <a:lnTo>
                    <a:pt x="4052" y="20060"/>
                  </a:lnTo>
                  <a:lnTo>
                    <a:pt x="11123" y="26560"/>
                  </a:lnTo>
                  <a:lnTo>
                    <a:pt x="19343" y="29724"/>
                  </a:lnTo>
                  <a:lnTo>
                    <a:pt x="28329" y="30664"/>
                  </a:lnTo>
                  <a:lnTo>
                    <a:pt x="37825" y="30123"/>
                  </a:lnTo>
                  <a:lnTo>
                    <a:pt x="47662" y="28594"/>
                  </a:lnTo>
                  <a:lnTo>
                    <a:pt x="57726" y="26406"/>
                  </a:lnTo>
                  <a:lnTo>
                    <a:pt x="67941" y="23778"/>
                  </a:lnTo>
                  <a:lnTo>
                    <a:pt x="78257" y="19690"/>
                  </a:lnTo>
                  <a:lnTo>
                    <a:pt x="88640" y="14627"/>
                  </a:lnTo>
                  <a:lnTo>
                    <a:pt x="99068" y="8914"/>
                  </a:lnTo>
                  <a:lnTo>
                    <a:pt x="108358" y="2768"/>
                  </a:lnTo>
                  <a:lnTo>
                    <a:pt x="11202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 name="Group 43"/>
          <p:cNvGrpSpPr/>
          <p:nvPr/>
        </p:nvGrpSpPr>
        <p:grpSpPr>
          <a:xfrm>
            <a:off x="6664844" y="12465853"/>
            <a:ext cx="1208186" cy="1498225"/>
            <a:chOff x="6664844" y="12465853"/>
            <a:chExt cx="1208186" cy="1498225"/>
          </a:xfrm>
        </p:grpSpPr>
        <p:sp>
          <p:nvSpPr>
            <p:cNvPr id="32" name="Freeform 31"/>
            <p:cNvSpPr/>
            <p:nvPr/>
          </p:nvSpPr>
          <p:spPr>
            <a:xfrm>
              <a:off x="6685879" y="12465853"/>
              <a:ext cx="12541" cy="81354"/>
            </a:xfrm>
            <a:custGeom>
              <a:avLst/>
              <a:gdLst/>
              <a:ahLst/>
              <a:cxnLst/>
              <a:rect l="0" t="0" r="0" b="0"/>
              <a:pathLst>
                <a:path w="12541" h="81354">
                  <a:moveTo>
                    <a:pt x="12540" y="0"/>
                  </a:moveTo>
                  <a:lnTo>
                    <a:pt x="12457" y="1195"/>
                  </a:lnTo>
                  <a:lnTo>
                    <a:pt x="10642" y="15059"/>
                  </a:lnTo>
                  <a:lnTo>
                    <a:pt x="0" y="8135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7516769" y="12665523"/>
              <a:ext cx="91355" cy="7895"/>
            </a:xfrm>
            <a:custGeom>
              <a:avLst/>
              <a:gdLst/>
              <a:ahLst/>
              <a:cxnLst/>
              <a:rect l="0" t="0" r="0" b="0"/>
              <a:pathLst>
                <a:path w="91355" h="7895">
                  <a:moveTo>
                    <a:pt x="91354" y="0"/>
                  </a:moveTo>
                  <a:lnTo>
                    <a:pt x="90948" y="116"/>
                  </a:lnTo>
                  <a:lnTo>
                    <a:pt x="76993" y="2709"/>
                  </a:lnTo>
                  <a:lnTo>
                    <a:pt x="63015" y="4436"/>
                  </a:lnTo>
                  <a:lnTo>
                    <a:pt x="0" y="789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7180206" y="12736522"/>
              <a:ext cx="262941" cy="208327"/>
            </a:xfrm>
            <a:custGeom>
              <a:avLst/>
              <a:gdLst/>
              <a:ahLst/>
              <a:cxnLst/>
              <a:rect l="0" t="0" r="0" b="0"/>
              <a:pathLst>
                <a:path w="262941" h="208327">
                  <a:moveTo>
                    <a:pt x="0" y="0"/>
                  </a:moveTo>
                  <a:lnTo>
                    <a:pt x="5584" y="27917"/>
                  </a:lnTo>
                  <a:lnTo>
                    <a:pt x="7228" y="40815"/>
                  </a:lnTo>
                  <a:lnTo>
                    <a:pt x="8325" y="54089"/>
                  </a:lnTo>
                  <a:lnTo>
                    <a:pt x="9056" y="67612"/>
                  </a:lnTo>
                  <a:lnTo>
                    <a:pt x="9869" y="95104"/>
                  </a:lnTo>
                  <a:lnTo>
                    <a:pt x="10390" y="150840"/>
                  </a:lnTo>
                  <a:lnTo>
                    <a:pt x="11601" y="163666"/>
                  </a:lnTo>
                  <a:lnTo>
                    <a:pt x="13578" y="175722"/>
                  </a:lnTo>
                  <a:lnTo>
                    <a:pt x="16064" y="187265"/>
                  </a:lnTo>
                  <a:lnTo>
                    <a:pt x="22395" y="194961"/>
                  </a:lnTo>
                  <a:lnTo>
                    <a:pt x="31291" y="200093"/>
                  </a:lnTo>
                  <a:lnTo>
                    <a:pt x="41895" y="203512"/>
                  </a:lnTo>
                  <a:lnTo>
                    <a:pt x="53640" y="205793"/>
                  </a:lnTo>
                  <a:lnTo>
                    <a:pt x="66144" y="207313"/>
                  </a:lnTo>
                  <a:lnTo>
                    <a:pt x="79155" y="208326"/>
                  </a:lnTo>
                  <a:lnTo>
                    <a:pt x="92503" y="207833"/>
                  </a:lnTo>
                  <a:lnTo>
                    <a:pt x="106077" y="206336"/>
                  </a:lnTo>
                  <a:lnTo>
                    <a:pt x="119800" y="204169"/>
                  </a:lnTo>
                  <a:lnTo>
                    <a:pt x="133624" y="201555"/>
                  </a:lnTo>
                  <a:lnTo>
                    <a:pt x="161448" y="195535"/>
                  </a:lnTo>
                  <a:lnTo>
                    <a:pt x="175412" y="193462"/>
                  </a:lnTo>
                  <a:lnTo>
                    <a:pt x="189396" y="192081"/>
                  </a:lnTo>
                  <a:lnTo>
                    <a:pt x="203393" y="191159"/>
                  </a:lnTo>
                  <a:lnTo>
                    <a:pt x="216230" y="189376"/>
                  </a:lnTo>
                  <a:lnTo>
                    <a:pt x="228294" y="187019"/>
                  </a:lnTo>
                  <a:lnTo>
                    <a:pt x="262940" y="17879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7411594" y="12768074"/>
              <a:ext cx="10518" cy="378636"/>
            </a:xfrm>
            <a:custGeom>
              <a:avLst/>
              <a:gdLst/>
              <a:ahLst/>
              <a:cxnLst/>
              <a:rect l="0" t="0" r="0" b="0"/>
              <a:pathLst>
                <a:path w="10518" h="378636">
                  <a:moveTo>
                    <a:pt x="0" y="0"/>
                  </a:moveTo>
                  <a:lnTo>
                    <a:pt x="0" y="27918"/>
                  </a:lnTo>
                  <a:lnTo>
                    <a:pt x="1168" y="40816"/>
                  </a:lnTo>
                  <a:lnTo>
                    <a:pt x="3116" y="54090"/>
                  </a:lnTo>
                  <a:lnTo>
                    <a:pt x="5583" y="67613"/>
                  </a:lnTo>
                  <a:lnTo>
                    <a:pt x="7227" y="81303"/>
                  </a:lnTo>
                  <a:lnTo>
                    <a:pt x="8323" y="95105"/>
                  </a:lnTo>
                  <a:lnTo>
                    <a:pt x="9054" y="108980"/>
                  </a:lnTo>
                  <a:lnTo>
                    <a:pt x="9866" y="139978"/>
                  </a:lnTo>
                  <a:lnTo>
                    <a:pt x="10478" y="250570"/>
                  </a:lnTo>
                  <a:lnTo>
                    <a:pt x="9322" y="267548"/>
                  </a:lnTo>
                  <a:lnTo>
                    <a:pt x="7384" y="284710"/>
                  </a:lnTo>
                  <a:lnTo>
                    <a:pt x="4922" y="301996"/>
                  </a:lnTo>
                  <a:lnTo>
                    <a:pt x="3281" y="318193"/>
                  </a:lnTo>
                  <a:lnTo>
                    <a:pt x="2187" y="333665"/>
                  </a:lnTo>
                  <a:lnTo>
                    <a:pt x="10517" y="37863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7572218" y="12810145"/>
              <a:ext cx="210752" cy="273355"/>
            </a:xfrm>
            <a:custGeom>
              <a:avLst/>
              <a:gdLst/>
              <a:ahLst/>
              <a:cxnLst/>
              <a:rect l="0" t="0" r="0" b="0"/>
              <a:pathLst>
                <a:path w="210752" h="273355">
                  <a:moveTo>
                    <a:pt x="144386" y="42070"/>
                  </a:moveTo>
                  <a:lnTo>
                    <a:pt x="127636" y="36487"/>
                  </a:lnTo>
                  <a:lnTo>
                    <a:pt x="120364" y="37180"/>
                  </a:lnTo>
                  <a:lnTo>
                    <a:pt x="113179" y="39978"/>
                  </a:lnTo>
                  <a:lnTo>
                    <a:pt x="106052" y="44182"/>
                  </a:lnTo>
                  <a:lnTo>
                    <a:pt x="88784" y="55084"/>
                  </a:lnTo>
                  <a:lnTo>
                    <a:pt x="79271" y="61263"/>
                  </a:lnTo>
                  <a:lnTo>
                    <a:pt x="69423" y="68889"/>
                  </a:lnTo>
                  <a:lnTo>
                    <a:pt x="59352" y="77479"/>
                  </a:lnTo>
                  <a:lnTo>
                    <a:pt x="49133" y="86711"/>
                  </a:lnTo>
                  <a:lnTo>
                    <a:pt x="39982" y="97540"/>
                  </a:lnTo>
                  <a:lnTo>
                    <a:pt x="31544" y="109435"/>
                  </a:lnTo>
                  <a:lnTo>
                    <a:pt x="23581" y="122040"/>
                  </a:lnTo>
                  <a:lnTo>
                    <a:pt x="17105" y="133948"/>
                  </a:lnTo>
                  <a:lnTo>
                    <a:pt x="11619" y="145392"/>
                  </a:lnTo>
                  <a:lnTo>
                    <a:pt x="6793" y="156528"/>
                  </a:lnTo>
                  <a:lnTo>
                    <a:pt x="3575" y="169796"/>
                  </a:lnTo>
                  <a:lnTo>
                    <a:pt x="1430" y="184483"/>
                  </a:lnTo>
                  <a:lnTo>
                    <a:pt x="0" y="200118"/>
                  </a:lnTo>
                  <a:lnTo>
                    <a:pt x="1384" y="214047"/>
                  </a:lnTo>
                  <a:lnTo>
                    <a:pt x="4643" y="226839"/>
                  </a:lnTo>
                  <a:lnTo>
                    <a:pt x="9154" y="238872"/>
                  </a:lnTo>
                  <a:lnTo>
                    <a:pt x="15666" y="249233"/>
                  </a:lnTo>
                  <a:lnTo>
                    <a:pt x="23514" y="258475"/>
                  </a:lnTo>
                  <a:lnTo>
                    <a:pt x="32252" y="266976"/>
                  </a:lnTo>
                  <a:lnTo>
                    <a:pt x="42752" y="271473"/>
                  </a:lnTo>
                  <a:lnTo>
                    <a:pt x="54426" y="273304"/>
                  </a:lnTo>
                  <a:lnTo>
                    <a:pt x="66883" y="273354"/>
                  </a:lnTo>
                  <a:lnTo>
                    <a:pt x="79862" y="272220"/>
                  </a:lnTo>
                  <a:lnTo>
                    <a:pt x="93190" y="270295"/>
                  </a:lnTo>
                  <a:lnTo>
                    <a:pt x="106749" y="267844"/>
                  </a:lnTo>
                  <a:lnTo>
                    <a:pt x="119295" y="263872"/>
                  </a:lnTo>
                  <a:lnTo>
                    <a:pt x="131165" y="258886"/>
                  </a:lnTo>
                  <a:lnTo>
                    <a:pt x="142583" y="253225"/>
                  </a:lnTo>
                  <a:lnTo>
                    <a:pt x="152533" y="245946"/>
                  </a:lnTo>
                  <a:lnTo>
                    <a:pt x="161503" y="237588"/>
                  </a:lnTo>
                  <a:lnTo>
                    <a:pt x="169821" y="228510"/>
                  </a:lnTo>
                  <a:lnTo>
                    <a:pt x="177703" y="218951"/>
                  </a:lnTo>
                  <a:lnTo>
                    <a:pt x="185296" y="209072"/>
                  </a:lnTo>
                  <a:lnTo>
                    <a:pt x="192694" y="198983"/>
                  </a:lnTo>
                  <a:lnTo>
                    <a:pt x="198795" y="187581"/>
                  </a:lnTo>
                  <a:lnTo>
                    <a:pt x="204031" y="175304"/>
                  </a:lnTo>
                  <a:lnTo>
                    <a:pt x="208690" y="162446"/>
                  </a:lnTo>
                  <a:lnTo>
                    <a:pt x="210628" y="148031"/>
                  </a:lnTo>
                  <a:lnTo>
                    <a:pt x="210751" y="132578"/>
                  </a:lnTo>
                  <a:lnTo>
                    <a:pt x="209665" y="116432"/>
                  </a:lnTo>
                  <a:lnTo>
                    <a:pt x="207772" y="102163"/>
                  </a:lnTo>
                  <a:lnTo>
                    <a:pt x="205341" y="89144"/>
                  </a:lnTo>
                  <a:lnTo>
                    <a:pt x="202552" y="76959"/>
                  </a:lnTo>
                  <a:lnTo>
                    <a:pt x="198355" y="66498"/>
                  </a:lnTo>
                  <a:lnTo>
                    <a:pt x="193221" y="57187"/>
                  </a:lnTo>
                  <a:lnTo>
                    <a:pt x="187460" y="48642"/>
                  </a:lnTo>
                  <a:lnTo>
                    <a:pt x="181283" y="40609"/>
                  </a:lnTo>
                  <a:lnTo>
                    <a:pt x="174826" y="32916"/>
                  </a:lnTo>
                  <a:lnTo>
                    <a:pt x="13386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6664844" y="13136233"/>
              <a:ext cx="1135901" cy="147205"/>
            </a:xfrm>
            <a:custGeom>
              <a:avLst/>
              <a:gdLst/>
              <a:ahLst/>
              <a:cxnLst/>
              <a:rect l="0" t="0" r="0" b="0"/>
              <a:pathLst>
                <a:path w="1135901" h="147205">
                  <a:moveTo>
                    <a:pt x="0" y="147204"/>
                  </a:moveTo>
                  <a:lnTo>
                    <a:pt x="22333" y="141621"/>
                  </a:lnTo>
                  <a:lnTo>
                    <a:pt x="48880" y="138879"/>
                  </a:lnTo>
                  <a:lnTo>
                    <a:pt x="77818" y="136493"/>
                  </a:lnTo>
                  <a:lnTo>
                    <a:pt x="90442" y="134220"/>
                  </a:lnTo>
                  <a:lnTo>
                    <a:pt x="102365" y="131536"/>
                  </a:lnTo>
                  <a:lnTo>
                    <a:pt x="113819" y="128579"/>
                  </a:lnTo>
                  <a:lnTo>
                    <a:pt x="124962" y="125439"/>
                  </a:lnTo>
                  <a:lnTo>
                    <a:pt x="135896" y="122176"/>
                  </a:lnTo>
                  <a:lnTo>
                    <a:pt x="160509" y="115435"/>
                  </a:lnTo>
                  <a:lnTo>
                    <a:pt x="173618" y="112003"/>
                  </a:lnTo>
                  <a:lnTo>
                    <a:pt x="200648" y="108186"/>
                  </a:lnTo>
                  <a:lnTo>
                    <a:pt x="228243" y="105321"/>
                  </a:lnTo>
                  <a:lnTo>
                    <a:pt x="242146" y="102921"/>
                  </a:lnTo>
                  <a:lnTo>
                    <a:pt x="256089" y="100152"/>
                  </a:lnTo>
                  <a:lnTo>
                    <a:pt x="284047" y="93960"/>
                  </a:lnTo>
                  <a:lnTo>
                    <a:pt x="355270" y="77000"/>
                  </a:lnTo>
                  <a:lnTo>
                    <a:pt x="418512" y="63048"/>
                  </a:lnTo>
                  <a:lnTo>
                    <a:pt x="433266" y="59547"/>
                  </a:lnTo>
                  <a:lnTo>
                    <a:pt x="450114" y="56045"/>
                  </a:lnTo>
                  <a:lnTo>
                    <a:pt x="542434" y="38522"/>
                  </a:lnTo>
                  <a:lnTo>
                    <a:pt x="560289" y="36184"/>
                  </a:lnTo>
                  <a:lnTo>
                    <a:pt x="595708" y="33587"/>
                  </a:lnTo>
                  <a:lnTo>
                    <a:pt x="630928" y="29318"/>
                  </a:lnTo>
                  <a:lnTo>
                    <a:pt x="648500" y="26543"/>
                  </a:lnTo>
                  <a:lnTo>
                    <a:pt x="683606" y="23459"/>
                  </a:lnTo>
                  <a:lnTo>
                    <a:pt x="718685" y="20922"/>
                  </a:lnTo>
                  <a:lnTo>
                    <a:pt x="736220" y="18607"/>
                  </a:lnTo>
                  <a:lnTo>
                    <a:pt x="771285" y="14089"/>
                  </a:lnTo>
                  <a:lnTo>
                    <a:pt x="806347" y="12082"/>
                  </a:lnTo>
                  <a:lnTo>
                    <a:pt x="841407" y="8074"/>
                  </a:lnTo>
                  <a:lnTo>
                    <a:pt x="876466" y="3566"/>
                  </a:lnTo>
                  <a:lnTo>
                    <a:pt x="911525" y="1563"/>
                  </a:lnTo>
                  <a:lnTo>
                    <a:pt x="946583" y="672"/>
                  </a:lnTo>
                  <a:lnTo>
                    <a:pt x="1054650" y="0"/>
                  </a:lnTo>
                  <a:lnTo>
                    <a:pt x="1086155" y="3095"/>
                  </a:lnTo>
                  <a:lnTo>
                    <a:pt x="1135900" y="1047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7557938" y="13251885"/>
              <a:ext cx="315092" cy="334269"/>
            </a:xfrm>
            <a:custGeom>
              <a:avLst/>
              <a:gdLst/>
              <a:ahLst/>
              <a:cxnLst/>
              <a:rect l="0" t="0" r="0" b="0"/>
              <a:pathLst>
                <a:path w="315092" h="334269">
                  <a:moveTo>
                    <a:pt x="158666" y="31552"/>
                  </a:moveTo>
                  <a:lnTo>
                    <a:pt x="141916" y="37136"/>
                  </a:lnTo>
                  <a:lnTo>
                    <a:pt x="133476" y="41117"/>
                  </a:lnTo>
                  <a:lnTo>
                    <a:pt x="124343" y="46111"/>
                  </a:lnTo>
                  <a:lnTo>
                    <a:pt x="114749" y="51777"/>
                  </a:lnTo>
                  <a:lnTo>
                    <a:pt x="94739" y="64303"/>
                  </a:lnTo>
                  <a:lnTo>
                    <a:pt x="53328" y="91388"/>
                  </a:lnTo>
                  <a:lnTo>
                    <a:pt x="44033" y="99490"/>
                  </a:lnTo>
                  <a:lnTo>
                    <a:pt x="35499" y="108397"/>
                  </a:lnTo>
                  <a:lnTo>
                    <a:pt x="27473" y="117841"/>
                  </a:lnTo>
                  <a:lnTo>
                    <a:pt x="19784" y="128811"/>
                  </a:lnTo>
                  <a:lnTo>
                    <a:pt x="12322" y="140801"/>
                  </a:lnTo>
                  <a:lnTo>
                    <a:pt x="5009" y="153467"/>
                  </a:lnTo>
                  <a:lnTo>
                    <a:pt x="1303" y="167754"/>
                  </a:lnTo>
                  <a:lnTo>
                    <a:pt x="0" y="183122"/>
                  </a:lnTo>
                  <a:lnTo>
                    <a:pt x="301" y="199210"/>
                  </a:lnTo>
                  <a:lnTo>
                    <a:pt x="1670" y="214610"/>
                  </a:lnTo>
                  <a:lnTo>
                    <a:pt x="3751" y="229552"/>
                  </a:lnTo>
                  <a:lnTo>
                    <a:pt x="6308" y="244187"/>
                  </a:lnTo>
                  <a:lnTo>
                    <a:pt x="11517" y="256281"/>
                  </a:lnTo>
                  <a:lnTo>
                    <a:pt x="18497" y="266682"/>
                  </a:lnTo>
                  <a:lnTo>
                    <a:pt x="26655" y="275952"/>
                  </a:lnTo>
                  <a:lnTo>
                    <a:pt x="35600" y="284470"/>
                  </a:lnTo>
                  <a:lnTo>
                    <a:pt x="45070" y="292485"/>
                  </a:lnTo>
                  <a:lnTo>
                    <a:pt x="54888" y="300165"/>
                  </a:lnTo>
                  <a:lnTo>
                    <a:pt x="64940" y="306454"/>
                  </a:lnTo>
                  <a:lnTo>
                    <a:pt x="75147" y="311817"/>
                  </a:lnTo>
                  <a:lnTo>
                    <a:pt x="85457" y="316559"/>
                  </a:lnTo>
                  <a:lnTo>
                    <a:pt x="97005" y="320889"/>
                  </a:lnTo>
                  <a:lnTo>
                    <a:pt x="109379" y="324945"/>
                  </a:lnTo>
                  <a:lnTo>
                    <a:pt x="122302" y="328819"/>
                  </a:lnTo>
                  <a:lnTo>
                    <a:pt x="135592" y="331400"/>
                  </a:lnTo>
                  <a:lnTo>
                    <a:pt x="149127" y="333121"/>
                  </a:lnTo>
                  <a:lnTo>
                    <a:pt x="162824" y="334268"/>
                  </a:lnTo>
                  <a:lnTo>
                    <a:pt x="176630" y="333865"/>
                  </a:lnTo>
                  <a:lnTo>
                    <a:pt x="190509" y="332426"/>
                  </a:lnTo>
                  <a:lnTo>
                    <a:pt x="204435" y="330299"/>
                  </a:lnTo>
                  <a:lnTo>
                    <a:pt x="218395" y="326545"/>
                  </a:lnTo>
                  <a:lnTo>
                    <a:pt x="232374" y="321703"/>
                  </a:lnTo>
                  <a:lnTo>
                    <a:pt x="246370" y="316139"/>
                  </a:lnTo>
                  <a:lnTo>
                    <a:pt x="258036" y="310093"/>
                  </a:lnTo>
                  <a:lnTo>
                    <a:pt x="268152" y="303724"/>
                  </a:lnTo>
                  <a:lnTo>
                    <a:pt x="277233" y="297142"/>
                  </a:lnTo>
                  <a:lnTo>
                    <a:pt x="285624" y="289248"/>
                  </a:lnTo>
                  <a:lnTo>
                    <a:pt x="293555" y="280478"/>
                  </a:lnTo>
                  <a:lnTo>
                    <a:pt x="301180" y="271126"/>
                  </a:lnTo>
                  <a:lnTo>
                    <a:pt x="306263" y="260217"/>
                  </a:lnTo>
                  <a:lnTo>
                    <a:pt x="309653" y="248270"/>
                  </a:lnTo>
                  <a:lnTo>
                    <a:pt x="311911" y="235631"/>
                  </a:lnTo>
                  <a:lnTo>
                    <a:pt x="313417" y="222529"/>
                  </a:lnTo>
                  <a:lnTo>
                    <a:pt x="314421" y="209122"/>
                  </a:lnTo>
                  <a:lnTo>
                    <a:pt x="315091" y="195508"/>
                  </a:lnTo>
                  <a:lnTo>
                    <a:pt x="313200" y="182927"/>
                  </a:lnTo>
                  <a:lnTo>
                    <a:pt x="309602" y="171035"/>
                  </a:lnTo>
                  <a:lnTo>
                    <a:pt x="304866" y="159600"/>
                  </a:lnTo>
                  <a:lnTo>
                    <a:pt x="299372" y="147301"/>
                  </a:lnTo>
                  <a:lnTo>
                    <a:pt x="287034" y="121171"/>
                  </a:lnTo>
                  <a:lnTo>
                    <a:pt x="280472" y="109997"/>
                  </a:lnTo>
                  <a:lnTo>
                    <a:pt x="273760" y="100210"/>
                  </a:lnTo>
                  <a:lnTo>
                    <a:pt x="266948" y="91347"/>
                  </a:lnTo>
                  <a:lnTo>
                    <a:pt x="260070" y="83102"/>
                  </a:lnTo>
                  <a:lnTo>
                    <a:pt x="253147" y="75268"/>
                  </a:lnTo>
                  <a:lnTo>
                    <a:pt x="239222" y="60331"/>
                  </a:lnTo>
                  <a:lnTo>
                    <a:pt x="225242" y="45901"/>
                  </a:lnTo>
                  <a:lnTo>
                    <a:pt x="215906" y="37612"/>
                  </a:lnTo>
                  <a:lnTo>
                    <a:pt x="205006" y="28581"/>
                  </a:lnTo>
                  <a:lnTo>
                    <a:pt x="169184"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7225492" y="13220331"/>
              <a:ext cx="234504" cy="337059"/>
            </a:xfrm>
            <a:custGeom>
              <a:avLst/>
              <a:gdLst/>
              <a:ahLst/>
              <a:cxnLst/>
              <a:rect l="0" t="0" r="0" b="0"/>
              <a:pathLst>
                <a:path w="234504" h="337059">
                  <a:moveTo>
                    <a:pt x="144031" y="115693"/>
                  </a:moveTo>
                  <a:lnTo>
                    <a:pt x="121698" y="121277"/>
                  </a:lnTo>
                  <a:lnTo>
                    <a:pt x="110444" y="125260"/>
                  </a:lnTo>
                  <a:lnTo>
                    <a:pt x="98267" y="130250"/>
                  </a:lnTo>
                  <a:lnTo>
                    <a:pt x="85475" y="135917"/>
                  </a:lnTo>
                  <a:lnTo>
                    <a:pt x="74609" y="143199"/>
                  </a:lnTo>
                  <a:lnTo>
                    <a:pt x="65028" y="151559"/>
                  </a:lnTo>
                  <a:lnTo>
                    <a:pt x="56304" y="160639"/>
                  </a:lnTo>
                  <a:lnTo>
                    <a:pt x="46981" y="171366"/>
                  </a:lnTo>
                  <a:lnTo>
                    <a:pt x="37261" y="183195"/>
                  </a:lnTo>
                  <a:lnTo>
                    <a:pt x="27275" y="195752"/>
                  </a:lnTo>
                  <a:lnTo>
                    <a:pt x="19449" y="207630"/>
                  </a:lnTo>
                  <a:lnTo>
                    <a:pt x="13063" y="219056"/>
                  </a:lnTo>
                  <a:lnTo>
                    <a:pt x="7637" y="230178"/>
                  </a:lnTo>
                  <a:lnTo>
                    <a:pt x="4019" y="243436"/>
                  </a:lnTo>
                  <a:lnTo>
                    <a:pt x="1607" y="258117"/>
                  </a:lnTo>
                  <a:lnTo>
                    <a:pt x="0" y="273747"/>
                  </a:lnTo>
                  <a:lnTo>
                    <a:pt x="1265" y="286506"/>
                  </a:lnTo>
                  <a:lnTo>
                    <a:pt x="4446" y="297349"/>
                  </a:lnTo>
                  <a:lnTo>
                    <a:pt x="8904" y="306914"/>
                  </a:lnTo>
                  <a:lnTo>
                    <a:pt x="16550" y="315628"/>
                  </a:lnTo>
                  <a:lnTo>
                    <a:pt x="26322" y="323775"/>
                  </a:lnTo>
                  <a:lnTo>
                    <a:pt x="37511" y="331544"/>
                  </a:lnTo>
                  <a:lnTo>
                    <a:pt x="50815" y="335554"/>
                  </a:lnTo>
                  <a:lnTo>
                    <a:pt x="65526" y="337058"/>
                  </a:lnTo>
                  <a:lnTo>
                    <a:pt x="81176" y="336894"/>
                  </a:lnTo>
                  <a:lnTo>
                    <a:pt x="96285" y="334446"/>
                  </a:lnTo>
                  <a:lnTo>
                    <a:pt x="111031" y="330477"/>
                  </a:lnTo>
                  <a:lnTo>
                    <a:pt x="125537" y="325493"/>
                  </a:lnTo>
                  <a:lnTo>
                    <a:pt x="139882" y="318665"/>
                  </a:lnTo>
                  <a:lnTo>
                    <a:pt x="154120" y="310608"/>
                  </a:lnTo>
                  <a:lnTo>
                    <a:pt x="168286" y="301730"/>
                  </a:lnTo>
                  <a:lnTo>
                    <a:pt x="180067" y="292306"/>
                  </a:lnTo>
                  <a:lnTo>
                    <a:pt x="190259" y="282517"/>
                  </a:lnTo>
                  <a:lnTo>
                    <a:pt x="199391" y="272485"/>
                  </a:lnTo>
                  <a:lnTo>
                    <a:pt x="207816" y="261123"/>
                  </a:lnTo>
                  <a:lnTo>
                    <a:pt x="215770" y="248874"/>
                  </a:lnTo>
                  <a:lnTo>
                    <a:pt x="223409" y="236033"/>
                  </a:lnTo>
                  <a:lnTo>
                    <a:pt x="228503" y="222798"/>
                  </a:lnTo>
                  <a:lnTo>
                    <a:pt x="231898" y="209301"/>
                  </a:lnTo>
                  <a:lnTo>
                    <a:pt x="234162" y="195628"/>
                  </a:lnTo>
                  <a:lnTo>
                    <a:pt x="234503" y="181838"/>
                  </a:lnTo>
                  <a:lnTo>
                    <a:pt x="233561" y="167971"/>
                  </a:lnTo>
                  <a:lnTo>
                    <a:pt x="231765" y="154051"/>
                  </a:lnTo>
                  <a:lnTo>
                    <a:pt x="228230" y="140096"/>
                  </a:lnTo>
                  <a:lnTo>
                    <a:pt x="223537" y="126119"/>
                  </a:lnTo>
                  <a:lnTo>
                    <a:pt x="218070" y="112126"/>
                  </a:lnTo>
                  <a:lnTo>
                    <a:pt x="212088" y="100462"/>
                  </a:lnTo>
                  <a:lnTo>
                    <a:pt x="205763" y="90348"/>
                  </a:lnTo>
                  <a:lnTo>
                    <a:pt x="199209" y="81266"/>
                  </a:lnTo>
                  <a:lnTo>
                    <a:pt x="191334" y="71707"/>
                  </a:lnTo>
                  <a:lnTo>
                    <a:pt x="182579" y="61827"/>
                  </a:lnTo>
                  <a:lnTo>
                    <a:pt x="173235" y="51736"/>
                  </a:lnTo>
                  <a:lnTo>
                    <a:pt x="162332" y="42670"/>
                  </a:lnTo>
                  <a:lnTo>
                    <a:pt x="150388" y="34289"/>
                  </a:lnTo>
                  <a:lnTo>
                    <a:pt x="91443"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6710867" y="13336026"/>
              <a:ext cx="335652" cy="283100"/>
            </a:xfrm>
            <a:custGeom>
              <a:avLst/>
              <a:gdLst/>
              <a:ahLst/>
              <a:cxnLst/>
              <a:rect l="0" t="0" r="0" b="0"/>
              <a:pathLst>
                <a:path w="335652" h="283100">
                  <a:moveTo>
                    <a:pt x="69671" y="52589"/>
                  </a:moveTo>
                  <a:lnTo>
                    <a:pt x="52920" y="63754"/>
                  </a:lnTo>
                  <a:lnTo>
                    <a:pt x="45648" y="69382"/>
                  </a:lnTo>
                  <a:lnTo>
                    <a:pt x="38464" y="75468"/>
                  </a:lnTo>
                  <a:lnTo>
                    <a:pt x="31336" y="81865"/>
                  </a:lnTo>
                  <a:lnTo>
                    <a:pt x="24248" y="89635"/>
                  </a:lnTo>
                  <a:lnTo>
                    <a:pt x="17185" y="98321"/>
                  </a:lnTo>
                  <a:lnTo>
                    <a:pt x="10139" y="107618"/>
                  </a:lnTo>
                  <a:lnTo>
                    <a:pt x="5442" y="118490"/>
                  </a:lnTo>
                  <a:lnTo>
                    <a:pt x="2310" y="130414"/>
                  </a:lnTo>
                  <a:lnTo>
                    <a:pt x="223" y="143036"/>
                  </a:lnTo>
                  <a:lnTo>
                    <a:pt x="0" y="157294"/>
                  </a:lnTo>
                  <a:lnTo>
                    <a:pt x="1019" y="172644"/>
                  </a:lnTo>
                  <a:lnTo>
                    <a:pt x="2868" y="188719"/>
                  </a:lnTo>
                  <a:lnTo>
                    <a:pt x="6437" y="202941"/>
                  </a:lnTo>
                  <a:lnTo>
                    <a:pt x="11155" y="215928"/>
                  </a:lnTo>
                  <a:lnTo>
                    <a:pt x="16637" y="228094"/>
                  </a:lnTo>
                  <a:lnTo>
                    <a:pt x="23797" y="238540"/>
                  </a:lnTo>
                  <a:lnTo>
                    <a:pt x="32076" y="247842"/>
                  </a:lnTo>
                  <a:lnTo>
                    <a:pt x="41102" y="256381"/>
                  </a:lnTo>
                  <a:lnTo>
                    <a:pt x="50624" y="263243"/>
                  </a:lnTo>
                  <a:lnTo>
                    <a:pt x="60479" y="268985"/>
                  </a:lnTo>
                  <a:lnTo>
                    <a:pt x="70554" y="273982"/>
                  </a:lnTo>
                  <a:lnTo>
                    <a:pt x="83115" y="277313"/>
                  </a:lnTo>
                  <a:lnTo>
                    <a:pt x="97332" y="279535"/>
                  </a:lnTo>
                  <a:lnTo>
                    <a:pt x="112652" y="281015"/>
                  </a:lnTo>
                  <a:lnTo>
                    <a:pt x="128710" y="282001"/>
                  </a:lnTo>
                  <a:lnTo>
                    <a:pt x="162132" y="283099"/>
                  </a:lnTo>
                  <a:lnTo>
                    <a:pt x="179225" y="282221"/>
                  </a:lnTo>
                  <a:lnTo>
                    <a:pt x="196464" y="280469"/>
                  </a:lnTo>
                  <a:lnTo>
                    <a:pt x="213799" y="278132"/>
                  </a:lnTo>
                  <a:lnTo>
                    <a:pt x="228862" y="275405"/>
                  </a:lnTo>
                  <a:lnTo>
                    <a:pt x="242410" y="272417"/>
                  </a:lnTo>
                  <a:lnTo>
                    <a:pt x="254947" y="269259"/>
                  </a:lnTo>
                  <a:lnTo>
                    <a:pt x="266811" y="264815"/>
                  </a:lnTo>
                  <a:lnTo>
                    <a:pt x="278227" y="259516"/>
                  </a:lnTo>
                  <a:lnTo>
                    <a:pt x="289343" y="253646"/>
                  </a:lnTo>
                  <a:lnTo>
                    <a:pt x="299091" y="246227"/>
                  </a:lnTo>
                  <a:lnTo>
                    <a:pt x="307927" y="237773"/>
                  </a:lnTo>
                  <a:lnTo>
                    <a:pt x="316155" y="228632"/>
                  </a:lnTo>
                  <a:lnTo>
                    <a:pt x="322809" y="217866"/>
                  </a:lnTo>
                  <a:lnTo>
                    <a:pt x="328413" y="206010"/>
                  </a:lnTo>
                  <a:lnTo>
                    <a:pt x="333318" y="193434"/>
                  </a:lnTo>
                  <a:lnTo>
                    <a:pt x="335419" y="181544"/>
                  </a:lnTo>
                  <a:lnTo>
                    <a:pt x="335651" y="170110"/>
                  </a:lnTo>
                  <a:lnTo>
                    <a:pt x="334638" y="158984"/>
                  </a:lnTo>
                  <a:lnTo>
                    <a:pt x="331624" y="146890"/>
                  </a:lnTo>
                  <a:lnTo>
                    <a:pt x="327279" y="134154"/>
                  </a:lnTo>
                  <a:lnTo>
                    <a:pt x="322044" y="120989"/>
                  </a:lnTo>
                  <a:lnTo>
                    <a:pt x="316218" y="109875"/>
                  </a:lnTo>
                  <a:lnTo>
                    <a:pt x="309995" y="100127"/>
                  </a:lnTo>
                  <a:lnTo>
                    <a:pt x="303511" y="91293"/>
                  </a:lnTo>
                  <a:lnTo>
                    <a:pt x="295681" y="81897"/>
                  </a:lnTo>
                  <a:lnTo>
                    <a:pt x="286956" y="72127"/>
                  </a:lnTo>
                  <a:lnTo>
                    <a:pt x="277633" y="62108"/>
                  </a:lnTo>
                  <a:lnTo>
                    <a:pt x="267912" y="53091"/>
                  </a:lnTo>
                  <a:lnTo>
                    <a:pt x="257926" y="44743"/>
                  </a:lnTo>
                  <a:lnTo>
                    <a:pt x="247762" y="36841"/>
                  </a:lnTo>
                  <a:lnTo>
                    <a:pt x="236312" y="29235"/>
                  </a:lnTo>
                  <a:lnTo>
                    <a:pt x="224004" y="21828"/>
                  </a:lnTo>
                  <a:lnTo>
                    <a:pt x="211124" y="14551"/>
                  </a:lnTo>
                  <a:lnTo>
                    <a:pt x="197863" y="9702"/>
                  </a:lnTo>
                  <a:lnTo>
                    <a:pt x="184348" y="6468"/>
                  </a:lnTo>
                  <a:lnTo>
                    <a:pt x="122259"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6822608" y="13336026"/>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7503185" y="13704141"/>
              <a:ext cx="322642" cy="259937"/>
            </a:xfrm>
            <a:custGeom>
              <a:avLst/>
              <a:gdLst/>
              <a:ahLst/>
              <a:cxnLst/>
              <a:rect l="0" t="0" r="0" b="0"/>
              <a:pathLst>
                <a:path w="322642" h="259937">
                  <a:moveTo>
                    <a:pt x="181866" y="0"/>
                  </a:moveTo>
                  <a:lnTo>
                    <a:pt x="159532" y="5583"/>
                  </a:lnTo>
                  <a:lnTo>
                    <a:pt x="149447" y="9566"/>
                  </a:lnTo>
                  <a:lnTo>
                    <a:pt x="139219" y="14556"/>
                  </a:lnTo>
                  <a:lnTo>
                    <a:pt x="128894" y="20221"/>
                  </a:lnTo>
                  <a:lnTo>
                    <a:pt x="119672" y="26335"/>
                  </a:lnTo>
                  <a:lnTo>
                    <a:pt x="111188" y="32750"/>
                  </a:lnTo>
                  <a:lnTo>
                    <a:pt x="103195" y="39362"/>
                  </a:lnTo>
                  <a:lnTo>
                    <a:pt x="94360" y="46108"/>
                  </a:lnTo>
                  <a:lnTo>
                    <a:pt x="84964" y="52941"/>
                  </a:lnTo>
                  <a:lnTo>
                    <a:pt x="75194" y="59837"/>
                  </a:lnTo>
                  <a:lnTo>
                    <a:pt x="66344" y="66770"/>
                  </a:lnTo>
                  <a:lnTo>
                    <a:pt x="58106" y="73728"/>
                  </a:lnTo>
                  <a:lnTo>
                    <a:pt x="50277" y="80704"/>
                  </a:lnTo>
                  <a:lnTo>
                    <a:pt x="42721" y="88862"/>
                  </a:lnTo>
                  <a:lnTo>
                    <a:pt x="35346" y="97805"/>
                  </a:lnTo>
                  <a:lnTo>
                    <a:pt x="28092" y="107273"/>
                  </a:lnTo>
                  <a:lnTo>
                    <a:pt x="22088" y="117092"/>
                  </a:lnTo>
                  <a:lnTo>
                    <a:pt x="16916" y="127144"/>
                  </a:lnTo>
                  <a:lnTo>
                    <a:pt x="12299" y="137352"/>
                  </a:lnTo>
                  <a:lnTo>
                    <a:pt x="8054" y="147661"/>
                  </a:lnTo>
                  <a:lnTo>
                    <a:pt x="4054" y="158042"/>
                  </a:lnTo>
                  <a:lnTo>
                    <a:pt x="219" y="168466"/>
                  </a:lnTo>
                  <a:lnTo>
                    <a:pt x="0" y="180090"/>
                  </a:lnTo>
                  <a:lnTo>
                    <a:pt x="2190" y="192514"/>
                  </a:lnTo>
                  <a:lnTo>
                    <a:pt x="5989" y="205471"/>
                  </a:lnTo>
                  <a:lnTo>
                    <a:pt x="13195" y="216448"/>
                  </a:lnTo>
                  <a:lnTo>
                    <a:pt x="22674" y="226103"/>
                  </a:lnTo>
                  <a:lnTo>
                    <a:pt x="33668" y="234876"/>
                  </a:lnTo>
                  <a:lnTo>
                    <a:pt x="44503" y="241894"/>
                  </a:lnTo>
                  <a:lnTo>
                    <a:pt x="55231" y="247740"/>
                  </a:lnTo>
                  <a:lnTo>
                    <a:pt x="65890" y="252807"/>
                  </a:lnTo>
                  <a:lnTo>
                    <a:pt x="77670" y="256185"/>
                  </a:lnTo>
                  <a:lnTo>
                    <a:pt x="90198" y="258436"/>
                  </a:lnTo>
                  <a:lnTo>
                    <a:pt x="103225" y="259936"/>
                  </a:lnTo>
                  <a:lnTo>
                    <a:pt x="116584" y="259769"/>
                  </a:lnTo>
                  <a:lnTo>
                    <a:pt x="130164" y="258488"/>
                  </a:lnTo>
                  <a:lnTo>
                    <a:pt x="143892" y="256467"/>
                  </a:lnTo>
                  <a:lnTo>
                    <a:pt x="157719" y="253949"/>
                  </a:lnTo>
                  <a:lnTo>
                    <a:pt x="171611" y="251103"/>
                  </a:lnTo>
                  <a:lnTo>
                    <a:pt x="185547" y="248038"/>
                  </a:lnTo>
                  <a:lnTo>
                    <a:pt x="198343" y="243655"/>
                  </a:lnTo>
                  <a:lnTo>
                    <a:pt x="210381" y="238398"/>
                  </a:lnTo>
                  <a:lnTo>
                    <a:pt x="260472" y="213164"/>
                  </a:lnTo>
                  <a:lnTo>
                    <a:pt x="271666" y="206383"/>
                  </a:lnTo>
                  <a:lnTo>
                    <a:pt x="281466" y="199528"/>
                  </a:lnTo>
                  <a:lnTo>
                    <a:pt x="290336" y="192616"/>
                  </a:lnTo>
                  <a:lnTo>
                    <a:pt x="297418" y="184505"/>
                  </a:lnTo>
                  <a:lnTo>
                    <a:pt x="303309" y="175591"/>
                  </a:lnTo>
                  <a:lnTo>
                    <a:pt x="308404" y="166144"/>
                  </a:lnTo>
                  <a:lnTo>
                    <a:pt x="312969" y="156340"/>
                  </a:lnTo>
                  <a:lnTo>
                    <a:pt x="317182" y="146297"/>
                  </a:lnTo>
                  <a:lnTo>
                    <a:pt x="321159" y="136096"/>
                  </a:lnTo>
                  <a:lnTo>
                    <a:pt x="322641" y="125790"/>
                  </a:lnTo>
                  <a:lnTo>
                    <a:pt x="322461" y="115412"/>
                  </a:lnTo>
                  <a:lnTo>
                    <a:pt x="321173" y="104988"/>
                  </a:lnTo>
                  <a:lnTo>
                    <a:pt x="317976" y="94533"/>
                  </a:lnTo>
                  <a:lnTo>
                    <a:pt x="313507" y="84059"/>
                  </a:lnTo>
                  <a:lnTo>
                    <a:pt x="308191" y="73568"/>
                  </a:lnTo>
                  <a:lnTo>
                    <a:pt x="301141" y="63068"/>
                  </a:lnTo>
                  <a:lnTo>
                    <a:pt x="292936" y="52563"/>
                  </a:lnTo>
                  <a:lnTo>
                    <a:pt x="244972" y="1051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7121428" y="13704141"/>
              <a:ext cx="207713" cy="176465"/>
            </a:xfrm>
            <a:custGeom>
              <a:avLst/>
              <a:gdLst/>
              <a:ahLst/>
              <a:cxnLst/>
              <a:rect l="0" t="0" r="0" b="0"/>
              <a:pathLst>
                <a:path w="207713" h="176465">
                  <a:moveTo>
                    <a:pt x="111366" y="31553"/>
                  </a:moveTo>
                  <a:lnTo>
                    <a:pt x="89033" y="37136"/>
                  </a:lnTo>
                  <a:lnTo>
                    <a:pt x="78948" y="39950"/>
                  </a:lnTo>
                  <a:lnTo>
                    <a:pt x="58394" y="46191"/>
                  </a:lnTo>
                  <a:lnTo>
                    <a:pt x="49173" y="50661"/>
                  </a:lnTo>
                  <a:lnTo>
                    <a:pt x="40689" y="55977"/>
                  </a:lnTo>
                  <a:lnTo>
                    <a:pt x="32695" y="61859"/>
                  </a:lnTo>
                  <a:lnTo>
                    <a:pt x="25029" y="68119"/>
                  </a:lnTo>
                  <a:lnTo>
                    <a:pt x="17581" y="74628"/>
                  </a:lnTo>
                  <a:lnTo>
                    <a:pt x="10278" y="81305"/>
                  </a:lnTo>
                  <a:lnTo>
                    <a:pt x="5410" y="90430"/>
                  </a:lnTo>
                  <a:lnTo>
                    <a:pt x="2165" y="101189"/>
                  </a:lnTo>
                  <a:lnTo>
                    <a:pt x="0" y="113035"/>
                  </a:lnTo>
                  <a:lnTo>
                    <a:pt x="895" y="123270"/>
                  </a:lnTo>
                  <a:lnTo>
                    <a:pt x="3829" y="132431"/>
                  </a:lnTo>
                  <a:lnTo>
                    <a:pt x="8122" y="140874"/>
                  </a:lnTo>
                  <a:lnTo>
                    <a:pt x="14490" y="147673"/>
                  </a:lnTo>
                  <a:lnTo>
                    <a:pt x="22241" y="153372"/>
                  </a:lnTo>
                  <a:lnTo>
                    <a:pt x="30914" y="158343"/>
                  </a:lnTo>
                  <a:lnTo>
                    <a:pt x="40203" y="162823"/>
                  </a:lnTo>
                  <a:lnTo>
                    <a:pt x="49900" y="166981"/>
                  </a:lnTo>
                  <a:lnTo>
                    <a:pt x="59871" y="170919"/>
                  </a:lnTo>
                  <a:lnTo>
                    <a:pt x="71193" y="173545"/>
                  </a:lnTo>
                  <a:lnTo>
                    <a:pt x="83415" y="175297"/>
                  </a:lnTo>
                  <a:lnTo>
                    <a:pt x="96238" y="176464"/>
                  </a:lnTo>
                  <a:lnTo>
                    <a:pt x="108292" y="176073"/>
                  </a:lnTo>
                  <a:lnTo>
                    <a:pt x="119835" y="174645"/>
                  </a:lnTo>
                  <a:lnTo>
                    <a:pt x="131036" y="172525"/>
                  </a:lnTo>
                  <a:lnTo>
                    <a:pt x="142009" y="168773"/>
                  </a:lnTo>
                  <a:lnTo>
                    <a:pt x="152830" y="163934"/>
                  </a:lnTo>
                  <a:lnTo>
                    <a:pt x="163550" y="158372"/>
                  </a:lnTo>
                  <a:lnTo>
                    <a:pt x="173033" y="152326"/>
                  </a:lnTo>
                  <a:lnTo>
                    <a:pt x="181694" y="145959"/>
                  </a:lnTo>
                  <a:lnTo>
                    <a:pt x="189804" y="139376"/>
                  </a:lnTo>
                  <a:lnTo>
                    <a:pt x="196380" y="131482"/>
                  </a:lnTo>
                  <a:lnTo>
                    <a:pt x="201932" y="122714"/>
                  </a:lnTo>
                  <a:lnTo>
                    <a:pt x="206802" y="113362"/>
                  </a:lnTo>
                  <a:lnTo>
                    <a:pt x="207712" y="103620"/>
                  </a:lnTo>
                  <a:lnTo>
                    <a:pt x="205981" y="93621"/>
                  </a:lnTo>
                  <a:lnTo>
                    <a:pt x="202490" y="83451"/>
                  </a:lnTo>
                  <a:lnTo>
                    <a:pt x="197825" y="74332"/>
                  </a:lnTo>
                  <a:lnTo>
                    <a:pt x="192378" y="65914"/>
                  </a:lnTo>
                  <a:lnTo>
                    <a:pt x="186409" y="57967"/>
                  </a:lnTo>
                  <a:lnTo>
                    <a:pt x="178924" y="50331"/>
                  </a:lnTo>
                  <a:lnTo>
                    <a:pt x="170428" y="42903"/>
                  </a:lnTo>
                  <a:lnTo>
                    <a:pt x="161259" y="35614"/>
                  </a:lnTo>
                  <a:lnTo>
                    <a:pt x="151639" y="29585"/>
                  </a:lnTo>
                  <a:lnTo>
                    <a:pt x="141721" y="24399"/>
                  </a:lnTo>
                  <a:lnTo>
                    <a:pt x="90331"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5" name="Freeform 44"/>
          <p:cNvSpPr/>
          <p:nvPr/>
        </p:nvSpPr>
        <p:spPr>
          <a:xfrm>
            <a:off x="8224762" y="12726241"/>
            <a:ext cx="192599" cy="294493"/>
          </a:xfrm>
          <a:custGeom>
            <a:avLst/>
            <a:gdLst/>
            <a:ahLst/>
            <a:cxnLst/>
            <a:rect l="0" t="0" r="0" b="0"/>
            <a:pathLst>
              <a:path w="192599" h="294493">
                <a:moveTo>
                  <a:pt x="0" y="0"/>
                </a:moveTo>
                <a:lnTo>
                  <a:pt x="0" y="58556"/>
                </a:lnTo>
                <a:lnTo>
                  <a:pt x="2337" y="70590"/>
                </a:lnTo>
                <a:lnTo>
                  <a:pt x="6233" y="82119"/>
                </a:lnTo>
                <a:lnTo>
                  <a:pt x="11167" y="93311"/>
                </a:lnTo>
                <a:lnTo>
                  <a:pt x="17962" y="103109"/>
                </a:lnTo>
                <a:lnTo>
                  <a:pt x="25998" y="111979"/>
                </a:lnTo>
                <a:lnTo>
                  <a:pt x="34861" y="120229"/>
                </a:lnTo>
                <a:lnTo>
                  <a:pt x="44275" y="124559"/>
                </a:lnTo>
                <a:lnTo>
                  <a:pt x="54059" y="126279"/>
                </a:lnTo>
                <a:lnTo>
                  <a:pt x="64086" y="126256"/>
                </a:lnTo>
                <a:lnTo>
                  <a:pt x="74276" y="125073"/>
                </a:lnTo>
                <a:lnTo>
                  <a:pt x="84575" y="123114"/>
                </a:lnTo>
                <a:lnTo>
                  <a:pt x="94948" y="120641"/>
                </a:lnTo>
                <a:lnTo>
                  <a:pt x="105369" y="116654"/>
                </a:lnTo>
                <a:lnTo>
                  <a:pt x="115822" y="111660"/>
                </a:lnTo>
                <a:lnTo>
                  <a:pt x="126297" y="105993"/>
                </a:lnTo>
                <a:lnTo>
                  <a:pt x="135617" y="99877"/>
                </a:lnTo>
                <a:lnTo>
                  <a:pt x="144168" y="93463"/>
                </a:lnTo>
                <a:lnTo>
                  <a:pt x="152205" y="86850"/>
                </a:lnTo>
                <a:lnTo>
                  <a:pt x="159901" y="80104"/>
                </a:lnTo>
                <a:lnTo>
                  <a:pt x="167369" y="73269"/>
                </a:lnTo>
                <a:lnTo>
                  <a:pt x="174684" y="66375"/>
                </a:lnTo>
                <a:lnTo>
                  <a:pt x="180731" y="58273"/>
                </a:lnTo>
                <a:lnTo>
                  <a:pt x="185930" y="49367"/>
                </a:lnTo>
                <a:lnTo>
                  <a:pt x="190564" y="39923"/>
                </a:lnTo>
                <a:lnTo>
                  <a:pt x="192486" y="37133"/>
                </a:lnTo>
                <a:lnTo>
                  <a:pt x="192598" y="38779"/>
                </a:lnTo>
                <a:lnTo>
                  <a:pt x="191504" y="43381"/>
                </a:lnTo>
                <a:lnTo>
                  <a:pt x="189606" y="49956"/>
                </a:lnTo>
                <a:lnTo>
                  <a:pt x="184382" y="66610"/>
                </a:lnTo>
                <a:lnTo>
                  <a:pt x="178163" y="88815"/>
                </a:lnTo>
                <a:lnTo>
                  <a:pt x="174870" y="101280"/>
                </a:lnTo>
                <a:lnTo>
                  <a:pt x="168093" y="124480"/>
                </a:lnTo>
                <a:lnTo>
                  <a:pt x="157708" y="157251"/>
                </a:lnTo>
                <a:lnTo>
                  <a:pt x="143729" y="199733"/>
                </a:lnTo>
                <a:lnTo>
                  <a:pt x="139059" y="211453"/>
                </a:lnTo>
                <a:lnTo>
                  <a:pt x="133607" y="223942"/>
                </a:lnTo>
                <a:lnTo>
                  <a:pt x="127635" y="236941"/>
                </a:lnTo>
                <a:lnTo>
                  <a:pt x="122486" y="249113"/>
                </a:lnTo>
                <a:lnTo>
                  <a:pt x="117884" y="260733"/>
                </a:lnTo>
                <a:lnTo>
                  <a:pt x="105176" y="29449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3" name="Group 52"/>
          <p:cNvGrpSpPr/>
          <p:nvPr/>
        </p:nvGrpSpPr>
        <p:grpSpPr>
          <a:xfrm>
            <a:off x="7456977" y="12705209"/>
            <a:ext cx="2555777" cy="891833"/>
            <a:chOff x="7456977" y="12705209"/>
            <a:chExt cx="2555777" cy="891833"/>
          </a:xfrm>
        </p:grpSpPr>
        <p:sp>
          <p:nvSpPr>
            <p:cNvPr id="46" name="Freeform 45"/>
            <p:cNvSpPr/>
            <p:nvPr/>
          </p:nvSpPr>
          <p:spPr>
            <a:xfrm>
              <a:off x="7646293" y="12705209"/>
              <a:ext cx="371621" cy="351167"/>
            </a:xfrm>
            <a:custGeom>
              <a:avLst/>
              <a:gdLst/>
              <a:ahLst/>
              <a:cxnLst/>
              <a:rect l="0" t="0" r="0" b="0"/>
              <a:pathLst>
                <a:path w="371621" h="351167">
                  <a:moveTo>
                    <a:pt x="0" y="10514"/>
                  </a:moveTo>
                  <a:lnTo>
                    <a:pt x="16750" y="4931"/>
                  </a:lnTo>
                  <a:lnTo>
                    <a:pt x="26359" y="3286"/>
                  </a:lnTo>
                  <a:lnTo>
                    <a:pt x="37439" y="2189"/>
                  </a:lnTo>
                  <a:lnTo>
                    <a:pt x="49501" y="1458"/>
                  </a:lnTo>
                  <a:lnTo>
                    <a:pt x="75368" y="646"/>
                  </a:lnTo>
                  <a:lnTo>
                    <a:pt x="157918" y="53"/>
                  </a:lnTo>
                  <a:lnTo>
                    <a:pt x="270577" y="0"/>
                  </a:lnTo>
                  <a:lnTo>
                    <a:pt x="286729" y="1168"/>
                  </a:lnTo>
                  <a:lnTo>
                    <a:pt x="302172" y="3116"/>
                  </a:lnTo>
                  <a:lnTo>
                    <a:pt x="317142" y="5581"/>
                  </a:lnTo>
                  <a:lnTo>
                    <a:pt x="330627" y="8394"/>
                  </a:lnTo>
                  <a:lnTo>
                    <a:pt x="343124" y="11438"/>
                  </a:lnTo>
                  <a:lnTo>
                    <a:pt x="354961" y="14637"/>
                  </a:lnTo>
                  <a:lnTo>
                    <a:pt x="362853" y="21443"/>
                  </a:lnTo>
                  <a:lnTo>
                    <a:pt x="368113" y="30655"/>
                  </a:lnTo>
                  <a:lnTo>
                    <a:pt x="371620" y="41471"/>
                  </a:lnTo>
                  <a:lnTo>
                    <a:pt x="370452" y="52188"/>
                  </a:lnTo>
                  <a:lnTo>
                    <a:pt x="366168" y="62838"/>
                  </a:lnTo>
                  <a:lnTo>
                    <a:pt x="359805" y="73444"/>
                  </a:lnTo>
                  <a:lnTo>
                    <a:pt x="352058" y="82852"/>
                  </a:lnTo>
                  <a:lnTo>
                    <a:pt x="343387" y="91460"/>
                  </a:lnTo>
                  <a:lnTo>
                    <a:pt x="334101" y="99537"/>
                  </a:lnTo>
                  <a:lnTo>
                    <a:pt x="324404" y="107258"/>
                  </a:lnTo>
                  <a:lnTo>
                    <a:pt x="314434" y="114743"/>
                  </a:lnTo>
                  <a:lnTo>
                    <a:pt x="304282" y="122070"/>
                  </a:lnTo>
                  <a:lnTo>
                    <a:pt x="295175" y="129293"/>
                  </a:lnTo>
                  <a:lnTo>
                    <a:pt x="286768" y="136445"/>
                  </a:lnTo>
                  <a:lnTo>
                    <a:pt x="278826" y="143550"/>
                  </a:lnTo>
                  <a:lnTo>
                    <a:pt x="270025" y="150624"/>
                  </a:lnTo>
                  <a:lnTo>
                    <a:pt x="260652" y="157677"/>
                  </a:lnTo>
                  <a:lnTo>
                    <a:pt x="227593" y="181888"/>
                  </a:lnTo>
                  <a:lnTo>
                    <a:pt x="214834" y="191375"/>
                  </a:lnTo>
                  <a:lnTo>
                    <a:pt x="202823" y="201206"/>
                  </a:lnTo>
                  <a:lnTo>
                    <a:pt x="191309" y="211265"/>
                  </a:lnTo>
                  <a:lnTo>
                    <a:pt x="180127" y="221477"/>
                  </a:lnTo>
                  <a:lnTo>
                    <a:pt x="169167" y="230623"/>
                  </a:lnTo>
                  <a:lnTo>
                    <a:pt x="158355" y="239058"/>
                  </a:lnTo>
                  <a:lnTo>
                    <a:pt x="147640" y="247018"/>
                  </a:lnTo>
                  <a:lnTo>
                    <a:pt x="138160" y="254661"/>
                  </a:lnTo>
                  <a:lnTo>
                    <a:pt x="129503" y="262094"/>
                  </a:lnTo>
                  <a:lnTo>
                    <a:pt x="121394" y="269387"/>
                  </a:lnTo>
                  <a:lnTo>
                    <a:pt x="113651" y="277755"/>
                  </a:lnTo>
                  <a:lnTo>
                    <a:pt x="106152" y="286838"/>
                  </a:lnTo>
                  <a:lnTo>
                    <a:pt x="98815" y="296400"/>
                  </a:lnTo>
                  <a:lnTo>
                    <a:pt x="92755" y="305113"/>
                  </a:lnTo>
                  <a:lnTo>
                    <a:pt x="87547" y="313258"/>
                  </a:lnTo>
                  <a:lnTo>
                    <a:pt x="82906" y="321025"/>
                  </a:lnTo>
                  <a:lnTo>
                    <a:pt x="79812" y="328541"/>
                  </a:lnTo>
                  <a:lnTo>
                    <a:pt x="77749" y="335889"/>
                  </a:lnTo>
                  <a:lnTo>
                    <a:pt x="74846" y="351166"/>
                  </a:lnTo>
                  <a:lnTo>
                    <a:pt x="73624" y="34707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7456977" y="13094360"/>
              <a:ext cx="2555777" cy="199832"/>
            </a:xfrm>
            <a:custGeom>
              <a:avLst/>
              <a:gdLst/>
              <a:ahLst/>
              <a:cxnLst/>
              <a:rect l="0" t="0" r="0" b="0"/>
              <a:pathLst>
                <a:path w="2555777" h="199832">
                  <a:moveTo>
                    <a:pt x="0" y="52586"/>
                  </a:moveTo>
                  <a:lnTo>
                    <a:pt x="43917" y="37946"/>
                  </a:lnTo>
                  <a:lnTo>
                    <a:pt x="54987" y="34644"/>
                  </a:lnTo>
                  <a:lnTo>
                    <a:pt x="79753" y="27860"/>
                  </a:lnTo>
                  <a:lnTo>
                    <a:pt x="125560" y="23054"/>
                  </a:lnTo>
                  <a:lnTo>
                    <a:pt x="152800" y="18814"/>
                  </a:lnTo>
                  <a:lnTo>
                    <a:pt x="180099" y="14202"/>
                  </a:lnTo>
                  <a:lnTo>
                    <a:pt x="248524" y="8127"/>
                  </a:lnTo>
                  <a:lnTo>
                    <a:pt x="293338" y="2406"/>
                  </a:lnTo>
                  <a:lnTo>
                    <a:pt x="372855" y="315"/>
                  </a:lnTo>
                  <a:lnTo>
                    <a:pt x="584681" y="0"/>
                  </a:lnTo>
                  <a:lnTo>
                    <a:pt x="650815" y="5581"/>
                  </a:lnTo>
                  <a:lnTo>
                    <a:pt x="720402" y="9052"/>
                  </a:lnTo>
                  <a:lnTo>
                    <a:pt x="825599" y="10226"/>
                  </a:lnTo>
                  <a:lnTo>
                    <a:pt x="880737" y="10385"/>
                  </a:lnTo>
                  <a:lnTo>
                    <a:pt x="936406" y="13573"/>
                  </a:lnTo>
                  <a:lnTo>
                    <a:pt x="993480" y="17717"/>
                  </a:lnTo>
                  <a:lnTo>
                    <a:pt x="1053904" y="19557"/>
                  </a:lnTo>
                  <a:lnTo>
                    <a:pt x="1147053" y="20596"/>
                  </a:lnTo>
                  <a:lnTo>
                    <a:pt x="1212922" y="23954"/>
                  </a:lnTo>
                  <a:lnTo>
                    <a:pt x="1281151" y="29342"/>
                  </a:lnTo>
                  <a:lnTo>
                    <a:pt x="1455134" y="45744"/>
                  </a:lnTo>
                  <a:lnTo>
                    <a:pt x="1490126" y="50361"/>
                  </a:lnTo>
                  <a:lnTo>
                    <a:pt x="1525140" y="55776"/>
                  </a:lnTo>
                  <a:lnTo>
                    <a:pt x="1560169" y="61725"/>
                  </a:lnTo>
                  <a:lnTo>
                    <a:pt x="1595208" y="66858"/>
                  </a:lnTo>
                  <a:lnTo>
                    <a:pt x="1665304" y="75679"/>
                  </a:lnTo>
                  <a:lnTo>
                    <a:pt x="1770468" y="87213"/>
                  </a:lnTo>
                  <a:lnTo>
                    <a:pt x="1804356" y="92032"/>
                  </a:lnTo>
                  <a:lnTo>
                    <a:pt x="1837466" y="97580"/>
                  </a:lnTo>
                  <a:lnTo>
                    <a:pt x="1870056" y="103617"/>
                  </a:lnTo>
                  <a:lnTo>
                    <a:pt x="1902301" y="108810"/>
                  </a:lnTo>
                  <a:lnTo>
                    <a:pt x="1996765" y="121704"/>
                  </a:lnTo>
                  <a:lnTo>
                    <a:pt x="2055683" y="129271"/>
                  </a:lnTo>
                  <a:lnTo>
                    <a:pt x="2084484" y="134094"/>
                  </a:lnTo>
                  <a:lnTo>
                    <a:pt x="2113033" y="139646"/>
                  </a:lnTo>
                  <a:lnTo>
                    <a:pt x="2141414" y="145684"/>
                  </a:lnTo>
                  <a:lnTo>
                    <a:pt x="2168516" y="150879"/>
                  </a:lnTo>
                  <a:lnTo>
                    <a:pt x="2290085" y="171340"/>
                  </a:lnTo>
                  <a:lnTo>
                    <a:pt x="2360710" y="182170"/>
                  </a:lnTo>
                  <a:lnTo>
                    <a:pt x="2439899" y="187903"/>
                  </a:lnTo>
                  <a:lnTo>
                    <a:pt x="2501767" y="192153"/>
                  </a:lnTo>
                  <a:lnTo>
                    <a:pt x="2555776" y="19983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8990577" y="13346779"/>
              <a:ext cx="325249" cy="250263"/>
            </a:xfrm>
            <a:custGeom>
              <a:avLst/>
              <a:gdLst/>
              <a:ahLst/>
              <a:cxnLst/>
              <a:rect l="0" t="0" r="0" b="0"/>
              <a:pathLst>
                <a:path w="325249" h="250263">
                  <a:moveTo>
                    <a:pt x="191286" y="0"/>
                  </a:moveTo>
                  <a:lnTo>
                    <a:pt x="174536" y="5582"/>
                  </a:lnTo>
                  <a:lnTo>
                    <a:pt x="164927" y="8396"/>
                  </a:lnTo>
                  <a:lnTo>
                    <a:pt x="141785" y="14639"/>
                  </a:lnTo>
                  <a:lnTo>
                    <a:pt x="129070" y="19109"/>
                  </a:lnTo>
                  <a:lnTo>
                    <a:pt x="115919" y="24426"/>
                  </a:lnTo>
                  <a:lnTo>
                    <a:pt x="102477" y="30308"/>
                  </a:lnTo>
                  <a:lnTo>
                    <a:pt x="90009" y="36566"/>
                  </a:lnTo>
                  <a:lnTo>
                    <a:pt x="78192" y="43076"/>
                  </a:lnTo>
                  <a:lnTo>
                    <a:pt x="66808" y="49753"/>
                  </a:lnTo>
                  <a:lnTo>
                    <a:pt x="56881" y="56540"/>
                  </a:lnTo>
                  <a:lnTo>
                    <a:pt x="47926" y="63404"/>
                  </a:lnTo>
                  <a:lnTo>
                    <a:pt x="39619" y="70316"/>
                  </a:lnTo>
                  <a:lnTo>
                    <a:pt x="31743" y="78430"/>
                  </a:lnTo>
                  <a:lnTo>
                    <a:pt x="24156" y="87346"/>
                  </a:lnTo>
                  <a:lnTo>
                    <a:pt x="16760" y="96795"/>
                  </a:lnTo>
                  <a:lnTo>
                    <a:pt x="10661" y="107770"/>
                  </a:lnTo>
                  <a:lnTo>
                    <a:pt x="5427" y="119760"/>
                  </a:lnTo>
                  <a:lnTo>
                    <a:pt x="768" y="132427"/>
                  </a:lnTo>
                  <a:lnTo>
                    <a:pt x="0" y="145547"/>
                  </a:lnTo>
                  <a:lnTo>
                    <a:pt x="1826" y="158970"/>
                  </a:lnTo>
                  <a:lnTo>
                    <a:pt x="5379" y="172591"/>
                  </a:lnTo>
                  <a:lnTo>
                    <a:pt x="10086" y="184010"/>
                  </a:lnTo>
                  <a:lnTo>
                    <a:pt x="15561" y="193958"/>
                  </a:lnTo>
                  <a:lnTo>
                    <a:pt x="21548" y="202928"/>
                  </a:lnTo>
                  <a:lnTo>
                    <a:pt x="29046" y="210078"/>
                  </a:lnTo>
                  <a:lnTo>
                    <a:pt x="37550" y="216011"/>
                  </a:lnTo>
                  <a:lnTo>
                    <a:pt x="46724" y="221137"/>
                  </a:lnTo>
                  <a:lnTo>
                    <a:pt x="57516" y="225722"/>
                  </a:lnTo>
                  <a:lnTo>
                    <a:pt x="69385" y="229948"/>
                  </a:lnTo>
                  <a:lnTo>
                    <a:pt x="81972" y="233933"/>
                  </a:lnTo>
                  <a:lnTo>
                    <a:pt x="108423" y="241478"/>
                  </a:lnTo>
                  <a:lnTo>
                    <a:pt x="122021" y="245126"/>
                  </a:lnTo>
                  <a:lnTo>
                    <a:pt x="136929" y="247558"/>
                  </a:lnTo>
                  <a:lnTo>
                    <a:pt x="152711" y="249181"/>
                  </a:lnTo>
                  <a:lnTo>
                    <a:pt x="169075" y="250262"/>
                  </a:lnTo>
                  <a:lnTo>
                    <a:pt x="184659" y="249814"/>
                  </a:lnTo>
                  <a:lnTo>
                    <a:pt x="199723" y="248346"/>
                  </a:lnTo>
                  <a:lnTo>
                    <a:pt x="214440" y="246199"/>
                  </a:lnTo>
                  <a:lnTo>
                    <a:pt x="227757" y="242430"/>
                  </a:lnTo>
                  <a:lnTo>
                    <a:pt x="240141" y="237580"/>
                  </a:lnTo>
                  <a:lnTo>
                    <a:pt x="251903" y="232010"/>
                  </a:lnTo>
                  <a:lnTo>
                    <a:pt x="262081" y="225959"/>
                  </a:lnTo>
                  <a:lnTo>
                    <a:pt x="271204" y="219589"/>
                  </a:lnTo>
                  <a:lnTo>
                    <a:pt x="279623" y="213004"/>
                  </a:lnTo>
                  <a:lnTo>
                    <a:pt x="287573" y="206277"/>
                  </a:lnTo>
                  <a:lnTo>
                    <a:pt x="295211" y="199454"/>
                  </a:lnTo>
                  <a:lnTo>
                    <a:pt x="302640" y="192569"/>
                  </a:lnTo>
                  <a:lnTo>
                    <a:pt x="308761" y="184474"/>
                  </a:lnTo>
                  <a:lnTo>
                    <a:pt x="314010" y="175570"/>
                  </a:lnTo>
                  <a:lnTo>
                    <a:pt x="318678" y="166129"/>
                  </a:lnTo>
                  <a:lnTo>
                    <a:pt x="321791" y="153992"/>
                  </a:lnTo>
                  <a:lnTo>
                    <a:pt x="323865" y="140056"/>
                  </a:lnTo>
                  <a:lnTo>
                    <a:pt x="325248" y="124924"/>
                  </a:lnTo>
                  <a:lnTo>
                    <a:pt x="323834" y="110162"/>
                  </a:lnTo>
                  <a:lnTo>
                    <a:pt x="320553" y="95645"/>
                  </a:lnTo>
                  <a:lnTo>
                    <a:pt x="316029" y="81294"/>
                  </a:lnTo>
                  <a:lnTo>
                    <a:pt x="309507" y="68219"/>
                  </a:lnTo>
                  <a:lnTo>
                    <a:pt x="301652" y="55996"/>
                  </a:lnTo>
                  <a:lnTo>
                    <a:pt x="292911" y="44343"/>
                  </a:lnTo>
                  <a:lnTo>
                    <a:pt x="283577" y="35405"/>
                  </a:lnTo>
                  <a:lnTo>
                    <a:pt x="273848" y="28277"/>
                  </a:lnTo>
                  <a:lnTo>
                    <a:pt x="233356"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8612196" y="13283674"/>
              <a:ext cx="218147" cy="197511"/>
            </a:xfrm>
            <a:custGeom>
              <a:avLst/>
              <a:gdLst/>
              <a:ahLst/>
              <a:cxnLst/>
              <a:rect l="0" t="0" r="0" b="0"/>
              <a:pathLst>
                <a:path w="218147" h="197511">
                  <a:moveTo>
                    <a:pt x="33270" y="31553"/>
                  </a:moveTo>
                  <a:lnTo>
                    <a:pt x="22102" y="42720"/>
                  </a:lnTo>
                  <a:lnTo>
                    <a:pt x="16476" y="49515"/>
                  </a:lnTo>
                  <a:lnTo>
                    <a:pt x="10387" y="57551"/>
                  </a:lnTo>
                  <a:lnTo>
                    <a:pt x="3992" y="66415"/>
                  </a:lnTo>
                  <a:lnTo>
                    <a:pt x="896" y="76998"/>
                  </a:lnTo>
                  <a:lnTo>
                    <a:pt x="0" y="88728"/>
                  </a:lnTo>
                  <a:lnTo>
                    <a:pt x="572" y="101222"/>
                  </a:lnTo>
                  <a:lnTo>
                    <a:pt x="3291" y="113058"/>
                  </a:lnTo>
                  <a:lnTo>
                    <a:pt x="7441" y="124454"/>
                  </a:lnTo>
                  <a:lnTo>
                    <a:pt x="12544" y="135558"/>
                  </a:lnTo>
                  <a:lnTo>
                    <a:pt x="19453" y="145297"/>
                  </a:lnTo>
                  <a:lnTo>
                    <a:pt x="27565" y="154127"/>
                  </a:lnTo>
                  <a:lnTo>
                    <a:pt x="36478" y="162351"/>
                  </a:lnTo>
                  <a:lnTo>
                    <a:pt x="47094" y="169002"/>
                  </a:lnTo>
                  <a:lnTo>
                    <a:pt x="58847" y="174605"/>
                  </a:lnTo>
                  <a:lnTo>
                    <a:pt x="71356" y="179508"/>
                  </a:lnTo>
                  <a:lnTo>
                    <a:pt x="94605" y="188074"/>
                  </a:lnTo>
                  <a:lnTo>
                    <a:pt x="105712" y="191994"/>
                  </a:lnTo>
                  <a:lnTo>
                    <a:pt x="117792" y="194607"/>
                  </a:lnTo>
                  <a:lnTo>
                    <a:pt x="130519" y="196349"/>
                  </a:lnTo>
                  <a:lnTo>
                    <a:pt x="143679" y="197510"/>
                  </a:lnTo>
                  <a:lnTo>
                    <a:pt x="155958" y="195948"/>
                  </a:lnTo>
                  <a:lnTo>
                    <a:pt x="167650" y="192570"/>
                  </a:lnTo>
                  <a:lnTo>
                    <a:pt x="178951" y="187979"/>
                  </a:lnTo>
                  <a:lnTo>
                    <a:pt x="188821" y="181414"/>
                  </a:lnTo>
                  <a:lnTo>
                    <a:pt x="197739" y="173530"/>
                  </a:lnTo>
                  <a:lnTo>
                    <a:pt x="206021" y="164768"/>
                  </a:lnTo>
                  <a:lnTo>
                    <a:pt x="211543" y="154253"/>
                  </a:lnTo>
                  <a:lnTo>
                    <a:pt x="215224" y="142568"/>
                  </a:lnTo>
                  <a:lnTo>
                    <a:pt x="217678" y="130104"/>
                  </a:lnTo>
                  <a:lnTo>
                    <a:pt x="218146" y="117120"/>
                  </a:lnTo>
                  <a:lnTo>
                    <a:pt x="217289" y="103791"/>
                  </a:lnTo>
                  <a:lnTo>
                    <a:pt x="215548" y="90229"/>
                  </a:lnTo>
                  <a:lnTo>
                    <a:pt x="213220" y="77682"/>
                  </a:lnTo>
                  <a:lnTo>
                    <a:pt x="210499" y="65811"/>
                  </a:lnTo>
                  <a:lnTo>
                    <a:pt x="207516" y="54392"/>
                  </a:lnTo>
                  <a:lnTo>
                    <a:pt x="202022" y="44442"/>
                  </a:lnTo>
                  <a:lnTo>
                    <a:pt x="194854" y="35471"/>
                  </a:lnTo>
                  <a:lnTo>
                    <a:pt x="186568" y="27153"/>
                  </a:lnTo>
                  <a:lnTo>
                    <a:pt x="177539" y="20439"/>
                  </a:lnTo>
                  <a:lnTo>
                    <a:pt x="168014" y="14794"/>
                  </a:lnTo>
                  <a:lnTo>
                    <a:pt x="158157" y="9863"/>
                  </a:lnTo>
                  <a:lnTo>
                    <a:pt x="146912" y="6576"/>
                  </a:lnTo>
                  <a:lnTo>
                    <a:pt x="134741" y="4384"/>
                  </a:lnTo>
                  <a:lnTo>
                    <a:pt x="85858"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8226262" y="13125910"/>
              <a:ext cx="211936" cy="368116"/>
            </a:xfrm>
            <a:custGeom>
              <a:avLst/>
              <a:gdLst/>
              <a:ahLst/>
              <a:cxnLst/>
              <a:rect l="0" t="0" r="0" b="0"/>
              <a:pathLst>
                <a:path w="211936" h="368116">
                  <a:moveTo>
                    <a:pt x="19535" y="0"/>
                  </a:moveTo>
                  <a:lnTo>
                    <a:pt x="13952" y="16749"/>
                  </a:lnTo>
                  <a:lnTo>
                    <a:pt x="12307" y="26358"/>
                  </a:lnTo>
                  <a:lnTo>
                    <a:pt x="11210" y="37438"/>
                  </a:lnTo>
                  <a:lnTo>
                    <a:pt x="10479" y="49499"/>
                  </a:lnTo>
                  <a:lnTo>
                    <a:pt x="9667" y="75366"/>
                  </a:lnTo>
                  <a:lnTo>
                    <a:pt x="9450" y="88808"/>
                  </a:lnTo>
                  <a:lnTo>
                    <a:pt x="8137" y="101276"/>
                  </a:lnTo>
                  <a:lnTo>
                    <a:pt x="6094" y="113094"/>
                  </a:lnTo>
                  <a:lnTo>
                    <a:pt x="3562" y="124478"/>
                  </a:lnTo>
                  <a:lnTo>
                    <a:pt x="1875" y="136742"/>
                  </a:lnTo>
                  <a:lnTo>
                    <a:pt x="749" y="149592"/>
                  </a:lnTo>
                  <a:lnTo>
                    <a:pt x="0" y="162835"/>
                  </a:lnTo>
                  <a:lnTo>
                    <a:pt x="669" y="175168"/>
                  </a:lnTo>
                  <a:lnTo>
                    <a:pt x="2283" y="186896"/>
                  </a:lnTo>
                  <a:lnTo>
                    <a:pt x="4527" y="198220"/>
                  </a:lnTo>
                  <a:lnTo>
                    <a:pt x="10698" y="205770"/>
                  </a:lnTo>
                  <a:lnTo>
                    <a:pt x="19487" y="210803"/>
                  </a:lnTo>
                  <a:lnTo>
                    <a:pt x="30020" y="214157"/>
                  </a:lnTo>
                  <a:lnTo>
                    <a:pt x="41717" y="216394"/>
                  </a:lnTo>
                  <a:lnTo>
                    <a:pt x="54189" y="217887"/>
                  </a:lnTo>
                  <a:lnTo>
                    <a:pt x="67179" y="218881"/>
                  </a:lnTo>
                  <a:lnTo>
                    <a:pt x="79344" y="218376"/>
                  </a:lnTo>
                  <a:lnTo>
                    <a:pt x="90961" y="216869"/>
                  </a:lnTo>
                  <a:lnTo>
                    <a:pt x="102211" y="214697"/>
                  </a:lnTo>
                  <a:lnTo>
                    <a:pt x="113217" y="212080"/>
                  </a:lnTo>
                  <a:lnTo>
                    <a:pt x="124060" y="209167"/>
                  </a:lnTo>
                  <a:lnTo>
                    <a:pt x="134795" y="206056"/>
                  </a:lnTo>
                  <a:lnTo>
                    <a:pt x="145457" y="201645"/>
                  </a:lnTo>
                  <a:lnTo>
                    <a:pt x="156071" y="196368"/>
                  </a:lnTo>
                  <a:lnTo>
                    <a:pt x="166652" y="190512"/>
                  </a:lnTo>
                  <a:lnTo>
                    <a:pt x="176045" y="184271"/>
                  </a:lnTo>
                  <a:lnTo>
                    <a:pt x="184643" y="177772"/>
                  </a:lnTo>
                  <a:lnTo>
                    <a:pt x="192712" y="171103"/>
                  </a:lnTo>
                  <a:lnTo>
                    <a:pt x="199260" y="163151"/>
                  </a:lnTo>
                  <a:lnTo>
                    <a:pt x="204795" y="154344"/>
                  </a:lnTo>
                  <a:lnTo>
                    <a:pt x="209653" y="144966"/>
                  </a:lnTo>
                  <a:lnTo>
                    <a:pt x="211723" y="135209"/>
                  </a:lnTo>
                  <a:lnTo>
                    <a:pt x="211935" y="125198"/>
                  </a:lnTo>
                  <a:lnTo>
                    <a:pt x="210907" y="115019"/>
                  </a:lnTo>
                  <a:lnTo>
                    <a:pt x="207885" y="104727"/>
                  </a:lnTo>
                  <a:lnTo>
                    <a:pt x="203532" y="94359"/>
                  </a:lnTo>
                  <a:lnTo>
                    <a:pt x="198293" y="83941"/>
                  </a:lnTo>
                  <a:lnTo>
                    <a:pt x="193632" y="80500"/>
                  </a:lnTo>
                  <a:lnTo>
                    <a:pt x="189357" y="81714"/>
                  </a:lnTo>
                  <a:lnTo>
                    <a:pt x="185337" y="86030"/>
                  </a:lnTo>
                  <a:lnTo>
                    <a:pt x="181489" y="94749"/>
                  </a:lnTo>
                  <a:lnTo>
                    <a:pt x="177755" y="106404"/>
                  </a:lnTo>
                  <a:lnTo>
                    <a:pt x="159829" y="175456"/>
                  </a:lnTo>
                  <a:lnTo>
                    <a:pt x="142248" y="245431"/>
                  </a:lnTo>
                  <a:lnTo>
                    <a:pt x="137571" y="259448"/>
                  </a:lnTo>
                  <a:lnTo>
                    <a:pt x="132115" y="273467"/>
                  </a:lnTo>
                  <a:lnTo>
                    <a:pt x="126141" y="287488"/>
                  </a:lnTo>
                  <a:lnTo>
                    <a:pt x="119821" y="300340"/>
                  </a:lnTo>
                  <a:lnTo>
                    <a:pt x="82640" y="36811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7740952" y="13178497"/>
              <a:ext cx="280641" cy="231389"/>
            </a:xfrm>
            <a:custGeom>
              <a:avLst/>
              <a:gdLst/>
              <a:ahLst/>
              <a:cxnLst/>
              <a:rect l="0" t="0" r="0" b="0"/>
              <a:pathLst>
                <a:path w="280641" h="231389">
                  <a:moveTo>
                    <a:pt x="0" y="0"/>
                  </a:moveTo>
                  <a:lnTo>
                    <a:pt x="5583" y="16750"/>
                  </a:lnTo>
                  <a:lnTo>
                    <a:pt x="11903" y="22853"/>
                  </a:lnTo>
                  <a:lnTo>
                    <a:pt x="20790" y="28092"/>
                  </a:lnTo>
                  <a:lnTo>
                    <a:pt x="31389" y="32752"/>
                  </a:lnTo>
                  <a:lnTo>
                    <a:pt x="43130" y="35859"/>
                  </a:lnTo>
                  <a:lnTo>
                    <a:pt x="55631" y="37930"/>
                  </a:lnTo>
                  <a:lnTo>
                    <a:pt x="68641" y="39311"/>
                  </a:lnTo>
                  <a:lnTo>
                    <a:pt x="81987" y="41401"/>
                  </a:lnTo>
                  <a:lnTo>
                    <a:pt x="95560" y="43962"/>
                  </a:lnTo>
                  <a:lnTo>
                    <a:pt x="156514" y="56468"/>
                  </a:lnTo>
                  <a:lnTo>
                    <a:pt x="173292" y="58682"/>
                  </a:lnTo>
                  <a:lnTo>
                    <a:pt x="190319" y="60156"/>
                  </a:lnTo>
                  <a:lnTo>
                    <a:pt x="207514" y="61141"/>
                  </a:lnTo>
                  <a:lnTo>
                    <a:pt x="222484" y="62964"/>
                  </a:lnTo>
                  <a:lnTo>
                    <a:pt x="235969" y="65350"/>
                  </a:lnTo>
                  <a:lnTo>
                    <a:pt x="248465" y="68108"/>
                  </a:lnTo>
                  <a:lnTo>
                    <a:pt x="259133" y="72284"/>
                  </a:lnTo>
                  <a:lnTo>
                    <a:pt x="268583" y="77405"/>
                  </a:lnTo>
                  <a:lnTo>
                    <a:pt x="277219" y="83157"/>
                  </a:lnTo>
                  <a:lnTo>
                    <a:pt x="280640" y="90496"/>
                  </a:lnTo>
                  <a:lnTo>
                    <a:pt x="280583" y="98897"/>
                  </a:lnTo>
                  <a:lnTo>
                    <a:pt x="278208" y="108002"/>
                  </a:lnTo>
                  <a:lnTo>
                    <a:pt x="274287" y="116409"/>
                  </a:lnTo>
                  <a:lnTo>
                    <a:pt x="269336" y="124351"/>
                  </a:lnTo>
                  <a:lnTo>
                    <a:pt x="263698" y="131983"/>
                  </a:lnTo>
                  <a:lnTo>
                    <a:pt x="256434" y="138240"/>
                  </a:lnTo>
                  <a:lnTo>
                    <a:pt x="248085" y="143579"/>
                  </a:lnTo>
                  <a:lnTo>
                    <a:pt x="239013" y="148308"/>
                  </a:lnTo>
                  <a:lnTo>
                    <a:pt x="235302" y="147954"/>
                  </a:lnTo>
                  <a:lnTo>
                    <a:pt x="235165" y="144213"/>
                  </a:lnTo>
                  <a:lnTo>
                    <a:pt x="237412" y="138214"/>
                  </a:lnTo>
                  <a:lnTo>
                    <a:pt x="237741" y="137719"/>
                  </a:lnTo>
                  <a:lnTo>
                    <a:pt x="236792" y="140894"/>
                  </a:lnTo>
                  <a:lnTo>
                    <a:pt x="234990" y="146519"/>
                  </a:lnTo>
                  <a:lnTo>
                    <a:pt x="231452" y="152604"/>
                  </a:lnTo>
                  <a:lnTo>
                    <a:pt x="226757" y="158998"/>
                  </a:lnTo>
                  <a:lnTo>
                    <a:pt x="221288" y="165598"/>
                  </a:lnTo>
                  <a:lnTo>
                    <a:pt x="214137" y="173505"/>
                  </a:lnTo>
                  <a:lnTo>
                    <a:pt x="196842" y="191638"/>
                  </a:lnTo>
                  <a:lnTo>
                    <a:pt x="180586" y="208268"/>
                  </a:lnTo>
                  <a:lnTo>
                    <a:pt x="136729" y="23138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8445631" y="13451955"/>
              <a:ext cx="10518" cy="10520"/>
            </a:xfrm>
            <a:custGeom>
              <a:avLst/>
              <a:gdLst/>
              <a:ahLst/>
              <a:cxnLst/>
              <a:rect l="0" t="0" r="0" b="0"/>
              <a:pathLst>
                <a:path w="10518" h="10520">
                  <a:moveTo>
                    <a:pt x="10517" y="10519"/>
                  </a:moveTo>
                  <a:lnTo>
                    <a:pt x="0"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 name="Group 60"/>
          <p:cNvGrpSpPr/>
          <p:nvPr/>
        </p:nvGrpSpPr>
        <p:grpSpPr>
          <a:xfrm>
            <a:off x="5279834" y="11769140"/>
            <a:ext cx="1262113" cy="494327"/>
            <a:chOff x="5279834" y="11769140"/>
            <a:chExt cx="1262113" cy="494327"/>
          </a:xfrm>
        </p:grpSpPr>
        <p:sp>
          <p:nvSpPr>
            <p:cNvPr id="54" name="Freeform 53"/>
            <p:cNvSpPr/>
            <p:nvPr/>
          </p:nvSpPr>
          <p:spPr>
            <a:xfrm>
              <a:off x="5448115" y="11990009"/>
              <a:ext cx="84142" cy="115694"/>
            </a:xfrm>
            <a:custGeom>
              <a:avLst/>
              <a:gdLst/>
              <a:ahLst/>
              <a:cxnLst/>
              <a:rect l="0" t="0" r="0" b="0"/>
              <a:pathLst>
                <a:path w="84142" h="115694">
                  <a:moveTo>
                    <a:pt x="84141" y="0"/>
                  </a:moveTo>
                  <a:lnTo>
                    <a:pt x="34694" y="74171"/>
                  </a:lnTo>
                  <a:lnTo>
                    <a:pt x="27804" y="83338"/>
                  </a:lnTo>
                  <a:lnTo>
                    <a:pt x="20874" y="91786"/>
                  </a:lnTo>
                  <a:lnTo>
                    <a:pt x="0" y="11569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5279834" y="11947938"/>
              <a:ext cx="178800" cy="315529"/>
            </a:xfrm>
            <a:custGeom>
              <a:avLst/>
              <a:gdLst/>
              <a:ahLst/>
              <a:cxnLst/>
              <a:rect l="0" t="0" r="0" b="0"/>
              <a:pathLst>
                <a:path w="178800" h="315529">
                  <a:moveTo>
                    <a:pt x="0" y="0"/>
                  </a:moveTo>
                  <a:lnTo>
                    <a:pt x="11167" y="22334"/>
                  </a:lnTo>
                  <a:lnTo>
                    <a:pt x="16793" y="32419"/>
                  </a:lnTo>
                  <a:lnTo>
                    <a:pt x="22882" y="42649"/>
                  </a:lnTo>
                  <a:lnTo>
                    <a:pt x="29278" y="52974"/>
                  </a:lnTo>
                  <a:lnTo>
                    <a:pt x="37048" y="63363"/>
                  </a:lnTo>
                  <a:lnTo>
                    <a:pt x="45734" y="73795"/>
                  </a:lnTo>
                  <a:lnTo>
                    <a:pt x="55031" y="84256"/>
                  </a:lnTo>
                  <a:lnTo>
                    <a:pt x="71592" y="102111"/>
                  </a:lnTo>
                  <a:lnTo>
                    <a:pt x="79281" y="110145"/>
                  </a:lnTo>
                  <a:lnTo>
                    <a:pt x="85576" y="119006"/>
                  </a:lnTo>
                  <a:lnTo>
                    <a:pt x="90940" y="128419"/>
                  </a:lnTo>
                  <a:lnTo>
                    <a:pt x="95686" y="138201"/>
                  </a:lnTo>
                  <a:lnTo>
                    <a:pt x="101186" y="147060"/>
                  </a:lnTo>
                  <a:lnTo>
                    <a:pt x="107191" y="155302"/>
                  </a:lnTo>
                  <a:lnTo>
                    <a:pt x="113531" y="163135"/>
                  </a:lnTo>
                  <a:lnTo>
                    <a:pt x="120095" y="173031"/>
                  </a:lnTo>
                  <a:lnTo>
                    <a:pt x="126808" y="184303"/>
                  </a:lnTo>
                  <a:lnTo>
                    <a:pt x="133621" y="196492"/>
                  </a:lnTo>
                  <a:lnTo>
                    <a:pt x="147423" y="222501"/>
                  </a:lnTo>
                  <a:lnTo>
                    <a:pt x="154376" y="235981"/>
                  </a:lnTo>
                  <a:lnTo>
                    <a:pt x="160180" y="249642"/>
                  </a:lnTo>
                  <a:lnTo>
                    <a:pt x="165218" y="263425"/>
                  </a:lnTo>
                  <a:lnTo>
                    <a:pt x="178799" y="31552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5732091" y="11990009"/>
              <a:ext cx="157765" cy="21037"/>
            </a:xfrm>
            <a:custGeom>
              <a:avLst/>
              <a:gdLst/>
              <a:ahLst/>
              <a:cxnLst/>
              <a:rect l="0" t="0" r="0" b="0"/>
              <a:pathLst>
                <a:path w="157765" h="21037">
                  <a:moveTo>
                    <a:pt x="0" y="21036"/>
                  </a:moveTo>
                  <a:lnTo>
                    <a:pt x="22333" y="15452"/>
                  </a:lnTo>
                  <a:lnTo>
                    <a:pt x="34755" y="13807"/>
                  </a:lnTo>
                  <a:lnTo>
                    <a:pt x="48880" y="12710"/>
                  </a:lnTo>
                  <a:lnTo>
                    <a:pt x="64140" y="11980"/>
                  </a:lnTo>
                  <a:lnTo>
                    <a:pt x="78987" y="10323"/>
                  </a:lnTo>
                  <a:lnTo>
                    <a:pt x="93559" y="8051"/>
                  </a:lnTo>
                  <a:lnTo>
                    <a:pt x="157764"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5753126" y="12158291"/>
              <a:ext cx="157765" cy="21036"/>
            </a:xfrm>
            <a:custGeom>
              <a:avLst/>
              <a:gdLst/>
              <a:ahLst/>
              <a:cxnLst/>
              <a:rect l="0" t="0" r="0" b="0"/>
              <a:pathLst>
                <a:path w="157765" h="21036">
                  <a:moveTo>
                    <a:pt x="0" y="21035"/>
                  </a:moveTo>
                  <a:lnTo>
                    <a:pt x="22333" y="21035"/>
                  </a:lnTo>
                  <a:lnTo>
                    <a:pt x="32418" y="19866"/>
                  </a:lnTo>
                  <a:lnTo>
                    <a:pt x="42647" y="17919"/>
                  </a:lnTo>
                  <a:lnTo>
                    <a:pt x="52973" y="15451"/>
                  </a:lnTo>
                  <a:lnTo>
                    <a:pt x="80027" y="9594"/>
                  </a:lnTo>
                  <a:lnTo>
                    <a:pt x="157764"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6005548" y="11863798"/>
              <a:ext cx="300797" cy="326046"/>
            </a:xfrm>
            <a:custGeom>
              <a:avLst/>
              <a:gdLst/>
              <a:ahLst/>
              <a:cxnLst/>
              <a:rect l="0" t="0" r="0" b="0"/>
              <a:pathLst>
                <a:path w="300797" h="326046">
                  <a:moveTo>
                    <a:pt x="0" y="0"/>
                  </a:moveTo>
                  <a:lnTo>
                    <a:pt x="16751" y="5582"/>
                  </a:lnTo>
                  <a:lnTo>
                    <a:pt x="26360" y="6058"/>
                  </a:lnTo>
                  <a:lnTo>
                    <a:pt x="37440" y="5207"/>
                  </a:lnTo>
                  <a:lnTo>
                    <a:pt x="49501" y="3472"/>
                  </a:lnTo>
                  <a:lnTo>
                    <a:pt x="62216" y="2314"/>
                  </a:lnTo>
                  <a:lnTo>
                    <a:pt x="75368" y="1543"/>
                  </a:lnTo>
                  <a:lnTo>
                    <a:pt x="88810" y="1028"/>
                  </a:lnTo>
                  <a:lnTo>
                    <a:pt x="135645" y="304"/>
                  </a:lnTo>
                  <a:lnTo>
                    <a:pt x="233028" y="26"/>
                  </a:lnTo>
                  <a:lnTo>
                    <a:pt x="245336" y="2355"/>
                  </a:lnTo>
                  <a:lnTo>
                    <a:pt x="255879" y="6245"/>
                  </a:lnTo>
                  <a:lnTo>
                    <a:pt x="265244" y="11175"/>
                  </a:lnTo>
                  <a:lnTo>
                    <a:pt x="273825" y="16799"/>
                  </a:lnTo>
                  <a:lnTo>
                    <a:pt x="281883" y="22886"/>
                  </a:lnTo>
                  <a:lnTo>
                    <a:pt x="289592" y="29281"/>
                  </a:lnTo>
                  <a:lnTo>
                    <a:pt x="294732" y="38218"/>
                  </a:lnTo>
                  <a:lnTo>
                    <a:pt x="298158" y="48851"/>
                  </a:lnTo>
                  <a:lnTo>
                    <a:pt x="300443" y="60614"/>
                  </a:lnTo>
                  <a:lnTo>
                    <a:pt x="300796" y="71962"/>
                  </a:lnTo>
                  <a:lnTo>
                    <a:pt x="299864" y="83034"/>
                  </a:lnTo>
                  <a:lnTo>
                    <a:pt x="298073" y="93920"/>
                  </a:lnTo>
                  <a:lnTo>
                    <a:pt x="294543" y="105853"/>
                  </a:lnTo>
                  <a:lnTo>
                    <a:pt x="289852" y="118482"/>
                  </a:lnTo>
                  <a:lnTo>
                    <a:pt x="284387" y="131576"/>
                  </a:lnTo>
                  <a:lnTo>
                    <a:pt x="278407" y="143811"/>
                  </a:lnTo>
                  <a:lnTo>
                    <a:pt x="272082" y="155474"/>
                  </a:lnTo>
                  <a:lnTo>
                    <a:pt x="265529" y="166755"/>
                  </a:lnTo>
                  <a:lnTo>
                    <a:pt x="257654" y="178950"/>
                  </a:lnTo>
                  <a:lnTo>
                    <a:pt x="248899" y="191755"/>
                  </a:lnTo>
                  <a:lnTo>
                    <a:pt x="239556" y="204966"/>
                  </a:lnTo>
                  <a:lnTo>
                    <a:pt x="232159" y="217279"/>
                  </a:lnTo>
                  <a:lnTo>
                    <a:pt x="226059" y="228994"/>
                  </a:lnTo>
                  <a:lnTo>
                    <a:pt x="220823" y="240309"/>
                  </a:lnTo>
                  <a:lnTo>
                    <a:pt x="214996" y="251359"/>
                  </a:lnTo>
                  <a:lnTo>
                    <a:pt x="208773" y="262230"/>
                  </a:lnTo>
                  <a:lnTo>
                    <a:pt x="202288" y="272985"/>
                  </a:lnTo>
                  <a:lnTo>
                    <a:pt x="196796" y="283660"/>
                  </a:lnTo>
                  <a:lnTo>
                    <a:pt x="191966" y="294283"/>
                  </a:lnTo>
                  <a:lnTo>
                    <a:pt x="178800" y="32604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6333184" y="11821728"/>
              <a:ext cx="187728" cy="220853"/>
            </a:xfrm>
            <a:custGeom>
              <a:avLst/>
              <a:gdLst/>
              <a:ahLst/>
              <a:cxnLst/>
              <a:rect l="0" t="0" r="0" b="0"/>
              <a:pathLst>
                <a:path w="187728" h="220853">
                  <a:moveTo>
                    <a:pt x="19445" y="0"/>
                  </a:moveTo>
                  <a:lnTo>
                    <a:pt x="13862" y="27916"/>
                  </a:lnTo>
                  <a:lnTo>
                    <a:pt x="12217" y="40814"/>
                  </a:lnTo>
                  <a:lnTo>
                    <a:pt x="11120" y="54088"/>
                  </a:lnTo>
                  <a:lnTo>
                    <a:pt x="10389" y="67611"/>
                  </a:lnTo>
                  <a:lnTo>
                    <a:pt x="8733" y="81302"/>
                  </a:lnTo>
                  <a:lnTo>
                    <a:pt x="6460" y="95102"/>
                  </a:lnTo>
                  <a:lnTo>
                    <a:pt x="3777" y="108977"/>
                  </a:lnTo>
                  <a:lnTo>
                    <a:pt x="1988" y="122902"/>
                  </a:lnTo>
                  <a:lnTo>
                    <a:pt x="795" y="136859"/>
                  </a:lnTo>
                  <a:lnTo>
                    <a:pt x="0" y="150839"/>
                  </a:lnTo>
                  <a:lnTo>
                    <a:pt x="639" y="163665"/>
                  </a:lnTo>
                  <a:lnTo>
                    <a:pt x="2232" y="175721"/>
                  </a:lnTo>
                  <a:lnTo>
                    <a:pt x="4464" y="187265"/>
                  </a:lnTo>
                  <a:lnTo>
                    <a:pt x="8289" y="197298"/>
                  </a:lnTo>
                  <a:lnTo>
                    <a:pt x="13176" y="206323"/>
                  </a:lnTo>
                  <a:lnTo>
                    <a:pt x="18772" y="214678"/>
                  </a:lnTo>
                  <a:lnTo>
                    <a:pt x="27176" y="219079"/>
                  </a:lnTo>
                  <a:lnTo>
                    <a:pt x="37455" y="220844"/>
                  </a:lnTo>
                  <a:lnTo>
                    <a:pt x="48981" y="220852"/>
                  </a:lnTo>
                  <a:lnTo>
                    <a:pt x="61339" y="219689"/>
                  </a:lnTo>
                  <a:lnTo>
                    <a:pt x="74253" y="217744"/>
                  </a:lnTo>
                  <a:lnTo>
                    <a:pt x="87536" y="215280"/>
                  </a:lnTo>
                  <a:lnTo>
                    <a:pt x="99898" y="212469"/>
                  </a:lnTo>
                  <a:lnTo>
                    <a:pt x="111645" y="209426"/>
                  </a:lnTo>
                  <a:lnTo>
                    <a:pt x="122982" y="206229"/>
                  </a:lnTo>
                  <a:lnTo>
                    <a:pt x="144927" y="199560"/>
                  </a:lnTo>
                  <a:lnTo>
                    <a:pt x="187727" y="18931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6510393" y="11769140"/>
              <a:ext cx="31554" cy="494327"/>
            </a:xfrm>
            <a:custGeom>
              <a:avLst/>
              <a:gdLst/>
              <a:ahLst/>
              <a:cxnLst/>
              <a:rect l="0" t="0" r="0" b="0"/>
              <a:pathLst>
                <a:path w="31554" h="494327">
                  <a:moveTo>
                    <a:pt x="31553" y="0"/>
                  </a:moveTo>
                  <a:lnTo>
                    <a:pt x="25970" y="22334"/>
                  </a:lnTo>
                  <a:lnTo>
                    <a:pt x="24325" y="33587"/>
                  </a:lnTo>
                  <a:lnTo>
                    <a:pt x="23228" y="45763"/>
                  </a:lnTo>
                  <a:lnTo>
                    <a:pt x="22497" y="58556"/>
                  </a:lnTo>
                  <a:lnTo>
                    <a:pt x="21685" y="88350"/>
                  </a:lnTo>
                  <a:lnTo>
                    <a:pt x="21038" y="307184"/>
                  </a:lnTo>
                  <a:lnTo>
                    <a:pt x="19868" y="322820"/>
                  </a:lnTo>
                  <a:lnTo>
                    <a:pt x="17920" y="339087"/>
                  </a:lnTo>
                  <a:lnTo>
                    <a:pt x="15452" y="355775"/>
                  </a:lnTo>
                  <a:lnTo>
                    <a:pt x="13807" y="371575"/>
                  </a:lnTo>
                  <a:lnTo>
                    <a:pt x="12711" y="386783"/>
                  </a:lnTo>
                  <a:lnTo>
                    <a:pt x="11980" y="401596"/>
                  </a:lnTo>
                  <a:lnTo>
                    <a:pt x="10324" y="416145"/>
                  </a:lnTo>
                  <a:lnTo>
                    <a:pt x="8051" y="430520"/>
                  </a:lnTo>
                  <a:lnTo>
                    <a:pt x="0" y="49432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2" name="Freeform 61"/>
          <p:cNvSpPr/>
          <p:nvPr/>
        </p:nvSpPr>
        <p:spPr>
          <a:xfrm>
            <a:off x="7635776" y="1256551"/>
            <a:ext cx="1125384" cy="37065"/>
          </a:xfrm>
          <a:custGeom>
            <a:avLst/>
            <a:gdLst/>
            <a:ahLst/>
            <a:cxnLst/>
            <a:rect l="0" t="0" r="0" b="0"/>
            <a:pathLst>
              <a:path w="1125384" h="37065">
                <a:moveTo>
                  <a:pt x="0" y="26596"/>
                </a:moveTo>
                <a:lnTo>
                  <a:pt x="16750" y="15429"/>
                </a:lnTo>
                <a:lnTo>
                  <a:pt x="27528" y="12139"/>
                </a:lnTo>
                <a:lnTo>
                  <a:pt x="40556" y="9946"/>
                </a:lnTo>
                <a:lnTo>
                  <a:pt x="55084" y="8484"/>
                </a:lnTo>
                <a:lnTo>
                  <a:pt x="70613" y="7510"/>
                </a:lnTo>
                <a:lnTo>
                  <a:pt x="103448" y="6427"/>
                </a:lnTo>
                <a:lnTo>
                  <a:pt x="204108" y="5674"/>
                </a:lnTo>
                <a:lnTo>
                  <a:pt x="227225" y="5636"/>
                </a:lnTo>
                <a:lnTo>
                  <a:pt x="246142" y="4442"/>
                </a:lnTo>
                <a:lnTo>
                  <a:pt x="262258" y="2478"/>
                </a:lnTo>
                <a:lnTo>
                  <a:pt x="276509" y="0"/>
                </a:lnTo>
                <a:lnTo>
                  <a:pt x="301692" y="362"/>
                </a:lnTo>
                <a:lnTo>
                  <a:pt x="313316" y="2095"/>
                </a:lnTo>
                <a:lnTo>
                  <a:pt x="329245" y="3250"/>
                </a:lnTo>
                <a:lnTo>
                  <a:pt x="348045" y="4020"/>
                </a:lnTo>
                <a:lnTo>
                  <a:pt x="404240" y="5104"/>
                </a:lnTo>
                <a:lnTo>
                  <a:pt x="465106" y="5470"/>
                </a:lnTo>
                <a:lnTo>
                  <a:pt x="479520" y="6669"/>
                </a:lnTo>
                <a:lnTo>
                  <a:pt x="493806" y="8637"/>
                </a:lnTo>
                <a:lnTo>
                  <a:pt x="508003" y="11117"/>
                </a:lnTo>
                <a:lnTo>
                  <a:pt x="523311" y="12771"/>
                </a:lnTo>
                <a:lnTo>
                  <a:pt x="539359" y="13873"/>
                </a:lnTo>
                <a:lnTo>
                  <a:pt x="571604" y="15098"/>
                </a:lnTo>
                <a:lnTo>
                  <a:pt x="601517" y="15642"/>
                </a:lnTo>
                <a:lnTo>
                  <a:pt x="617207" y="16956"/>
                </a:lnTo>
                <a:lnTo>
                  <a:pt x="633509" y="19001"/>
                </a:lnTo>
                <a:lnTo>
                  <a:pt x="712825" y="30679"/>
                </a:lnTo>
                <a:lnTo>
                  <a:pt x="732313" y="32824"/>
                </a:lnTo>
                <a:lnTo>
                  <a:pt x="749980" y="34253"/>
                </a:lnTo>
                <a:lnTo>
                  <a:pt x="766432" y="35207"/>
                </a:lnTo>
                <a:lnTo>
                  <a:pt x="797178" y="36266"/>
                </a:lnTo>
                <a:lnTo>
                  <a:pt x="855004" y="36946"/>
                </a:lnTo>
                <a:lnTo>
                  <a:pt x="914126" y="37064"/>
                </a:lnTo>
                <a:lnTo>
                  <a:pt x="931956" y="35911"/>
                </a:lnTo>
                <a:lnTo>
                  <a:pt x="947349" y="33975"/>
                </a:lnTo>
                <a:lnTo>
                  <a:pt x="961118" y="31515"/>
                </a:lnTo>
                <a:lnTo>
                  <a:pt x="976140" y="29875"/>
                </a:lnTo>
                <a:lnTo>
                  <a:pt x="991998" y="28782"/>
                </a:lnTo>
                <a:lnTo>
                  <a:pt x="1008412" y="28053"/>
                </a:lnTo>
                <a:lnTo>
                  <a:pt x="1024030" y="26399"/>
                </a:lnTo>
                <a:lnTo>
                  <a:pt x="1039116" y="24127"/>
                </a:lnTo>
                <a:lnTo>
                  <a:pt x="1053849" y="21444"/>
                </a:lnTo>
                <a:lnTo>
                  <a:pt x="1082684" y="21579"/>
                </a:lnTo>
                <a:lnTo>
                  <a:pt x="1125383" y="2659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1787991" y="1787991"/>
            <a:ext cx="915032" cy="63107"/>
          </a:xfrm>
          <a:custGeom>
            <a:avLst/>
            <a:gdLst/>
            <a:ahLst/>
            <a:cxnLst/>
            <a:rect l="0" t="0" r="0" b="0"/>
            <a:pathLst>
              <a:path w="915032" h="63107">
                <a:moveTo>
                  <a:pt x="0" y="63106"/>
                </a:moveTo>
                <a:lnTo>
                  <a:pt x="16750" y="57522"/>
                </a:lnTo>
                <a:lnTo>
                  <a:pt x="27528" y="55878"/>
                </a:lnTo>
                <a:lnTo>
                  <a:pt x="55084" y="54050"/>
                </a:lnTo>
                <a:lnTo>
                  <a:pt x="68276" y="52394"/>
                </a:lnTo>
                <a:lnTo>
                  <a:pt x="80576" y="50122"/>
                </a:lnTo>
                <a:lnTo>
                  <a:pt x="92282" y="47438"/>
                </a:lnTo>
                <a:lnTo>
                  <a:pt x="107098" y="45649"/>
                </a:lnTo>
                <a:lnTo>
                  <a:pt x="123987" y="44456"/>
                </a:lnTo>
                <a:lnTo>
                  <a:pt x="142258" y="43661"/>
                </a:lnTo>
                <a:lnTo>
                  <a:pt x="157944" y="41962"/>
                </a:lnTo>
                <a:lnTo>
                  <a:pt x="171908" y="39661"/>
                </a:lnTo>
                <a:lnTo>
                  <a:pt x="184722" y="36958"/>
                </a:lnTo>
                <a:lnTo>
                  <a:pt x="197940" y="35157"/>
                </a:lnTo>
                <a:lnTo>
                  <a:pt x="211427" y="33955"/>
                </a:lnTo>
                <a:lnTo>
                  <a:pt x="225092" y="33155"/>
                </a:lnTo>
                <a:lnTo>
                  <a:pt x="237708" y="31452"/>
                </a:lnTo>
                <a:lnTo>
                  <a:pt x="249624" y="29149"/>
                </a:lnTo>
                <a:lnTo>
                  <a:pt x="261075" y="26444"/>
                </a:lnTo>
                <a:lnTo>
                  <a:pt x="273383" y="24641"/>
                </a:lnTo>
                <a:lnTo>
                  <a:pt x="286263" y="23439"/>
                </a:lnTo>
                <a:lnTo>
                  <a:pt x="314208" y="22104"/>
                </a:lnTo>
                <a:lnTo>
                  <a:pt x="361622" y="21352"/>
                </a:lnTo>
                <a:lnTo>
                  <a:pt x="648599" y="21036"/>
                </a:lnTo>
                <a:lnTo>
                  <a:pt x="664955" y="22204"/>
                </a:lnTo>
                <a:lnTo>
                  <a:pt x="680534" y="24152"/>
                </a:lnTo>
                <a:lnTo>
                  <a:pt x="695594" y="26619"/>
                </a:lnTo>
                <a:lnTo>
                  <a:pt x="710309" y="28264"/>
                </a:lnTo>
                <a:lnTo>
                  <a:pt x="724793" y="29360"/>
                </a:lnTo>
                <a:lnTo>
                  <a:pt x="739123" y="30091"/>
                </a:lnTo>
                <a:lnTo>
                  <a:pt x="770628" y="30903"/>
                </a:lnTo>
                <a:lnTo>
                  <a:pt x="832881" y="31425"/>
                </a:lnTo>
                <a:lnTo>
                  <a:pt x="847409" y="30299"/>
                </a:lnTo>
                <a:lnTo>
                  <a:pt x="861770" y="28380"/>
                </a:lnTo>
                <a:lnTo>
                  <a:pt x="915031"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6" name="Group 65"/>
          <p:cNvGrpSpPr/>
          <p:nvPr/>
        </p:nvGrpSpPr>
        <p:grpSpPr>
          <a:xfrm>
            <a:off x="7783222" y="1230558"/>
            <a:ext cx="1007068" cy="673111"/>
            <a:chOff x="7783222" y="1230558"/>
            <a:chExt cx="1007068" cy="673111"/>
          </a:xfrm>
        </p:grpSpPr>
        <p:sp>
          <p:nvSpPr>
            <p:cNvPr id="64" name="Freeform 63"/>
            <p:cNvSpPr/>
            <p:nvPr/>
          </p:nvSpPr>
          <p:spPr>
            <a:xfrm>
              <a:off x="7783222" y="1320642"/>
              <a:ext cx="1007068" cy="583027"/>
            </a:xfrm>
            <a:custGeom>
              <a:avLst/>
              <a:gdLst/>
              <a:ahLst/>
              <a:cxnLst/>
              <a:rect l="0" t="0" r="0" b="0"/>
              <a:pathLst>
                <a:path w="1007068" h="583027">
                  <a:moveTo>
                    <a:pt x="20835" y="446314"/>
                  </a:moveTo>
                  <a:lnTo>
                    <a:pt x="32002" y="463064"/>
                  </a:lnTo>
                  <a:lnTo>
                    <a:pt x="38798" y="469167"/>
                  </a:lnTo>
                  <a:lnTo>
                    <a:pt x="66281" y="484508"/>
                  </a:lnTo>
                  <a:lnTo>
                    <a:pt x="90505" y="496790"/>
                  </a:lnTo>
                  <a:lnTo>
                    <a:pt x="119970" y="510039"/>
                  </a:lnTo>
                  <a:lnTo>
                    <a:pt x="169408" y="530638"/>
                  </a:lnTo>
                  <a:lnTo>
                    <a:pt x="186495" y="537589"/>
                  </a:lnTo>
                  <a:lnTo>
                    <a:pt x="217946" y="548428"/>
                  </a:lnTo>
                  <a:lnTo>
                    <a:pt x="258817" y="561101"/>
                  </a:lnTo>
                  <a:lnTo>
                    <a:pt x="286706" y="568616"/>
                  </a:lnTo>
                  <a:lnTo>
                    <a:pt x="305595" y="572256"/>
                  </a:lnTo>
                  <a:lnTo>
                    <a:pt x="326369" y="575852"/>
                  </a:lnTo>
                  <a:lnTo>
                    <a:pt x="348399" y="578249"/>
                  </a:lnTo>
                  <a:lnTo>
                    <a:pt x="371266" y="579847"/>
                  </a:lnTo>
                  <a:lnTo>
                    <a:pt x="394690" y="580912"/>
                  </a:lnTo>
                  <a:lnTo>
                    <a:pt x="442532" y="582096"/>
                  </a:lnTo>
                  <a:lnTo>
                    <a:pt x="656714" y="583026"/>
                  </a:lnTo>
                  <a:lnTo>
                    <a:pt x="676142" y="581863"/>
                  </a:lnTo>
                  <a:lnTo>
                    <a:pt x="721403" y="575812"/>
                  </a:lnTo>
                  <a:lnTo>
                    <a:pt x="749787" y="573986"/>
                  </a:lnTo>
                  <a:lnTo>
                    <a:pt x="774867" y="570058"/>
                  </a:lnTo>
                  <a:lnTo>
                    <a:pt x="797699" y="563249"/>
                  </a:lnTo>
                  <a:lnTo>
                    <a:pt x="832602" y="546274"/>
                  </a:lnTo>
                  <a:lnTo>
                    <a:pt x="862703" y="533201"/>
                  </a:lnTo>
                  <a:lnTo>
                    <a:pt x="892443" y="516483"/>
                  </a:lnTo>
                  <a:lnTo>
                    <a:pt x="918904" y="498536"/>
                  </a:lnTo>
                  <a:lnTo>
                    <a:pt x="938456" y="482768"/>
                  </a:lnTo>
                  <a:lnTo>
                    <a:pt x="958052" y="464853"/>
                  </a:lnTo>
                  <a:lnTo>
                    <a:pt x="968187" y="455168"/>
                  </a:lnTo>
                  <a:lnTo>
                    <a:pt x="976111" y="444036"/>
                  </a:lnTo>
                  <a:lnTo>
                    <a:pt x="982563" y="431940"/>
                  </a:lnTo>
                  <a:lnTo>
                    <a:pt x="988032" y="419202"/>
                  </a:lnTo>
                  <a:lnTo>
                    <a:pt x="992847" y="404867"/>
                  </a:lnTo>
                  <a:lnTo>
                    <a:pt x="997226" y="389467"/>
                  </a:lnTo>
                  <a:lnTo>
                    <a:pt x="1001314" y="373358"/>
                  </a:lnTo>
                  <a:lnTo>
                    <a:pt x="1004039" y="357943"/>
                  </a:lnTo>
                  <a:lnTo>
                    <a:pt x="1005857" y="342993"/>
                  </a:lnTo>
                  <a:lnTo>
                    <a:pt x="1007067" y="328351"/>
                  </a:lnTo>
                  <a:lnTo>
                    <a:pt x="1006706" y="312747"/>
                  </a:lnTo>
                  <a:lnTo>
                    <a:pt x="1005297" y="296501"/>
                  </a:lnTo>
                  <a:lnTo>
                    <a:pt x="1003188" y="279827"/>
                  </a:lnTo>
                  <a:lnTo>
                    <a:pt x="999446" y="264037"/>
                  </a:lnTo>
                  <a:lnTo>
                    <a:pt x="994614" y="248836"/>
                  </a:lnTo>
                  <a:lnTo>
                    <a:pt x="989054" y="234027"/>
                  </a:lnTo>
                  <a:lnTo>
                    <a:pt x="981843" y="219480"/>
                  </a:lnTo>
                  <a:lnTo>
                    <a:pt x="973530" y="205107"/>
                  </a:lnTo>
                  <a:lnTo>
                    <a:pt x="964481" y="190851"/>
                  </a:lnTo>
                  <a:lnTo>
                    <a:pt x="956112" y="179010"/>
                  </a:lnTo>
                  <a:lnTo>
                    <a:pt x="948195" y="168778"/>
                  </a:lnTo>
                  <a:lnTo>
                    <a:pt x="940580" y="159620"/>
                  </a:lnTo>
                  <a:lnTo>
                    <a:pt x="930829" y="150009"/>
                  </a:lnTo>
                  <a:lnTo>
                    <a:pt x="919653" y="140095"/>
                  </a:lnTo>
                  <a:lnTo>
                    <a:pt x="907528" y="129981"/>
                  </a:lnTo>
                  <a:lnTo>
                    <a:pt x="893602" y="119731"/>
                  </a:lnTo>
                  <a:lnTo>
                    <a:pt x="878474" y="109393"/>
                  </a:lnTo>
                  <a:lnTo>
                    <a:pt x="862547" y="98995"/>
                  </a:lnTo>
                  <a:lnTo>
                    <a:pt x="846085" y="89725"/>
                  </a:lnTo>
                  <a:lnTo>
                    <a:pt x="829267" y="81208"/>
                  </a:lnTo>
                  <a:lnTo>
                    <a:pt x="812213" y="73193"/>
                  </a:lnTo>
                  <a:lnTo>
                    <a:pt x="783913" y="61171"/>
                  </a:lnTo>
                  <a:lnTo>
                    <a:pt x="711823" y="32933"/>
                  </a:lnTo>
                  <a:lnTo>
                    <a:pt x="686708" y="23801"/>
                  </a:lnTo>
                  <a:lnTo>
                    <a:pt x="671597" y="19729"/>
                  </a:lnTo>
                  <a:lnTo>
                    <a:pt x="654511" y="15847"/>
                  </a:lnTo>
                  <a:lnTo>
                    <a:pt x="616828" y="8416"/>
                  </a:lnTo>
                  <a:lnTo>
                    <a:pt x="576708" y="1218"/>
                  </a:lnTo>
                  <a:lnTo>
                    <a:pt x="556193" y="0"/>
                  </a:lnTo>
                  <a:lnTo>
                    <a:pt x="535504" y="356"/>
                  </a:lnTo>
                  <a:lnTo>
                    <a:pt x="514700" y="1762"/>
                  </a:lnTo>
                  <a:lnTo>
                    <a:pt x="493819" y="2700"/>
                  </a:lnTo>
                  <a:lnTo>
                    <a:pt x="451921" y="3742"/>
                  </a:lnTo>
                  <a:lnTo>
                    <a:pt x="434436" y="5188"/>
                  </a:lnTo>
                  <a:lnTo>
                    <a:pt x="405661" y="9911"/>
                  </a:lnTo>
                  <a:lnTo>
                    <a:pt x="358584" y="19141"/>
                  </a:lnTo>
                  <a:lnTo>
                    <a:pt x="341828" y="23634"/>
                  </a:lnTo>
                  <a:lnTo>
                    <a:pt x="324814" y="28968"/>
                  </a:lnTo>
                  <a:lnTo>
                    <a:pt x="307629" y="34860"/>
                  </a:lnTo>
                  <a:lnTo>
                    <a:pt x="291498" y="41126"/>
                  </a:lnTo>
                  <a:lnTo>
                    <a:pt x="247628" y="59942"/>
                  </a:lnTo>
                  <a:lnTo>
                    <a:pt x="223303" y="69305"/>
                  </a:lnTo>
                  <a:lnTo>
                    <a:pt x="197689" y="80478"/>
                  </a:lnTo>
                  <a:lnTo>
                    <a:pt x="173060" y="93235"/>
                  </a:lnTo>
                  <a:lnTo>
                    <a:pt x="154323" y="106695"/>
                  </a:lnTo>
                  <a:lnTo>
                    <a:pt x="119468" y="132997"/>
                  </a:lnTo>
                  <a:lnTo>
                    <a:pt x="107626" y="142778"/>
                  </a:lnTo>
                  <a:lnTo>
                    <a:pt x="96225" y="152804"/>
                  </a:lnTo>
                  <a:lnTo>
                    <a:pt x="75378" y="172125"/>
                  </a:lnTo>
                  <a:lnTo>
                    <a:pt x="58321" y="188502"/>
                  </a:lnTo>
                  <a:lnTo>
                    <a:pt x="50500" y="198479"/>
                  </a:lnTo>
                  <a:lnTo>
                    <a:pt x="42949" y="209805"/>
                  </a:lnTo>
                  <a:lnTo>
                    <a:pt x="35578" y="222030"/>
                  </a:lnTo>
                  <a:lnTo>
                    <a:pt x="29495" y="234854"/>
                  </a:lnTo>
                  <a:lnTo>
                    <a:pt x="24271" y="248078"/>
                  </a:lnTo>
                  <a:lnTo>
                    <a:pt x="19620" y="261569"/>
                  </a:lnTo>
                  <a:lnTo>
                    <a:pt x="15351" y="275237"/>
                  </a:lnTo>
                  <a:lnTo>
                    <a:pt x="7490" y="302889"/>
                  </a:lnTo>
                  <a:lnTo>
                    <a:pt x="4927" y="316808"/>
                  </a:lnTo>
                  <a:lnTo>
                    <a:pt x="3219" y="330761"/>
                  </a:lnTo>
                  <a:lnTo>
                    <a:pt x="2079" y="344738"/>
                  </a:lnTo>
                  <a:lnTo>
                    <a:pt x="1319" y="358730"/>
                  </a:lnTo>
                  <a:lnTo>
                    <a:pt x="475" y="386742"/>
                  </a:lnTo>
                  <a:lnTo>
                    <a:pt x="0" y="428793"/>
                  </a:lnTo>
                  <a:lnTo>
                    <a:pt x="2270" y="441645"/>
                  </a:lnTo>
                  <a:lnTo>
                    <a:pt x="6122" y="453719"/>
                  </a:lnTo>
                  <a:lnTo>
                    <a:pt x="11027" y="465274"/>
                  </a:lnTo>
                  <a:lnTo>
                    <a:pt x="16633" y="476483"/>
                  </a:lnTo>
                  <a:lnTo>
                    <a:pt x="22709" y="487462"/>
                  </a:lnTo>
                  <a:lnTo>
                    <a:pt x="29096" y="498287"/>
                  </a:lnTo>
                  <a:lnTo>
                    <a:pt x="35692" y="507841"/>
                  </a:lnTo>
                  <a:lnTo>
                    <a:pt x="42425" y="516547"/>
                  </a:lnTo>
                  <a:lnTo>
                    <a:pt x="62906" y="54097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8562787" y="1230558"/>
              <a:ext cx="9056" cy="147248"/>
            </a:xfrm>
            <a:custGeom>
              <a:avLst/>
              <a:gdLst/>
              <a:ahLst/>
              <a:cxnLst/>
              <a:rect l="0" t="0" r="0" b="0"/>
              <a:pathLst>
                <a:path w="9056" h="147248">
                  <a:moveTo>
                    <a:pt x="9055" y="0"/>
                  </a:moveTo>
                  <a:lnTo>
                    <a:pt x="3472" y="22334"/>
                  </a:lnTo>
                  <a:lnTo>
                    <a:pt x="1827" y="33588"/>
                  </a:lnTo>
                  <a:lnTo>
                    <a:pt x="731" y="45764"/>
                  </a:lnTo>
                  <a:lnTo>
                    <a:pt x="0" y="58557"/>
                  </a:lnTo>
                  <a:lnTo>
                    <a:pt x="681" y="70591"/>
                  </a:lnTo>
                  <a:lnTo>
                    <a:pt x="2304" y="82119"/>
                  </a:lnTo>
                  <a:lnTo>
                    <a:pt x="9055" y="14724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9" name="Group 68"/>
          <p:cNvGrpSpPr/>
          <p:nvPr/>
        </p:nvGrpSpPr>
        <p:grpSpPr>
          <a:xfrm>
            <a:off x="1295786" y="1830062"/>
            <a:ext cx="734111" cy="347081"/>
            <a:chOff x="1295786" y="1830062"/>
            <a:chExt cx="734111" cy="347081"/>
          </a:xfrm>
        </p:grpSpPr>
        <p:sp>
          <p:nvSpPr>
            <p:cNvPr id="67" name="Freeform 66"/>
            <p:cNvSpPr/>
            <p:nvPr/>
          </p:nvSpPr>
          <p:spPr>
            <a:xfrm>
              <a:off x="1304182" y="1830062"/>
              <a:ext cx="725715" cy="305011"/>
            </a:xfrm>
            <a:custGeom>
              <a:avLst/>
              <a:gdLst/>
              <a:ahLst/>
              <a:cxnLst/>
              <a:rect l="0" t="0" r="0" b="0"/>
              <a:pathLst>
                <a:path w="725715" h="305011">
                  <a:moveTo>
                    <a:pt x="725714" y="0"/>
                  </a:moveTo>
                  <a:lnTo>
                    <a:pt x="681797" y="29278"/>
                  </a:lnTo>
                  <a:lnTo>
                    <a:pt x="673063" y="35879"/>
                  </a:lnTo>
                  <a:lnTo>
                    <a:pt x="664904" y="42617"/>
                  </a:lnTo>
                  <a:lnTo>
                    <a:pt x="657127" y="49447"/>
                  </a:lnTo>
                  <a:lnTo>
                    <a:pt x="647268" y="55168"/>
                  </a:lnTo>
                  <a:lnTo>
                    <a:pt x="636021" y="60151"/>
                  </a:lnTo>
                  <a:lnTo>
                    <a:pt x="623848" y="64642"/>
                  </a:lnTo>
                  <a:lnTo>
                    <a:pt x="611059" y="69973"/>
                  </a:lnTo>
                  <a:lnTo>
                    <a:pt x="597858" y="75864"/>
                  </a:lnTo>
                  <a:lnTo>
                    <a:pt x="584383" y="82129"/>
                  </a:lnTo>
                  <a:lnTo>
                    <a:pt x="553829" y="95322"/>
                  </a:lnTo>
                  <a:lnTo>
                    <a:pt x="486603" y="122836"/>
                  </a:lnTo>
                  <a:lnTo>
                    <a:pt x="471648" y="129804"/>
                  </a:lnTo>
                  <a:lnTo>
                    <a:pt x="458173" y="136787"/>
                  </a:lnTo>
                  <a:lnTo>
                    <a:pt x="445683" y="143779"/>
                  </a:lnTo>
                  <a:lnTo>
                    <a:pt x="432682" y="149609"/>
                  </a:lnTo>
                  <a:lnTo>
                    <a:pt x="419340" y="154665"/>
                  </a:lnTo>
                  <a:lnTo>
                    <a:pt x="337099" y="182123"/>
                  </a:lnTo>
                  <a:lnTo>
                    <a:pt x="309533" y="192352"/>
                  </a:lnTo>
                  <a:lnTo>
                    <a:pt x="244226" y="217963"/>
                  </a:lnTo>
                  <a:lnTo>
                    <a:pt x="227092" y="223606"/>
                  </a:lnTo>
                  <a:lnTo>
                    <a:pt x="209825" y="228537"/>
                  </a:lnTo>
                  <a:lnTo>
                    <a:pt x="192472" y="232993"/>
                  </a:lnTo>
                  <a:lnTo>
                    <a:pt x="176228" y="238301"/>
                  </a:lnTo>
                  <a:lnTo>
                    <a:pt x="160724" y="244176"/>
                  </a:lnTo>
                  <a:lnTo>
                    <a:pt x="145714" y="250431"/>
                  </a:lnTo>
                  <a:lnTo>
                    <a:pt x="132201" y="255769"/>
                  </a:lnTo>
                  <a:lnTo>
                    <a:pt x="107838" y="264817"/>
                  </a:lnTo>
                  <a:lnTo>
                    <a:pt x="63631" y="280147"/>
                  </a:lnTo>
                  <a:lnTo>
                    <a:pt x="52938" y="283760"/>
                  </a:lnTo>
                  <a:lnTo>
                    <a:pt x="0" y="30501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1295786" y="2019378"/>
              <a:ext cx="176678" cy="157765"/>
            </a:xfrm>
            <a:custGeom>
              <a:avLst/>
              <a:gdLst/>
              <a:ahLst/>
              <a:cxnLst/>
              <a:rect l="0" t="0" r="0" b="0"/>
              <a:pathLst>
                <a:path w="176678" h="157765">
                  <a:moveTo>
                    <a:pt x="103054" y="0"/>
                  </a:moveTo>
                  <a:lnTo>
                    <a:pt x="73776" y="43917"/>
                  </a:lnTo>
                  <a:lnTo>
                    <a:pt x="67175" y="52651"/>
                  </a:lnTo>
                  <a:lnTo>
                    <a:pt x="60437" y="60810"/>
                  </a:lnTo>
                  <a:lnTo>
                    <a:pt x="53607" y="68587"/>
                  </a:lnTo>
                  <a:lnTo>
                    <a:pt x="45548" y="76109"/>
                  </a:lnTo>
                  <a:lnTo>
                    <a:pt x="36670" y="83461"/>
                  </a:lnTo>
                  <a:lnTo>
                    <a:pt x="27245" y="90699"/>
                  </a:lnTo>
                  <a:lnTo>
                    <a:pt x="18625" y="97862"/>
                  </a:lnTo>
                  <a:lnTo>
                    <a:pt x="10541" y="104975"/>
                  </a:lnTo>
                  <a:lnTo>
                    <a:pt x="2814" y="112054"/>
                  </a:lnTo>
                  <a:lnTo>
                    <a:pt x="0" y="119110"/>
                  </a:lnTo>
                  <a:lnTo>
                    <a:pt x="461" y="126152"/>
                  </a:lnTo>
                  <a:lnTo>
                    <a:pt x="3106" y="133184"/>
                  </a:lnTo>
                  <a:lnTo>
                    <a:pt x="9544" y="137871"/>
                  </a:lnTo>
                  <a:lnTo>
                    <a:pt x="18510" y="140996"/>
                  </a:lnTo>
                  <a:lnTo>
                    <a:pt x="72071" y="151596"/>
                  </a:lnTo>
                  <a:lnTo>
                    <a:pt x="87073" y="153652"/>
                  </a:lnTo>
                  <a:lnTo>
                    <a:pt x="101749" y="155023"/>
                  </a:lnTo>
                  <a:lnTo>
                    <a:pt x="176677" y="15776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5" name="Group 74"/>
          <p:cNvGrpSpPr/>
          <p:nvPr/>
        </p:nvGrpSpPr>
        <p:grpSpPr>
          <a:xfrm>
            <a:off x="1935238" y="1919665"/>
            <a:ext cx="525880" cy="359630"/>
            <a:chOff x="1935238" y="1919665"/>
            <a:chExt cx="525880" cy="359630"/>
          </a:xfrm>
        </p:grpSpPr>
        <p:sp>
          <p:nvSpPr>
            <p:cNvPr id="70" name="Freeform 69"/>
            <p:cNvSpPr/>
            <p:nvPr/>
          </p:nvSpPr>
          <p:spPr>
            <a:xfrm>
              <a:off x="1998343" y="1919665"/>
              <a:ext cx="178800" cy="359630"/>
            </a:xfrm>
            <a:custGeom>
              <a:avLst/>
              <a:gdLst/>
              <a:ahLst/>
              <a:cxnLst/>
              <a:rect l="0" t="0" r="0" b="0"/>
              <a:pathLst>
                <a:path w="178800" h="359630">
                  <a:moveTo>
                    <a:pt x="178799" y="107207"/>
                  </a:moveTo>
                  <a:lnTo>
                    <a:pt x="164160" y="63290"/>
                  </a:lnTo>
                  <a:lnTo>
                    <a:pt x="159691" y="54557"/>
                  </a:lnTo>
                  <a:lnTo>
                    <a:pt x="154374" y="46397"/>
                  </a:lnTo>
                  <a:lnTo>
                    <a:pt x="148493" y="38620"/>
                  </a:lnTo>
                  <a:lnTo>
                    <a:pt x="142234" y="31098"/>
                  </a:lnTo>
                  <a:lnTo>
                    <a:pt x="135725" y="23746"/>
                  </a:lnTo>
                  <a:lnTo>
                    <a:pt x="129048" y="16508"/>
                  </a:lnTo>
                  <a:lnTo>
                    <a:pt x="119922" y="10514"/>
                  </a:lnTo>
                  <a:lnTo>
                    <a:pt x="109164" y="5349"/>
                  </a:lnTo>
                  <a:lnTo>
                    <a:pt x="97317" y="737"/>
                  </a:lnTo>
                  <a:lnTo>
                    <a:pt x="87082" y="0"/>
                  </a:lnTo>
                  <a:lnTo>
                    <a:pt x="77921" y="1846"/>
                  </a:lnTo>
                  <a:lnTo>
                    <a:pt x="69477" y="5413"/>
                  </a:lnTo>
                  <a:lnTo>
                    <a:pt x="61510" y="11298"/>
                  </a:lnTo>
                  <a:lnTo>
                    <a:pt x="53862" y="18726"/>
                  </a:lnTo>
                  <a:lnTo>
                    <a:pt x="46425" y="27185"/>
                  </a:lnTo>
                  <a:lnTo>
                    <a:pt x="41468" y="38667"/>
                  </a:lnTo>
                  <a:lnTo>
                    <a:pt x="38163" y="52165"/>
                  </a:lnTo>
                  <a:lnTo>
                    <a:pt x="35959" y="67006"/>
                  </a:lnTo>
                  <a:lnTo>
                    <a:pt x="33322" y="81575"/>
                  </a:lnTo>
                  <a:lnTo>
                    <a:pt x="30395" y="95962"/>
                  </a:lnTo>
                  <a:lnTo>
                    <a:pt x="27275" y="110228"/>
                  </a:lnTo>
                  <a:lnTo>
                    <a:pt x="25195" y="125582"/>
                  </a:lnTo>
                  <a:lnTo>
                    <a:pt x="23809" y="141661"/>
                  </a:lnTo>
                  <a:lnTo>
                    <a:pt x="22884" y="158223"/>
                  </a:lnTo>
                  <a:lnTo>
                    <a:pt x="21857" y="189091"/>
                  </a:lnTo>
                  <a:lnTo>
                    <a:pt x="21198" y="246996"/>
                  </a:lnTo>
                  <a:lnTo>
                    <a:pt x="19975" y="260000"/>
                  </a:lnTo>
                  <a:lnTo>
                    <a:pt x="17991" y="272174"/>
                  </a:lnTo>
                  <a:lnTo>
                    <a:pt x="12671" y="296220"/>
                  </a:lnTo>
                  <a:lnTo>
                    <a:pt x="9616" y="309176"/>
                  </a:lnTo>
                  <a:lnTo>
                    <a:pt x="0" y="35962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1935238" y="2075675"/>
              <a:ext cx="252423" cy="102352"/>
            </a:xfrm>
            <a:custGeom>
              <a:avLst/>
              <a:gdLst/>
              <a:ahLst/>
              <a:cxnLst/>
              <a:rect l="0" t="0" r="0" b="0"/>
              <a:pathLst>
                <a:path w="252423" h="102352">
                  <a:moveTo>
                    <a:pt x="0" y="77408"/>
                  </a:moveTo>
                  <a:lnTo>
                    <a:pt x="105338" y="42296"/>
                  </a:lnTo>
                  <a:lnTo>
                    <a:pt x="116970" y="39976"/>
                  </a:lnTo>
                  <a:lnTo>
                    <a:pt x="129399" y="38430"/>
                  </a:lnTo>
                  <a:lnTo>
                    <a:pt x="142360" y="37399"/>
                  </a:lnTo>
                  <a:lnTo>
                    <a:pt x="154506" y="35544"/>
                  </a:lnTo>
                  <a:lnTo>
                    <a:pt x="166110" y="33138"/>
                  </a:lnTo>
                  <a:lnTo>
                    <a:pt x="177351" y="30365"/>
                  </a:lnTo>
                  <a:lnTo>
                    <a:pt x="187183" y="26180"/>
                  </a:lnTo>
                  <a:lnTo>
                    <a:pt x="196074" y="21052"/>
                  </a:lnTo>
                  <a:lnTo>
                    <a:pt x="204339" y="15296"/>
                  </a:lnTo>
                  <a:lnTo>
                    <a:pt x="206343" y="10291"/>
                  </a:lnTo>
                  <a:lnTo>
                    <a:pt x="204174" y="5785"/>
                  </a:lnTo>
                  <a:lnTo>
                    <a:pt x="199221" y="1613"/>
                  </a:lnTo>
                  <a:lnTo>
                    <a:pt x="192414" y="0"/>
                  </a:lnTo>
                  <a:lnTo>
                    <a:pt x="184370" y="93"/>
                  </a:lnTo>
                  <a:lnTo>
                    <a:pt x="175501" y="1324"/>
                  </a:lnTo>
                  <a:lnTo>
                    <a:pt x="167251" y="4481"/>
                  </a:lnTo>
                  <a:lnTo>
                    <a:pt x="159414" y="8924"/>
                  </a:lnTo>
                  <a:lnTo>
                    <a:pt x="151852" y="14223"/>
                  </a:lnTo>
                  <a:lnTo>
                    <a:pt x="145642" y="21261"/>
                  </a:lnTo>
                  <a:lnTo>
                    <a:pt x="140334" y="29459"/>
                  </a:lnTo>
                  <a:lnTo>
                    <a:pt x="135626" y="38430"/>
                  </a:lnTo>
                  <a:lnTo>
                    <a:pt x="133656" y="47917"/>
                  </a:lnTo>
                  <a:lnTo>
                    <a:pt x="133512" y="57748"/>
                  </a:lnTo>
                  <a:lnTo>
                    <a:pt x="134584" y="67807"/>
                  </a:lnTo>
                  <a:lnTo>
                    <a:pt x="139973" y="75682"/>
                  </a:lnTo>
                  <a:lnTo>
                    <a:pt x="148241" y="82101"/>
                  </a:lnTo>
                  <a:lnTo>
                    <a:pt x="158427" y="87548"/>
                  </a:lnTo>
                  <a:lnTo>
                    <a:pt x="168723" y="92349"/>
                  </a:lnTo>
                  <a:lnTo>
                    <a:pt x="179093" y="96717"/>
                  </a:lnTo>
                  <a:lnTo>
                    <a:pt x="189513" y="100799"/>
                  </a:lnTo>
                  <a:lnTo>
                    <a:pt x="199965" y="102351"/>
                  </a:lnTo>
                  <a:lnTo>
                    <a:pt x="210439" y="102217"/>
                  </a:lnTo>
                  <a:lnTo>
                    <a:pt x="252422" y="9844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2177142" y="2042771"/>
              <a:ext cx="126212" cy="121120"/>
            </a:xfrm>
            <a:custGeom>
              <a:avLst/>
              <a:gdLst/>
              <a:ahLst/>
              <a:cxnLst/>
              <a:rect l="0" t="0" r="0" b="0"/>
              <a:pathLst>
                <a:path w="126212" h="121120">
                  <a:moveTo>
                    <a:pt x="0" y="57724"/>
                  </a:moveTo>
                  <a:lnTo>
                    <a:pt x="22334" y="57724"/>
                  </a:lnTo>
                  <a:lnTo>
                    <a:pt x="32419" y="56556"/>
                  </a:lnTo>
                  <a:lnTo>
                    <a:pt x="42648" y="54608"/>
                  </a:lnTo>
                  <a:lnTo>
                    <a:pt x="52973" y="52141"/>
                  </a:lnTo>
                  <a:lnTo>
                    <a:pt x="63363" y="48159"/>
                  </a:lnTo>
                  <a:lnTo>
                    <a:pt x="73795" y="43167"/>
                  </a:lnTo>
                  <a:lnTo>
                    <a:pt x="84255" y="37502"/>
                  </a:lnTo>
                  <a:lnTo>
                    <a:pt x="92398" y="30219"/>
                  </a:lnTo>
                  <a:lnTo>
                    <a:pt x="98994" y="21858"/>
                  </a:lnTo>
                  <a:lnTo>
                    <a:pt x="104561" y="12779"/>
                  </a:lnTo>
                  <a:lnTo>
                    <a:pt x="103597" y="6725"/>
                  </a:lnTo>
                  <a:lnTo>
                    <a:pt x="98281" y="2690"/>
                  </a:lnTo>
                  <a:lnTo>
                    <a:pt x="90062" y="0"/>
                  </a:lnTo>
                  <a:lnTo>
                    <a:pt x="81076" y="543"/>
                  </a:lnTo>
                  <a:lnTo>
                    <a:pt x="71581" y="3243"/>
                  </a:lnTo>
                  <a:lnTo>
                    <a:pt x="61744" y="7380"/>
                  </a:lnTo>
                  <a:lnTo>
                    <a:pt x="51680" y="13644"/>
                  </a:lnTo>
                  <a:lnTo>
                    <a:pt x="41465" y="21326"/>
                  </a:lnTo>
                  <a:lnTo>
                    <a:pt x="31150" y="29953"/>
                  </a:lnTo>
                  <a:lnTo>
                    <a:pt x="23104" y="39210"/>
                  </a:lnTo>
                  <a:lnTo>
                    <a:pt x="16571" y="48887"/>
                  </a:lnTo>
                  <a:lnTo>
                    <a:pt x="11048" y="58845"/>
                  </a:lnTo>
                  <a:lnTo>
                    <a:pt x="8534" y="68989"/>
                  </a:lnTo>
                  <a:lnTo>
                    <a:pt x="8027" y="79258"/>
                  </a:lnTo>
                  <a:lnTo>
                    <a:pt x="8857" y="89609"/>
                  </a:lnTo>
                  <a:lnTo>
                    <a:pt x="14085" y="98847"/>
                  </a:lnTo>
                  <a:lnTo>
                    <a:pt x="22245" y="107344"/>
                  </a:lnTo>
                  <a:lnTo>
                    <a:pt x="32359" y="115345"/>
                  </a:lnTo>
                  <a:lnTo>
                    <a:pt x="44946" y="119510"/>
                  </a:lnTo>
                  <a:lnTo>
                    <a:pt x="59179" y="121119"/>
                  </a:lnTo>
                  <a:lnTo>
                    <a:pt x="126211" y="11031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2402470" y="1942731"/>
              <a:ext cx="37613" cy="199836"/>
            </a:xfrm>
            <a:custGeom>
              <a:avLst/>
              <a:gdLst/>
              <a:ahLst/>
              <a:cxnLst/>
              <a:rect l="0" t="0" r="0" b="0"/>
              <a:pathLst>
                <a:path w="37613" h="199836">
                  <a:moveTo>
                    <a:pt x="6060" y="0"/>
                  </a:moveTo>
                  <a:lnTo>
                    <a:pt x="6060" y="27917"/>
                  </a:lnTo>
                  <a:lnTo>
                    <a:pt x="4891" y="39647"/>
                  </a:lnTo>
                  <a:lnTo>
                    <a:pt x="2943" y="50972"/>
                  </a:lnTo>
                  <a:lnTo>
                    <a:pt x="476" y="62029"/>
                  </a:lnTo>
                  <a:lnTo>
                    <a:pt x="0" y="75243"/>
                  </a:lnTo>
                  <a:lnTo>
                    <a:pt x="851" y="89895"/>
                  </a:lnTo>
                  <a:lnTo>
                    <a:pt x="2588" y="105506"/>
                  </a:lnTo>
                  <a:lnTo>
                    <a:pt x="4914" y="119420"/>
                  </a:lnTo>
                  <a:lnTo>
                    <a:pt x="7633" y="132202"/>
                  </a:lnTo>
                  <a:lnTo>
                    <a:pt x="10614" y="144228"/>
                  </a:lnTo>
                  <a:lnTo>
                    <a:pt x="14939" y="155752"/>
                  </a:lnTo>
                  <a:lnTo>
                    <a:pt x="20160" y="166941"/>
                  </a:lnTo>
                  <a:lnTo>
                    <a:pt x="37612" y="19983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2313871" y="2089978"/>
              <a:ext cx="147247" cy="21036"/>
            </a:xfrm>
            <a:custGeom>
              <a:avLst/>
              <a:gdLst/>
              <a:ahLst/>
              <a:cxnLst/>
              <a:rect l="0" t="0" r="0" b="0"/>
              <a:pathLst>
                <a:path w="147247" h="21036">
                  <a:moveTo>
                    <a:pt x="0" y="0"/>
                  </a:moveTo>
                  <a:lnTo>
                    <a:pt x="22334" y="0"/>
                  </a:lnTo>
                  <a:lnTo>
                    <a:pt x="35924" y="1168"/>
                  </a:lnTo>
                  <a:lnTo>
                    <a:pt x="51997" y="3116"/>
                  </a:lnTo>
                  <a:lnTo>
                    <a:pt x="69723" y="5583"/>
                  </a:lnTo>
                  <a:lnTo>
                    <a:pt x="86215" y="8396"/>
                  </a:lnTo>
                  <a:lnTo>
                    <a:pt x="101885" y="11441"/>
                  </a:lnTo>
                  <a:lnTo>
                    <a:pt x="147246" y="2103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2" name="Group 81"/>
          <p:cNvGrpSpPr/>
          <p:nvPr/>
        </p:nvGrpSpPr>
        <p:grpSpPr>
          <a:xfrm>
            <a:off x="5745579" y="4271853"/>
            <a:ext cx="863834" cy="736233"/>
            <a:chOff x="5745579" y="4271853"/>
            <a:chExt cx="863834" cy="736233"/>
          </a:xfrm>
        </p:grpSpPr>
        <p:sp>
          <p:nvSpPr>
            <p:cNvPr id="76" name="Freeform 75"/>
            <p:cNvSpPr/>
            <p:nvPr/>
          </p:nvSpPr>
          <p:spPr>
            <a:xfrm>
              <a:off x="5850756" y="4271853"/>
              <a:ext cx="10518" cy="231389"/>
            </a:xfrm>
            <a:custGeom>
              <a:avLst/>
              <a:gdLst/>
              <a:ahLst/>
              <a:cxnLst/>
              <a:rect l="0" t="0" r="0" b="0"/>
              <a:pathLst>
                <a:path w="10518" h="231389">
                  <a:moveTo>
                    <a:pt x="10517" y="0"/>
                  </a:moveTo>
                  <a:lnTo>
                    <a:pt x="10517" y="176702"/>
                  </a:lnTo>
                  <a:lnTo>
                    <a:pt x="0" y="23138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5987484" y="4492723"/>
              <a:ext cx="10519" cy="21036"/>
            </a:xfrm>
            <a:custGeom>
              <a:avLst/>
              <a:gdLst/>
              <a:ahLst/>
              <a:cxnLst/>
              <a:rect l="0" t="0" r="0" b="0"/>
              <a:pathLst>
                <a:path w="10519" h="21036">
                  <a:moveTo>
                    <a:pt x="0" y="0"/>
                  </a:moveTo>
                  <a:lnTo>
                    <a:pt x="10518" y="2103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6131188" y="4271853"/>
              <a:ext cx="177476" cy="252298"/>
            </a:xfrm>
            <a:custGeom>
              <a:avLst/>
              <a:gdLst/>
              <a:ahLst/>
              <a:cxnLst/>
              <a:rect l="0" t="0" r="0" b="0"/>
              <a:pathLst>
                <a:path w="177476" h="252298">
                  <a:moveTo>
                    <a:pt x="119236" y="42071"/>
                  </a:moveTo>
                  <a:lnTo>
                    <a:pt x="113652" y="25321"/>
                  </a:lnTo>
                  <a:lnTo>
                    <a:pt x="108502" y="19218"/>
                  </a:lnTo>
                  <a:lnTo>
                    <a:pt x="101562" y="13981"/>
                  </a:lnTo>
                  <a:lnTo>
                    <a:pt x="93430" y="9320"/>
                  </a:lnTo>
                  <a:lnTo>
                    <a:pt x="82166" y="6214"/>
                  </a:lnTo>
                  <a:lnTo>
                    <a:pt x="68813" y="4143"/>
                  </a:lnTo>
                  <a:lnTo>
                    <a:pt x="54068" y="2762"/>
                  </a:lnTo>
                  <a:lnTo>
                    <a:pt x="40732" y="4179"/>
                  </a:lnTo>
                  <a:lnTo>
                    <a:pt x="28336" y="7460"/>
                  </a:lnTo>
                  <a:lnTo>
                    <a:pt x="16565" y="11985"/>
                  </a:lnTo>
                  <a:lnTo>
                    <a:pt x="8719" y="19677"/>
                  </a:lnTo>
                  <a:lnTo>
                    <a:pt x="3487" y="29479"/>
                  </a:lnTo>
                  <a:lnTo>
                    <a:pt x="0" y="40688"/>
                  </a:lnTo>
                  <a:lnTo>
                    <a:pt x="1181" y="50498"/>
                  </a:lnTo>
                  <a:lnTo>
                    <a:pt x="5474" y="59375"/>
                  </a:lnTo>
                  <a:lnTo>
                    <a:pt x="11842" y="67630"/>
                  </a:lnTo>
                  <a:lnTo>
                    <a:pt x="20762" y="75471"/>
                  </a:lnTo>
                  <a:lnTo>
                    <a:pt x="31383" y="83036"/>
                  </a:lnTo>
                  <a:lnTo>
                    <a:pt x="43138" y="90416"/>
                  </a:lnTo>
                  <a:lnTo>
                    <a:pt x="53312" y="97673"/>
                  </a:lnTo>
                  <a:lnTo>
                    <a:pt x="62432" y="104849"/>
                  </a:lnTo>
                  <a:lnTo>
                    <a:pt x="70849" y="111970"/>
                  </a:lnTo>
                  <a:lnTo>
                    <a:pt x="81135" y="119054"/>
                  </a:lnTo>
                  <a:lnTo>
                    <a:pt x="92666" y="126115"/>
                  </a:lnTo>
                  <a:lnTo>
                    <a:pt x="105029" y="133159"/>
                  </a:lnTo>
                  <a:lnTo>
                    <a:pt x="116776" y="141361"/>
                  </a:lnTo>
                  <a:lnTo>
                    <a:pt x="128114" y="150334"/>
                  </a:lnTo>
                  <a:lnTo>
                    <a:pt x="139178" y="159823"/>
                  </a:lnTo>
                  <a:lnTo>
                    <a:pt x="148891" y="168486"/>
                  </a:lnTo>
                  <a:lnTo>
                    <a:pt x="165917" y="184344"/>
                  </a:lnTo>
                  <a:lnTo>
                    <a:pt x="171392" y="194182"/>
                  </a:lnTo>
                  <a:lnTo>
                    <a:pt x="175042" y="205415"/>
                  </a:lnTo>
                  <a:lnTo>
                    <a:pt x="177475" y="217579"/>
                  </a:lnTo>
                  <a:lnTo>
                    <a:pt x="175591" y="228025"/>
                  </a:lnTo>
                  <a:lnTo>
                    <a:pt x="170830" y="237326"/>
                  </a:lnTo>
                  <a:lnTo>
                    <a:pt x="164149" y="245864"/>
                  </a:lnTo>
                  <a:lnTo>
                    <a:pt x="155021" y="250388"/>
                  </a:lnTo>
                  <a:lnTo>
                    <a:pt x="144262" y="252235"/>
                  </a:lnTo>
                  <a:lnTo>
                    <a:pt x="132414" y="252297"/>
                  </a:lnTo>
                  <a:lnTo>
                    <a:pt x="121010" y="251170"/>
                  </a:lnTo>
                  <a:lnTo>
                    <a:pt x="109901" y="249251"/>
                  </a:lnTo>
                  <a:lnTo>
                    <a:pt x="98989" y="246802"/>
                  </a:lnTo>
                  <a:lnTo>
                    <a:pt x="89378" y="242833"/>
                  </a:lnTo>
                  <a:lnTo>
                    <a:pt x="80632" y="237849"/>
                  </a:lnTo>
                  <a:lnTo>
                    <a:pt x="72465" y="232189"/>
                  </a:lnTo>
                  <a:lnTo>
                    <a:pt x="68189" y="222573"/>
                  </a:lnTo>
                  <a:lnTo>
                    <a:pt x="66506" y="210319"/>
                  </a:lnTo>
                  <a:lnTo>
                    <a:pt x="66554" y="196307"/>
                  </a:lnTo>
                  <a:lnTo>
                    <a:pt x="68923" y="183459"/>
                  </a:lnTo>
                  <a:lnTo>
                    <a:pt x="72839" y="171388"/>
                  </a:lnTo>
                  <a:lnTo>
                    <a:pt x="77788" y="159835"/>
                  </a:lnTo>
                  <a:lnTo>
                    <a:pt x="83423" y="148627"/>
                  </a:lnTo>
                  <a:lnTo>
                    <a:pt x="89518" y="137649"/>
                  </a:lnTo>
                  <a:lnTo>
                    <a:pt x="95918" y="126825"/>
                  </a:lnTo>
                  <a:lnTo>
                    <a:pt x="102522" y="117272"/>
                  </a:lnTo>
                  <a:lnTo>
                    <a:pt x="109262" y="108566"/>
                  </a:lnTo>
                  <a:lnTo>
                    <a:pt x="116093" y="100424"/>
                  </a:lnTo>
                  <a:lnTo>
                    <a:pt x="121815" y="91491"/>
                  </a:lnTo>
                  <a:lnTo>
                    <a:pt x="126799" y="82029"/>
                  </a:lnTo>
                  <a:lnTo>
                    <a:pt x="131290" y="72216"/>
                  </a:lnTo>
                  <a:lnTo>
                    <a:pt x="135452" y="62168"/>
                  </a:lnTo>
                  <a:lnTo>
                    <a:pt x="139396" y="51963"/>
                  </a:lnTo>
                  <a:lnTo>
                    <a:pt x="143194" y="41654"/>
                  </a:lnTo>
                  <a:lnTo>
                    <a:pt x="143388" y="32444"/>
                  </a:lnTo>
                  <a:lnTo>
                    <a:pt x="141181" y="23966"/>
                  </a:lnTo>
                  <a:lnTo>
                    <a:pt x="129754"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6388741" y="4303407"/>
              <a:ext cx="220672" cy="238528"/>
            </a:xfrm>
            <a:custGeom>
              <a:avLst/>
              <a:gdLst/>
              <a:ahLst/>
              <a:cxnLst/>
              <a:rect l="0" t="0" r="0" b="0"/>
              <a:pathLst>
                <a:path w="220672" h="238528">
                  <a:moveTo>
                    <a:pt x="156176" y="0"/>
                  </a:moveTo>
                  <a:lnTo>
                    <a:pt x="47198" y="0"/>
                  </a:lnTo>
                  <a:lnTo>
                    <a:pt x="35611" y="2337"/>
                  </a:lnTo>
                  <a:lnTo>
                    <a:pt x="25548" y="6232"/>
                  </a:lnTo>
                  <a:lnTo>
                    <a:pt x="16503" y="11166"/>
                  </a:lnTo>
                  <a:lnTo>
                    <a:pt x="10473" y="19130"/>
                  </a:lnTo>
                  <a:lnTo>
                    <a:pt x="6452" y="29114"/>
                  </a:lnTo>
                  <a:lnTo>
                    <a:pt x="3772" y="40444"/>
                  </a:lnTo>
                  <a:lnTo>
                    <a:pt x="1985" y="53841"/>
                  </a:lnTo>
                  <a:lnTo>
                    <a:pt x="794" y="68616"/>
                  </a:lnTo>
                  <a:lnTo>
                    <a:pt x="0" y="84308"/>
                  </a:lnTo>
                  <a:lnTo>
                    <a:pt x="4145" y="93601"/>
                  </a:lnTo>
                  <a:lnTo>
                    <a:pt x="11583" y="98628"/>
                  </a:lnTo>
                  <a:lnTo>
                    <a:pt x="21216" y="100810"/>
                  </a:lnTo>
                  <a:lnTo>
                    <a:pt x="32313" y="102265"/>
                  </a:lnTo>
                  <a:lnTo>
                    <a:pt x="44385" y="103236"/>
                  </a:lnTo>
                  <a:lnTo>
                    <a:pt x="57108" y="103882"/>
                  </a:lnTo>
                  <a:lnTo>
                    <a:pt x="83710" y="104601"/>
                  </a:lnTo>
                  <a:lnTo>
                    <a:pt x="97347" y="104792"/>
                  </a:lnTo>
                  <a:lnTo>
                    <a:pt x="109946" y="106088"/>
                  </a:lnTo>
                  <a:lnTo>
                    <a:pt x="121849" y="108121"/>
                  </a:lnTo>
                  <a:lnTo>
                    <a:pt x="133291" y="110645"/>
                  </a:lnTo>
                  <a:lnTo>
                    <a:pt x="145595" y="114665"/>
                  </a:lnTo>
                  <a:lnTo>
                    <a:pt x="158470" y="119682"/>
                  </a:lnTo>
                  <a:lnTo>
                    <a:pt x="171729" y="125364"/>
                  </a:lnTo>
                  <a:lnTo>
                    <a:pt x="182905" y="131489"/>
                  </a:lnTo>
                  <a:lnTo>
                    <a:pt x="192694" y="137910"/>
                  </a:lnTo>
                  <a:lnTo>
                    <a:pt x="201557" y="144528"/>
                  </a:lnTo>
                  <a:lnTo>
                    <a:pt x="208633" y="153614"/>
                  </a:lnTo>
                  <a:lnTo>
                    <a:pt x="214520" y="164346"/>
                  </a:lnTo>
                  <a:lnTo>
                    <a:pt x="219613" y="176176"/>
                  </a:lnTo>
                  <a:lnTo>
                    <a:pt x="220671" y="187568"/>
                  </a:lnTo>
                  <a:lnTo>
                    <a:pt x="219040" y="198668"/>
                  </a:lnTo>
                  <a:lnTo>
                    <a:pt x="215614" y="209574"/>
                  </a:lnTo>
                  <a:lnTo>
                    <a:pt x="209825" y="218013"/>
                  </a:lnTo>
                  <a:lnTo>
                    <a:pt x="202459" y="224808"/>
                  </a:lnTo>
                  <a:lnTo>
                    <a:pt x="194043" y="230507"/>
                  </a:lnTo>
                  <a:lnTo>
                    <a:pt x="183758" y="234306"/>
                  </a:lnTo>
                  <a:lnTo>
                    <a:pt x="172227" y="236839"/>
                  </a:lnTo>
                  <a:lnTo>
                    <a:pt x="159865" y="238527"/>
                  </a:lnTo>
                  <a:lnTo>
                    <a:pt x="146949" y="238484"/>
                  </a:lnTo>
                  <a:lnTo>
                    <a:pt x="133663" y="237287"/>
                  </a:lnTo>
                  <a:lnTo>
                    <a:pt x="120133" y="235320"/>
                  </a:lnTo>
                  <a:lnTo>
                    <a:pt x="105268" y="234009"/>
                  </a:lnTo>
                  <a:lnTo>
                    <a:pt x="89516" y="233135"/>
                  </a:lnTo>
                  <a:lnTo>
                    <a:pt x="40482" y="23138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5745579" y="4576864"/>
              <a:ext cx="746751" cy="52589"/>
            </a:xfrm>
            <a:custGeom>
              <a:avLst/>
              <a:gdLst/>
              <a:ahLst/>
              <a:cxnLst/>
              <a:rect l="0" t="0" r="0" b="0"/>
              <a:pathLst>
                <a:path w="746751" h="52589">
                  <a:moveTo>
                    <a:pt x="0" y="0"/>
                  </a:moveTo>
                  <a:lnTo>
                    <a:pt x="16751" y="5583"/>
                  </a:lnTo>
                  <a:lnTo>
                    <a:pt x="27528" y="7228"/>
                  </a:lnTo>
                  <a:lnTo>
                    <a:pt x="40556" y="8325"/>
                  </a:lnTo>
                  <a:lnTo>
                    <a:pt x="55084" y="9056"/>
                  </a:lnTo>
                  <a:lnTo>
                    <a:pt x="83693" y="9868"/>
                  </a:lnTo>
                  <a:lnTo>
                    <a:pt x="196332" y="10460"/>
                  </a:lnTo>
                  <a:lnTo>
                    <a:pt x="313280" y="10514"/>
                  </a:lnTo>
                  <a:lnTo>
                    <a:pt x="330390" y="11684"/>
                  </a:lnTo>
                  <a:lnTo>
                    <a:pt x="347640" y="13632"/>
                  </a:lnTo>
                  <a:lnTo>
                    <a:pt x="364984" y="16100"/>
                  </a:lnTo>
                  <a:lnTo>
                    <a:pt x="382389" y="17745"/>
                  </a:lnTo>
                  <a:lnTo>
                    <a:pt x="399835" y="18841"/>
                  </a:lnTo>
                  <a:lnTo>
                    <a:pt x="434802" y="20060"/>
                  </a:lnTo>
                  <a:lnTo>
                    <a:pt x="469819" y="20602"/>
                  </a:lnTo>
                  <a:lnTo>
                    <a:pt x="486169" y="21915"/>
                  </a:lnTo>
                  <a:lnTo>
                    <a:pt x="501743" y="23959"/>
                  </a:lnTo>
                  <a:lnTo>
                    <a:pt x="516801" y="26490"/>
                  </a:lnTo>
                  <a:lnTo>
                    <a:pt x="532682" y="28178"/>
                  </a:lnTo>
                  <a:lnTo>
                    <a:pt x="549113" y="29302"/>
                  </a:lnTo>
                  <a:lnTo>
                    <a:pt x="565910" y="30053"/>
                  </a:lnTo>
                  <a:lnTo>
                    <a:pt x="581782" y="31721"/>
                  </a:lnTo>
                  <a:lnTo>
                    <a:pt x="597038" y="34003"/>
                  </a:lnTo>
                  <a:lnTo>
                    <a:pt x="611884" y="36691"/>
                  </a:lnTo>
                  <a:lnTo>
                    <a:pt x="626455" y="38484"/>
                  </a:lnTo>
                  <a:lnTo>
                    <a:pt x="640843" y="39680"/>
                  </a:lnTo>
                  <a:lnTo>
                    <a:pt x="655110" y="40477"/>
                  </a:lnTo>
                  <a:lnTo>
                    <a:pt x="683428" y="41362"/>
                  </a:lnTo>
                  <a:lnTo>
                    <a:pt x="746750" y="5258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6146801" y="4703075"/>
              <a:ext cx="15025" cy="305011"/>
            </a:xfrm>
            <a:custGeom>
              <a:avLst/>
              <a:gdLst/>
              <a:ahLst/>
              <a:cxnLst/>
              <a:rect l="0" t="0" r="0" b="0"/>
              <a:pathLst>
                <a:path w="15025" h="305011">
                  <a:moveTo>
                    <a:pt x="8965" y="0"/>
                  </a:moveTo>
                  <a:lnTo>
                    <a:pt x="8965" y="27917"/>
                  </a:lnTo>
                  <a:lnTo>
                    <a:pt x="10134" y="40815"/>
                  </a:lnTo>
                  <a:lnTo>
                    <a:pt x="12081" y="54089"/>
                  </a:lnTo>
                  <a:lnTo>
                    <a:pt x="14548" y="67612"/>
                  </a:lnTo>
                  <a:lnTo>
                    <a:pt x="15024" y="81302"/>
                  </a:lnTo>
                  <a:lnTo>
                    <a:pt x="14173" y="95103"/>
                  </a:lnTo>
                  <a:lnTo>
                    <a:pt x="12437" y="108978"/>
                  </a:lnTo>
                  <a:lnTo>
                    <a:pt x="11280" y="124072"/>
                  </a:lnTo>
                  <a:lnTo>
                    <a:pt x="10508" y="139977"/>
                  </a:lnTo>
                  <a:lnTo>
                    <a:pt x="9994" y="156424"/>
                  </a:lnTo>
                  <a:lnTo>
                    <a:pt x="8482" y="170894"/>
                  </a:lnTo>
                  <a:lnTo>
                    <a:pt x="6306" y="184047"/>
                  </a:lnTo>
                  <a:lnTo>
                    <a:pt x="3686" y="196321"/>
                  </a:lnTo>
                  <a:lnTo>
                    <a:pt x="1940" y="209179"/>
                  </a:lnTo>
                  <a:lnTo>
                    <a:pt x="776" y="222424"/>
                  </a:lnTo>
                  <a:lnTo>
                    <a:pt x="0" y="235930"/>
                  </a:lnTo>
                  <a:lnTo>
                    <a:pt x="651" y="248439"/>
                  </a:lnTo>
                  <a:lnTo>
                    <a:pt x="2254" y="260285"/>
                  </a:lnTo>
                  <a:lnTo>
                    <a:pt x="8965" y="30501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6" name="Group 85"/>
          <p:cNvGrpSpPr/>
          <p:nvPr/>
        </p:nvGrpSpPr>
        <p:grpSpPr>
          <a:xfrm>
            <a:off x="3940128" y="4429262"/>
            <a:ext cx="1567124" cy="94226"/>
            <a:chOff x="3940128" y="4429262"/>
            <a:chExt cx="1567124" cy="94226"/>
          </a:xfrm>
        </p:grpSpPr>
        <p:sp>
          <p:nvSpPr>
            <p:cNvPr id="83" name="Freeform 82"/>
            <p:cNvSpPr/>
            <p:nvPr/>
          </p:nvSpPr>
          <p:spPr>
            <a:xfrm>
              <a:off x="5328451" y="4429262"/>
              <a:ext cx="178801" cy="10085"/>
            </a:xfrm>
            <a:custGeom>
              <a:avLst/>
              <a:gdLst/>
              <a:ahLst/>
              <a:cxnLst/>
              <a:rect l="0" t="0" r="0" b="0"/>
              <a:pathLst>
                <a:path w="178801" h="10085">
                  <a:moveTo>
                    <a:pt x="0" y="10084"/>
                  </a:moveTo>
                  <a:lnTo>
                    <a:pt x="16751" y="4501"/>
                  </a:lnTo>
                  <a:lnTo>
                    <a:pt x="26360" y="2856"/>
                  </a:lnTo>
                  <a:lnTo>
                    <a:pt x="37440" y="1760"/>
                  </a:lnTo>
                  <a:lnTo>
                    <a:pt x="49501" y="1029"/>
                  </a:lnTo>
                  <a:lnTo>
                    <a:pt x="78484" y="217"/>
                  </a:lnTo>
                  <a:lnTo>
                    <a:pt x="94393" y="0"/>
                  </a:lnTo>
                  <a:lnTo>
                    <a:pt x="108505" y="1024"/>
                  </a:lnTo>
                  <a:lnTo>
                    <a:pt x="121419" y="2875"/>
                  </a:lnTo>
                  <a:lnTo>
                    <a:pt x="178800" y="1008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5328451" y="4470899"/>
              <a:ext cx="147248" cy="10519"/>
            </a:xfrm>
            <a:custGeom>
              <a:avLst/>
              <a:gdLst/>
              <a:ahLst/>
              <a:cxnLst/>
              <a:rect l="0" t="0" r="0" b="0"/>
              <a:pathLst>
                <a:path w="147248" h="10519">
                  <a:moveTo>
                    <a:pt x="0" y="10518"/>
                  </a:moveTo>
                  <a:lnTo>
                    <a:pt x="22334" y="10518"/>
                  </a:lnTo>
                  <a:lnTo>
                    <a:pt x="32419" y="9349"/>
                  </a:lnTo>
                  <a:lnTo>
                    <a:pt x="42648" y="7401"/>
                  </a:lnTo>
                  <a:lnTo>
                    <a:pt x="52974" y="4934"/>
                  </a:lnTo>
                  <a:lnTo>
                    <a:pt x="63363" y="4458"/>
                  </a:lnTo>
                  <a:lnTo>
                    <a:pt x="73795" y="5309"/>
                  </a:lnTo>
                  <a:lnTo>
                    <a:pt x="84255" y="7045"/>
                  </a:lnTo>
                  <a:lnTo>
                    <a:pt x="94735" y="7034"/>
                  </a:lnTo>
                  <a:lnTo>
                    <a:pt x="105227" y="5858"/>
                  </a:lnTo>
                  <a:lnTo>
                    <a:pt x="147247"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3940128" y="4502452"/>
              <a:ext cx="988656" cy="21036"/>
            </a:xfrm>
            <a:custGeom>
              <a:avLst/>
              <a:gdLst/>
              <a:ahLst/>
              <a:cxnLst/>
              <a:rect l="0" t="0" r="0" b="0"/>
              <a:pathLst>
                <a:path w="988656" h="21036">
                  <a:moveTo>
                    <a:pt x="0" y="0"/>
                  </a:moveTo>
                  <a:lnTo>
                    <a:pt x="318961" y="0"/>
                  </a:lnTo>
                  <a:lnTo>
                    <a:pt x="336515" y="1169"/>
                  </a:lnTo>
                  <a:lnTo>
                    <a:pt x="352892" y="3116"/>
                  </a:lnTo>
                  <a:lnTo>
                    <a:pt x="368484" y="5584"/>
                  </a:lnTo>
                  <a:lnTo>
                    <a:pt x="383554" y="7228"/>
                  </a:lnTo>
                  <a:lnTo>
                    <a:pt x="398275" y="8325"/>
                  </a:lnTo>
                  <a:lnTo>
                    <a:pt x="412763" y="9056"/>
                  </a:lnTo>
                  <a:lnTo>
                    <a:pt x="450675" y="9868"/>
                  </a:lnTo>
                  <a:lnTo>
                    <a:pt x="524919" y="10389"/>
                  </a:lnTo>
                  <a:lnTo>
                    <a:pt x="543937" y="11601"/>
                  </a:lnTo>
                  <a:lnTo>
                    <a:pt x="564797" y="13577"/>
                  </a:lnTo>
                  <a:lnTo>
                    <a:pt x="586883" y="16063"/>
                  </a:lnTo>
                  <a:lnTo>
                    <a:pt x="606282" y="17720"/>
                  </a:lnTo>
                  <a:lnTo>
                    <a:pt x="623889" y="18825"/>
                  </a:lnTo>
                  <a:lnTo>
                    <a:pt x="640302" y="19562"/>
                  </a:lnTo>
                  <a:lnTo>
                    <a:pt x="680352" y="20380"/>
                  </a:lnTo>
                  <a:lnTo>
                    <a:pt x="988655" y="2103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p:cNvGrpSpPr/>
          <p:nvPr/>
        </p:nvGrpSpPr>
        <p:grpSpPr>
          <a:xfrm>
            <a:off x="3975780" y="4077594"/>
            <a:ext cx="988527" cy="851926"/>
            <a:chOff x="3975780" y="4077594"/>
            <a:chExt cx="988527" cy="851926"/>
          </a:xfrm>
        </p:grpSpPr>
        <p:sp>
          <p:nvSpPr>
            <p:cNvPr id="87" name="Freeform 86"/>
            <p:cNvSpPr/>
            <p:nvPr/>
          </p:nvSpPr>
          <p:spPr>
            <a:xfrm>
              <a:off x="3975780" y="4077594"/>
              <a:ext cx="10390" cy="283976"/>
            </a:xfrm>
            <a:custGeom>
              <a:avLst/>
              <a:gdLst/>
              <a:ahLst/>
              <a:cxnLst/>
              <a:rect l="0" t="0" r="0" b="0"/>
              <a:pathLst>
                <a:path w="10390" h="283976">
                  <a:moveTo>
                    <a:pt x="10389" y="0"/>
                  </a:moveTo>
                  <a:lnTo>
                    <a:pt x="10389" y="58556"/>
                  </a:lnTo>
                  <a:lnTo>
                    <a:pt x="9221" y="70590"/>
                  </a:lnTo>
                  <a:lnTo>
                    <a:pt x="7273" y="82118"/>
                  </a:lnTo>
                  <a:lnTo>
                    <a:pt x="4806" y="93310"/>
                  </a:lnTo>
                  <a:lnTo>
                    <a:pt x="3161" y="105446"/>
                  </a:lnTo>
                  <a:lnTo>
                    <a:pt x="2065" y="118210"/>
                  </a:lnTo>
                  <a:lnTo>
                    <a:pt x="1334" y="131394"/>
                  </a:lnTo>
                  <a:lnTo>
                    <a:pt x="521" y="158509"/>
                  </a:lnTo>
                  <a:lnTo>
                    <a:pt x="0" y="214004"/>
                  </a:lnTo>
                  <a:lnTo>
                    <a:pt x="1126" y="226810"/>
                  </a:lnTo>
                  <a:lnTo>
                    <a:pt x="10389" y="28397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4075119" y="4218128"/>
              <a:ext cx="171070" cy="185512"/>
            </a:xfrm>
            <a:custGeom>
              <a:avLst/>
              <a:gdLst/>
              <a:ahLst/>
              <a:cxnLst/>
              <a:rect l="0" t="0" r="0" b="0"/>
              <a:pathLst>
                <a:path w="171070" h="185512">
                  <a:moveTo>
                    <a:pt x="5709" y="59300"/>
                  </a:moveTo>
                  <a:lnTo>
                    <a:pt x="64265" y="59300"/>
                  </a:lnTo>
                  <a:lnTo>
                    <a:pt x="77467" y="58131"/>
                  </a:lnTo>
                  <a:lnTo>
                    <a:pt x="90944" y="56183"/>
                  </a:lnTo>
                  <a:lnTo>
                    <a:pt x="104603" y="53717"/>
                  </a:lnTo>
                  <a:lnTo>
                    <a:pt x="117214" y="50903"/>
                  </a:lnTo>
                  <a:lnTo>
                    <a:pt x="129128" y="47859"/>
                  </a:lnTo>
                  <a:lnTo>
                    <a:pt x="140576" y="44661"/>
                  </a:lnTo>
                  <a:lnTo>
                    <a:pt x="150545" y="40192"/>
                  </a:lnTo>
                  <a:lnTo>
                    <a:pt x="159529" y="34875"/>
                  </a:lnTo>
                  <a:lnTo>
                    <a:pt x="167855" y="28993"/>
                  </a:lnTo>
                  <a:lnTo>
                    <a:pt x="171069" y="22734"/>
                  </a:lnTo>
                  <a:lnTo>
                    <a:pt x="170874" y="16225"/>
                  </a:lnTo>
                  <a:lnTo>
                    <a:pt x="168407" y="9548"/>
                  </a:lnTo>
                  <a:lnTo>
                    <a:pt x="162087" y="5097"/>
                  </a:lnTo>
                  <a:lnTo>
                    <a:pt x="153200" y="2129"/>
                  </a:lnTo>
                  <a:lnTo>
                    <a:pt x="142601" y="151"/>
                  </a:lnTo>
                  <a:lnTo>
                    <a:pt x="130860" y="0"/>
                  </a:lnTo>
                  <a:lnTo>
                    <a:pt x="118359" y="1069"/>
                  </a:lnTo>
                  <a:lnTo>
                    <a:pt x="105350" y="2950"/>
                  </a:lnTo>
                  <a:lnTo>
                    <a:pt x="93171" y="5373"/>
                  </a:lnTo>
                  <a:lnTo>
                    <a:pt x="81546" y="8156"/>
                  </a:lnTo>
                  <a:lnTo>
                    <a:pt x="70291" y="11180"/>
                  </a:lnTo>
                  <a:lnTo>
                    <a:pt x="59281" y="15534"/>
                  </a:lnTo>
                  <a:lnTo>
                    <a:pt x="48435" y="20774"/>
                  </a:lnTo>
                  <a:lnTo>
                    <a:pt x="37699" y="26604"/>
                  </a:lnTo>
                  <a:lnTo>
                    <a:pt x="28204" y="33997"/>
                  </a:lnTo>
                  <a:lnTo>
                    <a:pt x="19537" y="42432"/>
                  </a:lnTo>
                  <a:lnTo>
                    <a:pt x="11422" y="51560"/>
                  </a:lnTo>
                  <a:lnTo>
                    <a:pt x="6011" y="63489"/>
                  </a:lnTo>
                  <a:lnTo>
                    <a:pt x="2404" y="77285"/>
                  </a:lnTo>
                  <a:lnTo>
                    <a:pt x="0" y="92325"/>
                  </a:lnTo>
                  <a:lnTo>
                    <a:pt x="734" y="104689"/>
                  </a:lnTo>
                  <a:lnTo>
                    <a:pt x="3561" y="115269"/>
                  </a:lnTo>
                  <a:lnTo>
                    <a:pt x="7783" y="124660"/>
                  </a:lnTo>
                  <a:lnTo>
                    <a:pt x="14103" y="133257"/>
                  </a:lnTo>
                  <a:lnTo>
                    <a:pt x="21823" y="141326"/>
                  </a:lnTo>
                  <a:lnTo>
                    <a:pt x="30475" y="149043"/>
                  </a:lnTo>
                  <a:lnTo>
                    <a:pt x="40918" y="155356"/>
                  </a:lnTo>
                  <a:lnTo>
                    <a:pt x="52554" y="160733"/>
                  </a:lnTo>
                  <a:lnTo>
                    <a:pt x="64986" y="165486"/>
                  </a:lnTo>
                  <a:lnTo>
                    <a:pt x="77948" y="168655"/>
                  </a:lnTo>
                  <a:lnTo>
                    <a:pt x="91264" y="170768"/>
                  </a:lnTo>
                  <a:lnTo>
                    <a:pt x="104816" y="172176"/>
                  </a:lnTo>
                  <a:lnTo>
                    <a:pt x="117356" y="174284"/>
                  </a:lnTo>
                  <a:lnTo>
                    <a:pt x="129223" y="176857"/>
                  </a:lnTo>
                  <a:lnTo>
                    <a:pt x="163473" y="18551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4354285" y="4256393"/>
              <a:ext cx="168283" cy="189318"/>
            </a:xfrm>
            <a:custGeom>
              <a:avLst/>
              <a:gdLst/>
              <a:ahLst/>
              <a:cxnLst/>
              <a:rect l="0" t="0" r="0" b="0"/>
              <a:pathLst>
                <a:path w="168283" h="189318">
                  <a:moveTo>
                    <a:pt x="0" y="0"/>
                  </a:moveTo>
                  <a:lnTo>
                    <a:pt x="0" y="98894"/>
                  </a:lnTo>
                  <a:lnTo>
                    <a:pt x="1169" y="111505"/>
                  </a:lnTo>
                  <a:lnTo>
                    <a:pt x="3117" y="123419"/>
                  </a:lnTo>
                  <a:lnTo>
                    <a:pt x="5584" y="134867"/>
                  </a:lnTo>
                  <a:lnTo>
                    <a:pt x="6060" y="138993"/>
                  </a:lnTo>
                  <a:lnTo>
                    <a:pt x="5208" y="138238"/>
                  </a:lnTo>
                  <a:lnTo>
                    <a:pt x="3473" y="134229"/>
                  </a:lnTo>
                  <a:lnTo>
                    <a:pt x="2315" y="125713"/>
                  </a:lnTo>
                  <a:lnTo>
                    <a:pt x="1543" y="114193"/>
                  </a:lnTo>
                  <a:lnTo>
                    <a:pt x="1029" y="100670"/>
                  </a:lnTo>
                  <a:lnTo>
                    <a:pt x="1855" y="88148"/>
                  </a:lnTo>
                  <a:lnTo>
                    <a:pt x="3574" y="76295"/>
                  </a:lnTo>
                  <a:lnTo>
                    <a:pt x="5889" y="64887"/>
                  </a:lnTo>
                  <a:lnTo>
                    <a:pt x="8600" y="53775"/>
                  </a:lnTo>
                  <a:lnTo>
                    <a:pt x="11577" y="42862"/>
                  </a:lnTo>
                  <a:lnTo>
                    <a:pt x="14730" y="32080"/>
                  </a:lnTo>
                  <a:lnTo>
                    <a:pt x="20337" y="23724"/>
                  </a:lnTo>
                  <a:lnTo>
                    <a:pt x="27582" y="16984"/>
                  </a:lnTo>
                  <a:lnTo>
                    <a:pt x="35917" y="11323"/>
                  </a:lnTo>
                  <a:lnTo>
                    <a:pt x="46149" y="8717"/>
                  </a:lnTo>
                  <a:lnTo>
                    <a:pt x="57644" y="8149"/>
                  </a:lnTo>
                  <a:lnTo>
                    <a:pt x="69982" y="8938"/>
                  </a:lnTo>
                  <a:lnTo>
                    <a:pt x="80545" y="11802"/>
                  </a:lnTo>
                  <a:lnTo>
                    <a:pt x="89924" y="16048"/>
                  </a:lnTo>
                  <a:lnTo>
                    <a:pt x="98514" y="21216"/>
                  </a:lnTo>
                  <a:lnTo>
                    <a:pt x="106578" y="28167"/>
                  </a:lnTo>
                  <a:lnTo>
                    <a:pt x="114291" y="36307"/>
                  </a:lnTo>
                  <a:lnTo>
                    <a:pt x="121770" y="45240"/>
                  </a:lnTo>
                  <a:lnTo>
                    <a:pt x="127925" y="54701"/>
                  </a:lnTo>
                  <a:lnTo>
                    <a:pt x="133197" y="64514"/>
                  </a:lnTo>
                  <a:lnTo>
                    <a:pt x="137881" y="74562"/>
                  </a:lnTo>
                  <a:lnTo>
                    <a:pt x="142171" y="84767"/>
                  </a:lnTo>
                  <a:lnTo>
                    <a:pt x="146200" y="95076"/>
                  </a:lnTo>
                  <a:lnTo>
                    <a:pt x="150055" y="105454"/>
                  </a:lnTo>
                  <a:lnTo>
                    <a:pt x="153793" y="117048"/>
                  </a:lnTo>
                  <a:lnTo>
                    <a:pt x="157454" y="129451"/>
                  </a:lnTo>
                  <a:lnTo>
                    <a:pt x="168282" y="18931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4510493" y="4253254"/>
              <a:ext cx="143970" cy="434361"/>
            </a:xfrm>
            <a:custGeom>
              <a:avLst/>
              <a:gdLst/>
              <a:ahLst/>
              <a:cxnLst/>
              <a:rect l="0" t="0" r="0" b="0"/>
              <a:pathLst>
                <a:path w="143970" h="434361">
                  <a:moveTo>
                    <a:pt x="138285" y="66244"/>
                  </a:moveTo>
                  <a:lnTo>
                    <a:pt x="138285" y="43910"/>
                  </a:lnTo>
                  <a:lnTo>
                    <a:pt x="135948" y="34995"/>
                  </a:lnTo>
                  <a:lnTo>
                    <a:pt x="132053" y="26713"/>
                  </a:lnTo>
                  <a:lnTo>
                    <a:pt x="127118" y="18855"/>
                  </a:lnTo>
                  <a:lnTo>
                    <a:pt x="120323" y="12448"/>
                  </a:lnTo>
                  <a:lnTo>
                    <a:pt x="112287" y="7008"/>
                  </a:lnTo>
                  <a:lnTo>
                    <a:pt x="103424" y="2212"/>
                  </a:lnTo>
                  <a:lnTo>
                    <a:pt x="94009" y="184"/>
                  </a:lnTo>
                  <a:lnTo>
                    <a:pt x="84226" y="0"/>
                  </a:lnTo>
                  <a:lnTo>
                    <a:pt x="74199" y="1046"/>
                  </a:lnTo>
                  <a:lnTo>
                    <a:pt x="64008" y="4081"/>
                  </a:lnTo>
                  <a:lnTo>
                    <a:pt x="53709" y="8442"/>
                  </a:lnTo>
                  <a:lnTo>
                    <a:pt x="43336" y="13686"/>
                  </a:lnTo>
                  <a:lnTo>
                    <a:pt x="35253" y="20688"/>
                  </a:lnTo>
                  <a:lnTo>
                    <a:pt x="28695" y="28861"/>
                  </a:lnTo>
                  <a:lnTo>
                    <a:pt x="23155" y="37817"/>
                  </a:lnTo>
                  <a:lnTo>
                    <a:pt x="17124" y="48461"/>
                  </a:lnTo>
                  <a:lnTo>
                    <a:pt x="4190" y="72754"/>
                  </a:lnTo>
                  <a:lnTo>
                    <a:pt x="975" y="84607"/>
                  </a:lnTo>
                  <a:lnTo>
                    <a:pt x="0" y="96016"/>
                  </a:lnTo>
                  <a:lnTo>
                    <a:pt x="519" y="107127"/>
                  </a:lnTo>
                  <a:lnTo>
                    <a:pt x="3202" y="116872"/>
                  </a:lnTo>
                  <a:lnTo>
                    <a:pt x="7328" y="125706"/>
                  </a:lnTo>
                  <a:lnTo>
                    <a:pt x="12416" y="133932"/>
                  </a:lnTo>
                  <a:lnTo>
                    <a:pt x="20482" y="139417"/>
                  </a:lnTo>
                  <a:lnTo>
                    <a:pt x="30534" y="143073"/>
                  </a:lnTo>
                  <a:lnTo>
                    <a:pt x="41910" y="145510"/>
                  </a:lnTo>
                  <a:lnTo>
                    <a:pt x="53000" y="145967"/>
                  </a:lnTo>
                  <a:lnTo>
                    <a:pt x="63899" y="145102"/>
                  </a:lnTo>
                  <a:lnTo>
                    <a:pt x="74671" y="143357"/>
                  </a:lnTo>
                  <a:lnTo>
                    <a:pt x="83021" y="138688"/>
                  </a:lnTo>
                  <a:lnTo>
                    <a:pt x="89756" y="132070"/>
                  </a:lnTo>
                  <a:lnTo>
                    <a:pt x="95415" y="124151"/>
                  </a:lnTo>
                  <a:lnTo>
                    <a:pt x="100356" y="115367"/>
                  </a:lnTo>
                  <a:lnTo>
                    <a:pt x="104819" y="106004"/>
                  </a:lnTo>
                  <a:lnTo>
                    <a:pt x="108963" y="96257"/>
                  </a:lnTo>
                  <a:lnTo>
                    <a:pt x="111725" y="85084"/>
                  </a:lnTo>
                  <a:lnTo>
                    <a:pt x="113567" y="72961"/>
                  </a:lnTo>
                  <a:lnTo>
                    <a:pt x="114794" y="60205"/>
                  </a:lnTo>
                  <a:lnTo>
                    <a:pt x="115613" y="56375"/>
                  </a:lnTo>
                  <a:lnTo>
                    <a:pt x="116159" y="58496"/>
                  </a:lnTo>
                  <a:lnTo>
                    <a:pt x="116522" y="64585"/>
                  </a:lnTo>
                  <a:lnTo>
                    <a:pt x="116926" y="83815"/>
                  </a:lnTo>
                  <a:lnTo>
                    <a:pt x="117034" y="95487"/>
                  </a:lnTo>
                  <a:lnTo>
                    <a:pt x="118275" y="109112"/>
                  </a:lnTo>
                  <a:lnTo>
                    <a:pt x="120270" y="124038"/>
                  </a:lnTo>
                  <a:lnTo>
                    <a:pt x="122769" y="139832"/>
                  </a:lnTo>
                  <a:lnTo>
                    <a:pt x="128662" y="172963"/>
                  </a:lnTo>
                  <a:lnTo>
                    <a:pt x="131870" y="189978"/>
                  </a:lnTo>
                  <a:lnTo>
                    <a:pt x="134008" y="207164"/>
                  </a:lnTo>
                  <a:lnTo>
                    <a:pt x="135434" y="224465"/>
                  </a:lnTo>
                  <a:lnTo>
                    <a:pt x="136384" y="241842"/>
                  </a:lnTo>
                  <a:lnTo>
                    <a:pt x="138187" y="258101"/>
                  </a:lnTo>
                  <a:lnTo>
                    <a:pt x="140557" y="273615"/>
                  </a:lnTo>
                  <a:lnTo>
                    <a:pt x="143305" y="288632"/>
                  </a:lnTo>
                  <a:lnTo>
                    <a:pt x="143969" y="303318"/>
                  </a:lnTo>
                  <a:lnTo>
                    <a:pt x="143243" y="317783"/>
                  </a:lnTo>
                  <a:lnTo>
                    <a:pt x="141590" y="332101"/>
                  </a:lnTo>
                  <a:lnTo>
                    <a:pt x="139320" y="345152"/>
                  </a:lnTo>
                  <a:lnTo>
                    <a:pt x="136638" y="357359"/>
                  </a:lnTo>
                  <a:lnTo>
                    <a:pt x="133681" y="369003"/>
                  </a:lnTo>
                  <a:lnTo>
                    <a:pt x="129373" y="380271"/>
                  </a:lnTo>
                  <a:lnTo>
                    <a:pt x="124163" y="391289"/>
                  </a:lnTo>
                  <a:lnTo>
                    <a:pt x="96214" y="43436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4705824" y="4161734"/>
              <a:ext cx="37613" cy="283977"/>
            </a:xfrm>
            <a:custGeom>
              <a:avLst/>
              <a:gdLst/>
              <a:ahLst/>
              <a:cxnLst/>
              <a:rect l="0" t="0" r="0" b="0"/>
              <a:pathLst>
                <a:path w="37613" h="283977">
                  <a:moveTo>
                    <a:pt x="6060" y="0"/>
                  </a:moveTo>
                  <a:lnTo>
                    <a:pt x="476" y="16750"/>
                  </a:lnTo>
                  <a:lnTo>
                    <a:pt x="0" y="26359"/>
                  </a:lnTo>
                  <a:lnTo>
                    <a:pt x="851" y="37439"/>
                  </a:lnTo>
                  <a:lnTo>
                    <a:pt x="2587" y="49501"/>
                  </a:lnTo>
                  <a:lnTo>
                    <a:pt x="3745" y="62216"/>
                  </a:lnTo>
                  <a:lnTo>
                    <a:pt x="4516" y="75367"/>
                  </a:lnTo>
                  <a:lnTo>
                    <a:pt x="5374" y="102446"/>
                  </a:lnTo>
                  <a:lnTo>
                    <a:pt x="5969" y="177473"/>
                  </a:lnTo>
                  <a:lnTo>
                    <a:pt x="8337" y="193107"/>
                  </a:lnTo>
                  <a:lnTo>
                    <a:pt x="12252" y="208205"/>
                  </a:lnTo>
                  <a:lnTo>
                    <a:pt x="37612" y="28397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4743436" y="4456227"/>
              <a:ext cx="12701" cy="12701"/>
            </a:xfrm>
            <a:custGeom>
              <a:avLst/>
              <a:gdLst/>
              <a:ahLst/>
              <a:cxnLst/>
              <a:rect l="0" t="0" r="0" b="0"/>
              <a:pathLst>
                <a:path w="12701" h="12701">
                  <a:moveTo>
                    <a:pt x="0" y="0"/>
                  </a:moveTo>
                  <a:lnTo>
                    <a:pt x="12700" y="127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4638261" y="4298463"/>
              <a:ext cx="157765" cy="31554"/>
            </a:xfrm>
            <a:custGeom>
              <a:avLst/>
              <a:gdLst/>
              <a:ahLst/>
              <a:cxnLst/>
              <a:rect l="0" t="0" r="0" b="0"/>
              <a:pathLst>
                <a:path w="157765" h="31554">
                  <a:moveTo>
                    <a:pt x="0" y="31553"/>
                  </a:moveTo>
                  <a:lnTo>
                    <a:pt x="22333" y="25969"/>
                  </a:lnTo>
                  <a:lnTo>
                    <a:pt x="34755" y="24325"/>
                  </a:lnTo>
                  <a:lnTo>
                    <a:pt x="48880" y="23228"/>
                  </a:lnTo>
                  <a:lnTo>
                    <a:pt x="64139" y="22497"/>
                  </a:lnTo>
                  <a:lnTo>
                    <a:pt x="78987" y="20841"/>
                  </a:lnTo>
                  <a:lnTo>
                    <a:pt x="93559" y="18569"/>
                  </a:lnTo>
                  <a:lnTo>
                    <a:pt x="157764"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4806542" y="4130182"/>
              <a:ext cx="157765" cy="347081"/>
            </a:xfrm>
            <a:custGeom>
              <a:avLst/>
              <a:gdLst/>
              <a:ahLst/>
              <a:cxnLst/>
              <a:rect l="0" t="0" r="0" b="0"/>
              <a:pathLst>
                <a:path w="157765" h="347081">
                  <a:moveTo>
                    <a:pt x="0" y="0"/>
                  </a:moveTo>
                  <a:lnTo>
                    <a:pt x="5584" y="16750"/>
                  </a:lnTo>
                  <a:lnTo>
                    <a:pt x="7228" y="27527"/>
                  </a:lnTo>
                  <a:lnTo>
                    <a:pt x="8325" y="40555"/>
                  </a:lnTo>
                  <a:lnTo>
                    <a:pt x="9056" y="55083"/>
                  </a:lnTo>
                  <a:lnTo>
                    <a:pt x="9868" y="86808"/>
                  </a:lnTo>
                  <a:lnTo>
                    <a:pt x="10085" y="103448"/>
                  </a:lnTo>
                  <a:lnTo>
                    <a:pt x="11398" y="119216"/>
                  </a:lnTo>
                  <a:lnTo>
                    <a:pt x="13442" y="134402"/>
                  </a:lnTo>
                  <a:lnTo>
                    <a:pt x="15973" y="149201"/>
                  </a:lnTo>
                  <a:lnTo>
                    <a:pt x="17660" y="163741"/>
                  </a:lnTo>
                  <a:lnTo>
                    <a:pt x="18785" y="178110"/>
                  </a:lnTo>
                  <a:lnTo>
                    <a:pt x="19535" y="192363"/>
                  </a:lnTo>
                  <a:lnTo>
                    <a:pt x="21204" y="205371"/>
                  </a:lnTo>
                  <a:lnTo>
                    <a:pt x="23485" y="217549"/>
                  </a:lnTo>
                  <a:lnTo>
                    <a:pt x="26175" y="229173"/>
                  </a:lnTo>
                  <a:lnTo>
                    <a:pt x="30305" y="233417"/>
                  </a:lnTo>
                  <a:lnTo>
                    <a:pt x="35395" y="232740"/>
                  </a:lnTo>
                  <a:lnTo>
                    <a:pt x="41126" y="228783"/>
                  </a:lnTo>
                  <a:lnTo>
                    <a:pt x="47284" y="222639"/>
                  </a:lnTo>
                  <a:lnTo>
                    <a:pt x="53727" y="215038"/>
                  </a:lnTo>
                  <a:lnTo>
                    <a:pt x="60359" y="206464"/>
                  </a:lnTo>
                  <a:lnTo>
                    <a:pt x="68286" y="199579"/>
                  </a:lnTo>
                  <a:lnTo>
                    <a:pt x="77077" y="193821"/>
                  </a:lnTo>
                  <a:lnTo>
                    <a:pt x="86443" y="188814"/>
                  </a:lnTo>
                  <a:lnTo>
                    <a:pt x="96194" y="187812"/>
                  </a:lnTo>
                  <a:lnTo>
                    <a:pt x="106199" y="189483"/>
                  </a:lnTo>
                  <a:lnTo>
                    <a:pt x="116376" y="192933"/>
                  </a:lnTo>
                  <a:lnTo>
                    <a:pt x="124329" y="198739"/>
                  </a:lnTo>
                  <a:lnTo>
                    <a:pt x="130799" y="206116"/>
                  </a:lnTo>
                  <a:lnTo>
                    <a:pt x="136281" y="214540"/>
                  </a:lnTo>
                  <a:lnTo>
                    <a:pt x="141105" y="223661"/>
                  </a:lnTo>
                  <a:lnTo>
                    <a:pt x="145489" y="233248"/>
                  </a:lnTo>
                  <a:lnTo>
                    <a:pt x="149581" y="243145"/>
                  </a:lnTo>
                  <a:lnTo>
                    <a:pt x="152309" y="254418"/>
                  </a:lnTo>
                  <a:lnTo>
                    <a:pt x="154127" y="266607"/>
                  </a:lnTo>
                  <a:lnTo>
                    <a:pt x="155340" y="279408"/>
                  </a:lnTo>
                  <a:lnTo>
                    <a:pt x="156148" y="292617"/>
                  </a:lnTo>
                  <a:lnTo>
                    <a:pt x="157764" y="34708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3977675" y="4571920"/>
              <a:ext cx="258608" cy="289956"/>
            </a:xfrm>
            <a:custGeom>
              <a:avLst/>
              <a:gdLst/>
              <a:ahLst/>
              <a:cxnLst/>
              <a:rect l="0" t="0" r="0" b="0"/>
              <a:pathLst>
                <a:path w="258608" h="289956">
                  <a:moveTo>
                    <a:pt x="29530" y="0"/>
                  </a:moveTo>
                  <a:lnTo>
                    <a:pt x="14890" y="43918"/>
                  </a:lnTo>
                  <a:lnTo>
                    <a:pt x="11590" y="54988"/>
                  </a:lnTo>
                  <a:lnTo>
                    <a:pt x="4806" y="79754"/>
                  </a:lnTo>
                  <a:lnTo>
                    <a:pt x="2530" y="94071"/>
                  </a:lnTo>
                  <a:lnTo>
                    <a:pt x="1012" y="109459"/>
                  </a:lnTo>
                  <a:lnTo>
                    <a:pt x="0" y="125561"/>
                  </a:lnTo>
                  <a:lnTo>
                    <a:pt x="494" y="140970"/>
                  </a:lnTo>
                  <a:lnTo>
                    <a:pt x="1992" y="155917"/>
                  </a:lnTo>
                  <a:lnTo>
                    <a:pt x="4160" y="170556"/>
                  </a:lnTo>
                  <a:lnTo>
                    <a:pt x="5605" y="184990"/>
                  </a:lnTo>
                  <a:lnTo>
                    <a:pt x="6568" y="199287"/>
                  </a:lnTo>
                  <a:lnTo>
                    <a:pt x="7210" y="213494"/>
                  </a:lnTo>
                  <a:lnTo>
                    <a:pt x="7923" y="241743"/>
                  </a:lnTo>
                  <a:lnTo>
                    <a:pt x="8114" y="255821"/>
                  </a:lnTo>
                  <a:lnTo>
                    <a:pt x="12915" y="264037"/>
                  </a:lnTo>
                  <a:lnTo>
                    <a:pt x="20791" y="268346"/>
                  </a:lnTo>
                  <a:lnTo>
                    <a:pt x="30715" y="270050"/>
                  </a:lnTo>
                  <a:lnTo>
                    <a:pt x="39669" y="268849"/>
                  </a:lnTo>
                  <a:lnTo>
                    <a:pt x="47975" y="265711"/>
                  </a:lnTo>
                  <a:lnTo>
                    <a:pt x="55850" y="261282"/>
                  </a:lnTo>
                  <a:lnTo>
                    <a:pt x="62269" y="253654"/>
                  </a:lnTo>
                  <a:lnTo>
                    <a:pt x="67716" y="243895"/>
                  </a:lnTo>
                  <a:lnTo>
                    <a:pt x="72516" y="232714"/>
                  </a:lnTo>
                  <a:lnTo>
                    <a:pt x="74548" y="220586"/>
                  </a:lnTo>
                  <a:lnTo>
                    <a:pt x="74734" y="207826"/>
                  </a:lnTo>
                  <a:lnTo>
                    <a:pt x="73689" y="194645"/>
                  </a:lnTo>
                  <a:lnTo>
                    <a:pt x="74161" y="182351"/>
                  </a:lnTo>
                  <a:lnTo>
                    <a:pt x="75645" y="170650"/>
                  </a:lnTo>
                  <a:lnTo>
                    <a:pt x="77802" y="159343"/>
                  </a:lnTo>
                  <a:lnTo>
                    <a:pt x="79240" y="156480"/>
                  </a:lnTo>
                  <a:lnTo>
                    <a:pt x="80199" y="159245"/>
                  </a:lnTo>
                  <a:lnTo>
                    <a:pt x="80839" y="165763"/>
                  </a:lnTo>
                  <a:lnTo>
                    <a:pt x="84771" y="172446"/>
                  </a:lnTo>
                  <a:lnTo>
                    <a:pt x="90898" y="179238"/>
                  </a:lnTo>
                  <a:lnTo>
                    <a:pt x="98489" y="186104"/>
                  </a:lnTo>
                  <a:lnTo>
                    <a:pt x="103549" y="196524"/>
                  </a:lnTo>
                  <a:lnTo>
                    <a:pt x="106923" y="209314"/>
                  </a:lnTo>
                  <a:lnTo>
                    <a:pt x="109172" y="223684"/>
                  </a:lnTo>
                  <a:lnTo>
                    <a:pt x="113009" y="235601"/>
                  </a:lnTo>
                  <a:lnTo>
                    <a:pt x="117904" y="245883"/>
                  </a:lnTo>
                  <a:lnTo>
                    <a:pt x="123504" y="255074"/>
                  </a:lnTo>
                  <a:lnTo>
                    <a:pt x="129575" y="263539"/>
                  </a:lnTo>
                  <a:lnTo>
                    <a:pt x="135960" y="271520"/>
                  </a:lnTo>
                  <a:lnTo>
                    <a:pt x="142554" y="279178"/>
                  </a:lnTo>
                  <a:lnTo>
                    <a:pt x="151624" y="284283"/>
                  </a:lnTo>
                  <a:lnTo>
                    <a:pt x="162345" y="287686"/>
                  </a:lnTo>
                  <a:lnTo>
                    <a:pt x="174167" y="289955"/>
                  </a:lnTo>
                  <a:lnTo>
                    <a:pt x="184386" y="289131"/>
                  </a:lnTo>
                  <a:lnTo>
                    <a:pt x="193535" y="286244"/>
                  </a:lnTo>
                  <a:lnTo>
                    <a:pt x="201972" y="281982"/>
                  </a:lnTo>
                  <a:lnTo>
                    <a:pt x="211103" y="276804"/>
                  </a:lnTo>
                  <a:lnTo>
                    <a:pt x="220696" y="271014"/>
                  </a:lnTo>
                  <a:lnTo>
                    <a:pt x="230597" y="264817"/>
                  </a:lnTo>
                  <a:lnTo>
                    <a:pt x="239535" y="257180"/>
                  </a:lnTo>
                  <a:lnTo>
                    <a:pt x="247831" y="248583"/>
                  </a:lnTo>
                  <a:lnTo>
                    <a:pt x="255699" y="239345"/>
                  </a:lnTo>
                  <a:lnTo>
                    <a:pt x="258607" y="228512"/>
                  </a:lnTo>
                  <a:lnTo>
                    <a:pt x="258208" y="216616"/>
                  </a:lnTo>
                  <a:lnTo>
                    <a:pt x="255605" y="204010"/>
                  </a:lnTo>
                  <a:lnTo>
                    <a:pt x="255038" y="190932"/>
                  </a:lnTo>
                  <a:lnTo>
                    <a:pt x="255829" y="177539"/>
                  </a:lnTo>
                  <a:lnTo>
                    <a:pt x="257525" y="163936"/>
                  </a:lnTo>
                  <a:lnTo>
                    <a:pt x="257487" y="150192"/>
                  </a:lnTo>
                  <a:lnTo>
                    <a:pt x="256293" y="136356"/>
                  </a:lnTo>
                  <a:lnTo>
                    <a:pt x="254328" y="122457"/>
                  </a:lnTo>
                  <a:lnTo>
                    <a:pt x="251850" y="109685"/>
                  </a:lnTo>
                  <a:lnTo>
                    <a:pt x="249029" y="97665"/>
                  </a:lnTo>
                  <a:lnTo>
                    <a:pt x="239881" y="6310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4280662" y="4687614"/>
              <a:ext cx="52589" cy="210353"/>
            </a:xfrm>
            <a:custGeom>
              <a:avLst/>
              <a:gdLst/>
              <a:ahLst/>
              <a:cxnLst/>
              <a:rect l="0" t="0" r="0" b="0"/>
              <a:pathLst>
                <a:path w="52589" h="210353">
                  <a:moveTo>
                    <a:pt x="0" y="0"/>
                  </a:moveTo>
                  <a:lnTo>
                    <a:pt x="5584" y="16750"/>
                  </a:lnTo>
                  <a:lnTo>
                    <a:pt x="9566" y="26359"/>
                  </a:lnTo>
                  <a:lnTo>
                    <a:pt x="14557" y="37439"/>
                  </a:lnTo>
                  <a:lnTo>
                    <a:pt x="20223" y="49501"/>
                  </a:lnTo>
                  <a:lnTo>
                    <a:pt x="25168" y="62216"/>
                  </a:lnTo>
                  <a:lnTo>
                    <a:pt x="29634" y="75368"/>
                  </a:lnTo>
                  <a:lnTo>
                    <a:pt x="33779" y="88810"/>
                  </a:lnTo>
                  <a:lnTo>
                    <a:pt x="36543" y="103614"/>
                  </a:lnTo>
                  <a:lnTo>
                    <a:pt x="38385" y="119327"/>
                  </a:lnTo>
                  <a:lnTo>
                    <a:pt x="39614" y="135645"/>
                  </a:lnTo>
                  <a:lnTo>
                    <a:pt x="40433" y="151199"/>
                  </a:lnTo>
                  <a:lnTo>
                    <a:pt x="40979" y="166242"/>
                  </a:lnTo>
                  <a:lnTo>
                    <a:pt x="52588" y="21035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4291180" y="4519333"/>
              <a:ext cx="1" cy="10518"/>
            </a:xfrm>
            <a:custGeom>
              <a:avLst/>
              <a:gdLst/>
              <a:ahLst/>
              <a:cxnLst/>
              <a:rect l="0" t="0" r="0" b="0"/>
              <a:pathLst>
                <a:path w="1" h="10518">
                  <a:moveTo>
                    <a:pt x="0" y="10517"/>
                  </a:moveTo>
                  <a:lnTo>
                    <a:pt x="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4343902" y="4529850"/>
              <a:ext cx="168148" cy="327863"/>
            </a:xfrm>
            <a:custGeom>
              <a:avLst/>
              <a:gdLst/>
              <a:ahLst/>
              <a:cxnLst/>
              <a:rect l="0" t="0" r="0" b="0"/>
              <a:pathLst>
                <a:path w="168148" h="327863">
                  <a:moveTo>
                    <a:pt x="73489" y="0"/>
                  </a:moveTo>
                  <a:lnTo>
                    <a:pt x="79072" y="27917"/>
                  </a:lnTo>
                  <a:lnTo>
                    <a:pt x="80717" y="40815"/>
                  </a:lnTo>
                  <a:lnTo>
                    <a:pt x="81813" y="54089"/>
                  </a:lnTo>
                  <a:lnTo>
                    <a:pt x="82544" y="67612"/>
                  </a:lnTo>
                  <a:lnTo>
                    <a:pt x="84200" y="81302"/>
                  </a:lnTo>
                  <a:lnTo>
                    <a:pt x="86473" y="95103"/>
                  </a:lnTo>
                  <a:lnTo>
                    <a:pt x="98517" y="156424"/>
                  </a:lnTo>
                  <a:lnTo>
                    <a:pt x="103029" y="173231"/>
                  </a:lnTo>
                  <a:lnTo>
                    <a:pt x="108375" y="190279"/>
                  </a:lnTo>
                  <a:lnTo>
                    <a:pt x="114275" y="207488"/>
                  </a:lnTo>
                  <a:lnTo>
                    <a:pt x="120546" y="223635"/>
                  </a:lnTo>
                  <a:lnTo>
                    <a:pt x="127065" y="239074"/>
                  </a:lnTo>
                  <a:lnTo>
                    <a:pt x="133747" y="254041"/>
                  </a:lnTo>
                  <a:lnTo>
                    <a:pt x="139371" y="267525"/>
                  </a:lnTo>
                  <a:lnTo>
                    <a:pt x="144289" y="280020"/>
                  </a:lnTo>
                  <a:lnTo>
                    <a:pt x="152869" y="303253"/>
                  </a:lnTo>
                  <a:lnTo>
                    <a:pt x="160578" y="325264"/>
                  </a:lnTo>
                  <a:lnTo>
                    <a:pt x="163101" y="327862"/>
                  </a:lnTo>
                  <a:lnTo>
                    <a:pt x="164783" y="324919"/>
                  </a:lnTo>
                  <a:lnTo>
                    <a:pt x="165904" y="318283"/>
                  </a:lnTo>
                  <a:lnTo>
                    <a:pt x="165483" y="310353"/>
                  </a:lnTo>
                  <a:lnTo>
                    <a:pt x="164034" y="301561"/>
                  </a:lnTo>
                  <a:lnTo>
                    <a:pt x="161900" y="292193"/>
                  </a:lnTo>
                  <a:lnTo>
                    <a:pt x="158139" y="282442"/>
                  </a:lnTo>
                  <a:lnTo>
                    <a:pt x="153295" y="272436"/>
                  </a:lnTo>
                  <a:lnTo>
                    <a:pt x="147728" y="262259"/>
                  </a:lnTo>
                  <a:lnTo>
                    <a:pt x="140511" y="253137"/>
                  </a:lnTo>
                  <a:lnTo>
                    <a:pt x="132194" y="244719"/>
                  </a:lnTo>
                  <a:lnTo>
                    <a:pt x="123143" y="236769"/>
                  </a:lnTo>
                  <a:lnTo>
                    <a:pt x="113603" y="227963"/>
                  </a:lnTo>
                  <a:lnTo>
                    <a:pt x="84595" y="199989"/>
                  </a:lnTo>
                  <a:lnTo>
                    <a:pt x="68297" y="183932"/>
                  </a:lnTo>
                  <a:lnTo>
                    <a:pt x="58341" y="178716"/>
                  </a:lnTo>
                  <a:lnTo>
                    <a:pt x="47030" y="175238"/>
                  </a:lnTo>
                  <a:lnTo>
                    <a:pt x="34814" y="172919"/>
                  </a:lnTo>
                  <a:lnTo>
                    <a:pt x="24334" y="173710"/>
                  </a:lnTo>
                  <a:lnTo>
                    <a:pt x="15009" y="176575"/>
                  </a:lnTo>
                  <a:lnTo>
                    <a:pt x="6456" y="180823"/>
                  </a:lnTo>
                  <a:lnTo>
                    <a:pt x="1922" y="188329"/>
                  </a:lnTo>
                  <a:lnTo>
                    <a:pt x="68" y="198007"/>
                  </a:lnTo>
                  <a:lnTo>
                    <a:pt x="0" y="209134"/>
                  </a:lnTo>
                  <a:lnTo>
                    <a:pt x="1124" y="220058"/>
                  </a:lnTo>
                  <a:lnTo>
                    <a:pt x="3042" y="230846"/>
                  </a:lnTo>
                  <a:lnTo>
                    <a:pt x="5489" y="241544"/>
                  </a:lnTo>
                  <a:lnTo>
                    <a:pt x="10626" y="252182"/>
                  </a:lnTo>
                  <a:lnTo>
                    <a:pt x="17557" y="262780"/>
                  </a:lnTo>
                  <a:lnTo>
                    <a:pt x="25683" y="273351"/>
                  </a:lnTo>
                  <a:lnTo>
                    <a:pt x="34607" y="281567"/>
                  </a:lnTo>
                  <a:lnTo>
                    <a:pt x="44061" y="288213"/>
                  </a:lnTo>
                  <a:lnTo>
                    <a:pt x="53871" y="293812"/>
                  </a:lnTo>
                  <a:lnTo>
                    <a:pt x="65085" y="298714"/>
                  </a:lnTo>
                  <a:lnTo>
                    <a:pt x="77235" y="303150"/>
                  </a:lnTo>
                  <a:lnTo>
                    <a:pt x="90010" y="307276"/>
                  </a:lnTo>
                  <a:lnTo>
                    <a:pt x="103201" y="310027"/>
                  </a:lnTo>
                  <a:lnTo>
                    <a:pt x="116669" y="311861"/>
                  </a:lnTo>
                  <a:lnTo>
                    <a:pt x="168147" y="31552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4554120" y="4550885"/>
              <a:ext cx="73624" cy="336564"/>
            </a:xfrm>
            <a:custGeom>
              <a:avLst/>
              <a:gdLst/>
              <a:ahLst/>
              <a:cxnLst/>
              <a:rect l="0" t="0" r="0" b="0"/>
              <a:pathLst>
                <a:path w="73624" h="336564">
                  <a:moveTo>
                    <a:pt x="0" y="0"/>
                  </a:moveTo>
                  <a:lnTo>
                    <a:pt x="5583" y="22334"/>
                  </a:lnTo>
                  <a:lnTo>
                    <a:pt x="7228" y="33587"/>
                  </a:lnTo>
                  <a:lnTo>
                    <a:pt x="8324" y="45764"/>
                  </a:lnTo>
                  <a:lnTo>
                    <a:pt x="9055" y="58556"/>
                  </a:lnTo>
                  <a:lnTo>
                    <a:pt x="10711" y="70591"/>
                  </a:lnTo>
                  <a:lnTo>
                    <a:pt x="12984" y="82119"/>
                  </a:lnTo>
                  <a:lnTo>
                    <a:pt x="15667" y="93311"/>
                  </a:lnTo>
                  <a:lnTo>
                    <a:pt x="17457" y="105447"/>
                  </a:lnTo>
                  <a:lnTo>
                    <a:pt x="18650" y="118211"/>
                  </a:lnTo>
                  <a:lnTo>
                    <a:pt x="19445" y="131395"/>
                  </a:lnTo>
                  <a:lnTo>
                    <a:pt x="22312" y="146028"/>
                  </a:lnTo>
                  <a:lnTo>
                    <a:pt x="26561" y="161626"/>
                  </a:lnTo>
                  <a:lnTo>
                    <a:pt x="31731" y="177868"/>
                  </a:lnTo>
                  <a:lnTo>
                    <a:pt x="40591" y="208381"/>
                  </a:lnTo>
                  <a:lnTo>
                    <a:pt x="44590" y="223061"/>
                  </a:lnTo>
                  <a:lnTo>
                    <a:pt x="47256" y="237523"/>
                  </a:lnTo>
                  <a:lnTo>
                    <a:pt x="49033" y="251839"/>
                  </a:lnTo>
                  <a:lnTo>
                    <a:pt x="50218" y="266057"/>
                  </a:lnTo>
                  <a:lnTo>
                    <a:pt x="52176" y="279041"/>
                  </a:lnTo>
                  <a:lnTo>
                    <a:pt x="54651" y="291204"/>
                  </a:lnTo>
                  <a:lnTo>
                    <a:pt x="73623" y="33656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4491014" y="4677097"/>
              <a:ext cx="157765" cy="21036"/>
            </a:xfrm>
            <a:custGeom>
              <a:avLst/>
              <a:gdLst/>
              <a:ahLst/>
              <a:cxnLst/>
              <a:rect l="0" t="0" r="0" b="0"/>
              <a:pathLst>
                <a:path w="157765" h="21036">
                  <a:moveTo>
                    <a:pt x="0" y="21035"/>
                  </a:moveTo>
                  <a:lnTo>
                    <a:pt x="16750" y="15451"/>
                  </a:lnTo>
                  <a:lnTo>
                    <a:pt x="27528" y="13807"/>
                  </a:lnTo>
                  <a:lnTo>
                    <a:pt x="40555" y="12710"/>
                  </a:lnTo>
                  <a:lnTo>
                    <a:pt x="55084" y="11979"/>
                  </a:lnTo>
                  <a:lnTo>
                    <a:pt x="83692" y="11167"/>
                  </a:lnTo>
                  <a:lnTo>
                    <a:pt x="97865" y="10950"/>
                  </a:lnTo>
                  <a:lnTo>
                    <a:pt x="110820" y="9637"/>
                  </a:lnTo>
                  <a:lnTo>
                    <a:pt x="122962" y="7593"/>
                  </a:lnTo>
                  <a:lnTo>
                    <a:pt x="157764"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4659296" y="4540368"/>
              <a:ext cx="262940" cy="389152"/>
            </a:xfrm>
            <a:custGeom>
              <a:avLst/>
              <a:gdLst/>
              <a:ahLst/>
              <a:cxnLst/>
              <a:rect l="0" t="0" r="0" b="0"/>
              <a:pathLst>
                <a:path w="262940" h="389152">
                  <a:moveTo>
                    <a:pt x="0" y="0"/>
                  </a:moveTo>
                  <a:lnTo>
                    <a:pt x="0" y="67611"/>
                  </a:lnTo>
                  <a:lnTo>
                    <a:pt x="1168" y="82470"/>
                  </a:lnTo>
                  <a:lnTo>
                    <a:pt x="3116" y="98219"/>
                  </a:lnTo>
                  <a:lnTo>
                    <a:pt x="5583" y="114561"/>
                  </a:lnTo>
                  <a:lnTo>
                    <a:pt x="6059" y="131299"/>
                  </a:lnTo>
                  <a:lnTo>
                    <a:pt x="5208" y="148302"/>
                  </a:lnTo>
                  <a:lnTo>
                    <a:pt x="3472" y="165479"/>
                  </a:lnTo>
                  <a:lnTo>
                    <a:pt x="5820" y="179268"/>
                  </a:lnTo>
                  <a:lnTo>
                    <a:pt x="10892" y="190798"/>
                  </a:lnTo>
                  <a:lnTo>
                    <a:pt x="17779" y="200822"/>
                  </a:lnTo>
                  <a:lnTo>
                    <a:pt x="22370" y="212179"/>
                  </a:lnTo>
                  <a:lnTo>
                    <a:pt x="25431" y="224425"/>
                  </a:lnTo>
                  <a:lnTo>
                    <a:pt x="27471" y="237263"/>
                  </a:lnTo>
                  <a:lnTo>
                    <a:pt x="30000" y="249328"/>
                  </a:lnTo>
                  <a:lnTo>
                    <a:pt x="32855" y="260877"/>
                  </a:lnTo>
                  <a:lnTo>
                    <a:pt x="35927" y="272082"/>
                  </a:lnTo>
                  <a:lnTo>
                    <a:pt x="39143" y="274878"/>
                  </a:lnTo>
                  <a:lnTo>
                    <a:pt x="42456" y="272067"/>
                  </a:lnTo>
                  <a:lnTo>
                    <a:pt x="45833" y="265519"/>
                  </a:lnTo>
                  <a:lnTo>
                    <a:pt x="48084" y="256479"/>
                  </a:lnTo>
                  <a:lnTo>
                    <a:pt x="49585" y="245778"/>
                  </a:lnTo>
                  <a:lnTo>
                    <a:pt x="50586" y="233969"/>
                  </a:lnTo>
                  <a:lnTo>
                    <a:pt x="53591" y="223759"/>
                  </a:lnTo>
                  <a:lnTo>
                    <a:pt x="57931" y="214616"/>
                  </a:lnTo>
                  <a:lnTo>
                    <a:pt x="63161" y="206182"/>
                  </a:lnTo>
                  <a:lnTo>
                    <a:pt x="71323" y="200560"/>
                  </a:lnTo>
                  <a:lnTo>
                    <a:pt x="81439" y="196813"/>
                  </a:lnTo>
                  <a:lnTo>
                    <a:pt x="92857" y="194314"/>
                  </a:lnTo>
                  <a:lnTo>
                    <a:pt x="105143" y="193817"/>
                  </a:lnTo>
                  <a:lnTo>
                    <a:pt x="118009" y="194654"/>
                  </a:lnTo>
                  <a:lnTo>
                    <a:pt x="131261" y="196381"/>
                  </a:lnTo>
                  <a:lnTo>
                    <a:pt x="143601" y="201038"/>
                  </a:lnTo>
                  <a:lnTo>
                    <a:pt x="155334" y="207648"/>
                  </a:lnTo>
                  <a:lnTo>
                    <a:pt x="166661" y="215561"/>
                  </a:lnTo>
                  <a:lnTo>
                    <a:pt x="176550" y="224342"/>
                  </a:lnTo>
                  <a:lnTo>
                    <a:pt x="185480" y="233702"/>
                  </a:lnTo>
                  <a:lnTo>
                    <a:pt x="193770" y="243448"/>
                  </a:lnTo>
                  <a:lnTo>
                    <a:pt x="200466" y="253451"/>
                  </a:lnTo>
                  <a:lnTo>
                    <a:pt x="206098" y="263626"/>
                  </a:lnTo>
                  <a:lnTo>
                    <a:pt x="211022" y="273915"/>
                  </a:lnTo>
                  <a:lnTo>
                    <a:pt x="215473" y="285449"/>
                  </a:lnTo>
                  <a:lnTo>
                    <a:pt x="219609" y="297812"/>
                  </a:lnTo>
                  <a:lnTo>
                    <a:pt x="223535" y="310729"/>
                  </a:lnTo>
                  <a:lnTo>
                    <a:pt x="228490" y="322846"/>
                  </a:lnTo>
                  <a:lnTo>
                    <a:pt x="234130" y="334430"/>
                  </a:lnTo>
                  <a:lnTo>
                    <a:pt x="262939" y="38915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 name="Group 104"/>
          <p:cNvGrpSpPr/>
          <p:nvPr/>
        </p:nvGrpSpPr>
        <p:grpSpPr>
          <a:xfrm>
            <a:off x="6737415" y="4824921"/>
            <a:ext cx="326047" cy="115695"/>
            <a:chOff x="6737415" y="4824921"/>
            <a:chExt cx="326047" cy="115695"/>
          </a:xfrm>
        </p:grpSpPr>
        <p:sp>
          <p:nvSpPr>
            <p:cNvPr id="103" name="Freeform 102"/>
            <p:cNvSpPr/>
            <p:nvPr/>
          </p:nvSpPr>
          <p:spPr>
            <a:xfrm>
              <a:off x="6737415" y="4824921"/>
              <a:ext cx="283976" cy="21036"/>
            </a:xfrm>
            <a:custGeom>
              <a:avLst/>
              <a:gdLst/>
              <a:ahLst/>
              <a:cxnLst/>
              <a:rect l="0" t="0" r="0" b="0"/>
              <a:pathLst>
                <a:path w="283976" h="21036">
                  <a:moveTo>
                    <a:pt x="0" y="0"/>
                  </a:moveTo>
                  <a:lnTo>
                    <a:pt x="22334" y="0"/>
                  </a:lnTo>
                  <a:lnTo>
                    <a:pt x="34756" y="1169"/>
                  </a:lnTo>
                  <a:lnTo>
                    <a:pt x="48880" y="3117"/>
                  </a:lnTo>
                  <a:lnTo>
                    <a:pt x="64140" y="5584"/>
                  </a:lnTo>
                  <a:lnTo>
                    <a:pt x="81325" y="7229"/>
                  </a:lnTo>
                  <a:lnTo>
                    <a:pt x="99793" y="8325"/>
                  </a:lnTo>
                  <a:lnTo>
                    <a:pt x="119116" y="9056"/>
                  </a:lnTo>
                  <a:lnTo>
                    <a:pt x="137842" y="10712"/>
                  </a:lnTo>
                  <a:lnTo>
                    <a:pt x="156170" y="12984"/>
                  </a:lnTo>
                  <a:lnTo>
                    <a:pt x="174231" y="15668"/>
                  </a:lnTo>
                  <a:lnTo>
                    <a:pt x="190946" y="17457"/>
                  </a:lnTo>
                  <a:lnTo>
                    <a:pt x="206764" y="18650"/>
                  </a:lnTo>
                  <a:lnTo>
                    <a:pt x="283975" y="2103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6800521" y="4909062"/>
              <a:ext cx="262941" cy="31554"/>
            </a:xfrm>
            <a:custGeom>
              <a:avLst/>
              <a:gdLst/>
              <a:ahLst/>
              <a:cxnLst/>
              <a:rect l="0" t="0" r="0" b="0"/>
              <a:pathLst>
                <a:path w="262941" h="31554">
                  <a:moveTo>
                    <a:pt x="0" y="31553"/>
                  </a:moveTo>
                  <a:lnTo>
                    <a:pt x="22333" y="20386"/>
                  </a:lnTo>
                  <a:lnTo>
                    <a:pt x="34755" y="17097"/>
                  </a:lnTo>
                  <a:lnTo>
                    <a:pt x="48881" y="14904"/>
                  </a:lnTo>
                  <a:lnTo>
                    <a:pt x="64139" y="13442"/>
                  </a:lnTo>
                  <a:lnTo>
                    <a:pt x="78987" y="11299"/>
                  </a:lnTo>
                  <a:lnTo>
                    <a:pt x="93560" y="8701"/>
                  </a:lnTo>
                  <a:lnTo>
                    <a:pt x="107949" y="5801"/>
                  </a:lnTo>
                  <a:lnTo>
                    <a:pt x="122217" y="3867"/>
                  </a:lnTo>
                  <a:lnTo>
                    <a:pt x="136403" y="2578"/>
                  </a:lnTo>
                  <a:lnTo>
                    <a:pt x="150535" y="1719"/>
                  </a:lnTo>
                  <a:lnTo>
                    <a:pt x="178702" y="764"/>
                  </a:lnTo>
                  <a:lnTo>
                    <a:pt x="26294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6" name="Freeform 105"/>
          <p:cNvSpPr/>
          <p:nvPr/>
        </p:nvSpPr>
        <p:spPr>
          <a:xfrm>
            <a:off x="7103559" y="4717348"/>
            <a:ext cx="841409" cy="41892"/>
          </a:xfrm>
          <a:custGeom>
            <a:avLst/>
            <a:gdLst/>
            <a:ahLst/>
            <a:cxnLst/>
            <a:rect l="0" t="0" r="0" b="0"/>
            <a:pathLst>
              <a:path w="841409" h="41892">
                <a:moveTo>
                  <a:pt x="0" y="41891"/>
                </a:moveTo>
                <a:lnTo>
                  <a:pt x="16751" y="36307"/>
                </a:lnTo>
                <a:lnTo>
                  <a:pt x="26359" y="34663"/>
                </a:lnTo>
                <a:lnTo>
                  <a:pt x="37440" y="33566"/>
                </a:lnTo>
                <a:lnTo>
                  <a:pt x="49501" y="32835"/>
                </a:lnTo>
                <a:lnTo>
                  <a:pt x="62216" y="31179"/>
                </a:lnTo>
                <a:lnTo>
                  <a:pt x="75367" y="28907"/>
                </a:lnTo>
                <a:lnTo>
                  <a:pt x="153536" y="13519"/>
                </a:lnTo>
                <a:lnTo>
                  <a:pt x="192112" y="6688"/>
                </a:lnTo>
                <a:lnTo>
                  <a:pt x="213384" y="4399"/>
                </a:lnTo>
                <a:lnTo>
                  <a:pt x="235746" y="2873"/>
                </a:lnTo>
                <a:lnTo>
                  <a:pt x="258835" y="1856"/>
                </a:lnTo>
                <a:lnTo>
                  <a:pt x="306302" y="725"/>
                </a:lnTo>
                <a:lnTo>
                  <a:pt x="386680" y="0"/>
                </a:lnTo>
                <a:lnTo>
                  <a:pt x="402696" y="1108"/>
                </a:lnTo>
                <a:lnTo>
                  <a:pt x="418048" y="3016"/>
                </a:lnTo>
                <a:lnTo>
                  <a:pt x="432957" y="5457"/>
                </a:lnTo>
                <a:lnTo>
                  <a:pt x="447570" y="7084"/>
                </a:lnTo>
                <a:lnTo>
                  <a:pt x="461987" y="8169"/>
                </a:lnTo>
                <a:lnTo>
                  <a:pt x="476273" y="8892"/>
                </a:lnTo>
                <a:lnTo>
                  <a:pt x="504612" y="9695"/>
                </a:lnTo>
                <a:lnTo>
                  <a:pt x="518712" y="9909"/>
                </a:lnTo>
                <a:lnTo>
                  <a:pt x="535125" y="11221"/>
                </a:lnTo>
                <a:lnTo>
                  <a:pt x="553079" y="13264"/>
                </a:lnTo>
                <a:lnTo>
                  <a:pt x="572060" y="15795"/>
                </a:lnTo>
                <a:lnTo>
                  <a:pt x="591725" y="17482"/>
                </a:lnTo>
                <a:lnTo>
                  <a:pt x="611847" y="18607"/>
                </a:lnTo>
                <a:lnTo>
                  <a:pt x="652903" y="19856"/>
                </a:lnTo>
                <a:lnTo>
                  <a:pt x="694523" y="20412"/>
                </a:lnTo>
                <a:lnTo>
                  <a:pt x="713101" y="21728"/>
                </a:lnTo>
                <a:lnTo>
                  <a:pt x="730161" y="23775"/>
                </a:lnTo>
                <a:lnTo>
                  <a:pt x="746208" y="26308"/>
                </a:lnTo>
                <a:lnTo>
                  <a:pt x="761581" y="27996"/>
                </a:lnTo>
                <a:lnTo>
                  <a:pt x="776504" y="29122"/>
                </a:lnTo>
                <a:lnTo>
                  <a:pt x="841408" y="3137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6804886" y="2887566"/>
            <a:ext cx="974038" cy="430604"/>
          </a:xfrm>
          <a:custGeom>
            <a:avLst/>
            <a:gdLst/>
            <a:ahLst/>
            <a:cxnLst/>
            <a:rect l="0" t="0" r="0" b="0"/>
            <a:pathLst>
              <a:path w="974038" h="430604">
                <a:moveTo>
                  <a:pt x="0" y="346464"/>
                </a:moveTo>
                <a:lnTo>
                  <a:pt x="16751" y="357631"/>
                </a:lnTo>
                <a:lnTo>
                  <a:pt x="37439" y="363113"/>
                </a:lnTo>
                <a:lnTo>
                  <a:pt x="63384" y="366718"/>
                </a:lnTo>
                <a:lnTo>
                  <a:pt x="94392" y="372216"/>
                </a:lnTo>
                <a:lnTo>
                  <a:pt x="182342" y="388694"/>
                </a:lnTo>
                <a:lnTo>
                  <a:pt x="202196" y="392146"/>
                </a:lnTo>
                <a:lnTo>
                  <a:pt x="221275" y="394448"/>
                </a:lnTo>
                <a:lnTo>
                  <a:pt x="239838" y="395983"/>
                </a:lnTo>
                <a:lnTo>
                  <a:pt x="258056" y="397005"/>
                </a:lnTo>
                <a:lnTo>
                  <a:pt x="287647" y="401258"/>
                </a:lnTo>
                <a:lnTo>
                  <a:pt x="314822" y="405875"/>
                </a:lnTo>
                <a:lnTo>
                  <a:pt x="330249" y="407106"/>
                </a:lnTo>
                <a:lnTo>
                  <a:pt x="346377" y="407927"/>
                </a:lnTo>
                <a:lnTo>
                  <a:pt x="364141" y="409643"/>
                </a:lnTo>
                <a:lnTo>
                  <a:pt x="382995" y="411956"/>
                </a:lnTo>
                <a:lnTo>
                  <a:pt x="402577" y="414666"/>
                </a:lnTo>
                <a:lnTo>
                  <a:pt x="420305" y="417641"/>
                </a:lnTo>
                <a:lnTo>
                  <a:pt x="436799" y="420794"/>
                </a:lnTo>
                <a:lnTo>
                  <a:pt x="452469" y="424064"/>
                </a:lnTo>
                <a:lnTo>
                  <a:pt x="468759" y="426244"/>
                </a:lnTo>
                <a:lnTo>
                  <a:pt x="485462" y="427698"/>
                </a:lnTo>
                <a:lnTo>
                  <a:pt x="502440" y="428667"/>
                </a:lnTo>
                <a:lnTo>
                  <a:pt x="536887" y="429743"/>
                </a:lnTo>
                <a:lnTo>
                  <a:pt x="630175" y="430529"/>
                </a:lnTo>
                <a:lnTo>
                  <a:pt x="786942" y="430603"/>
                </a:lnTo>
                <a:lnTo>
                  <a:pt x="802761" y="429435"/>
                </a:lnTo>
                <a:lnTo>
                  <a:pt x="832801" y="425020"/>
                </a:lnTo>
                <a:lnTo>
                  <a:pt x="861734" y="419163"/>
                </a:lnTo>
                <a:lnTo>
                  <a:pt x="889007" y="412665"/>
                </a:lnTo>
                <a:lnTo>
                  <a:pt x="912814" y="405881"/>
                </a:lnTo>
                <a:lnTo>
                  <a:pt x="922901" y="400099"/>
                </a:lnTo>
                <a:lnTo>
                  <a:pt x="931965" y="392738"/>
                </a:lnTo>
                <a:lnTo>
                  <a:pt x="940343" y="384325"/>
                </a:lnTo>
                <a:lnTo>
                  <a:pt x="948267" y="375210"/>
                </a:lnTo>
                <a:lnTo>
                  <a:pt x="955886" y="365628"/>
                </a:lnTo>
                <a:lnTo>
                  <a:pt x="963302" y="355734"/>
                </a:lnTo>
                <a:lnTo>
                  <a:pt x="968247" y="344463"/>
                </a:lnTo>
                <a:lnTo>
                  <a:pt x="971543" y="332275"/>
                </a:lnTo>
                <a:lnTo>
                  <a:pt x="973741" y="319475"/>
                </a:lnTo>
                <a:lnTo>
                  <a:pt x="974037" y="307436"/>
                </a:lnTo>
                <a:lnTo>
                  <a:pt x="973067" y="295904"/>
                </a:lnTo>
                <a:lnTo>
                  <a:pt x="971250" y="284710"/>
                </a:lnTo>
                <a:lnTo>
                  <a:pt x="970040" y="272574"/>
                </a:lnTo>
                <a:lnTo>
                  <a:pt x="969234" y="259808"/>
                </a:lnTo>
                <a:lnTo>
                  <a:pt x="968695" y="246623"/>
                </a:lnTo>
                <a:lnTo>
                  <a:pt x="967168" y="234327"/>
                </a:lnTo>
                <a:lnTo>
                  <a:pt x="964980" y="222623"/>
                </a:lnTo>
                <a:lnTo>
                  <a:pt x="962354" y="211315"/>
                </a:lnTo>
                <a:lnTo>
                  <a:pt x="958266" y="200271"/>
                </a:lnTo>
                <a:lnTo>
                  <a:pt x="953204" y="189402"/>
                </a:lnTo>
                <a:lnTo>
                  <a:pt x="941345" y="166808"/>
                </a:lnTo>
                <a:lnTo>
                  <a:pt x="928284" y="141184"/>
                </a:lnTo>
                <a:lnTo>
                  <a:pt x="920361" y="130145"/>
                </a:lnTo>
                <a:lnTo>
                  <a:pt x="911572" y="120447"/>
                </a:lnTo>
                <a:lnTo>
                  <a:pt x="902207" y="111645"/>
                </a:lnTo>
                <a:lnTo>
                  <a:pt x="892458" y="103440"/>
                </a:lnTo>
                <a:lnTo>
                  <a:pt x="882454" y="95633"/>
                </a:lnTo>
                <a:lnTo>
                  <a:pt x="872277" y="88090"/>
                </a:lnTo>
                <a:lnTo>
                  <a:pt x="860818" y="80725"/>
                </a:lnTo>
                <a:lnTo>
                  <a:pt x="848505" y="73478"/>
                </a:lnTo>
                <a:lnTo>
                  <a:pt x="821190" y="60361"/>
                </a:lnTo>
                <a:lnTo>
                  <a:pt x="805726" y="55227"/>
                </a:lnTo>
                <a:lnTo>
                  <a:pt x="789572" y="50636"/>
                </a:lnTo>
                <a:lnTo>
                  <a:pt x="772961" y="46406"/>
                </a:lnTo>
                <a:lnTo>
                  <a:pt x="724001" y="34870"/>
                </a:lnTo>
                <a:lnTo>
                  <a:pt x="698074" y="27620"/>
                </a:lnTo>
                <a:lnTo>
                  <a:pt x="682746" y="24051"/>
                </a:lnTo>
                <a:lnTo>
                  <a:pt x="665516" y="20503"/>
                </a:lnTo>
                <a:lnTo>
                  <a:pt x="607766" y="9926"/>
                </a:lnTo>
                <a:lnTo>
                  <a:pt x="587482" y="6411"/>
                </a:lnTo>
                <a:lnTo>
                  <a:pt x="569285" y="4068"/>
                </a:lnTo>
                <a:lnTo>
                  <a:pt x="552479" y="2507"/>
                </a:lnTo>
                <a:lnTo>
                  <a:pt x="536601" y="1465"/>
                </a:lnTo>
                <a:lnTo>
                  <a:pt x="519004" y="771"/>
                </a:lnTo>
                <a:lnTo>
                  <a:pt x="480753" y="0"/>
                </a:lnTo>
                <a:lnTo>
                  <a:pt x="464243" y="963"/>
                </a:lnTo>
                <a:lnTo>
                  <a:pt x="423087" y="6733"/>
                </a:lnTo>
                <a:lnTo>
                  <a:pt x="395664" y="8493"/>
                </a:lnTo>
                <a:lnTo>
                  <a:pt x="371010" y="12391"/>
                </a:lnTo>
                <a:lnTo>
                  <a:pt x="344861" y="18019"/>
                </a:lnTo>
                <a:lnTo>
                  <a:pt x="309867" y="24416"/>
                </a:lnTo>
                <a:lnTo>
                  <a:pt x="280290" y="31154"/>
                </a:lnTo>
                <a:lnTo>
                  <a:pt x="251953" y="38044"/>
                </a:lnTo>
                <a:lnTo>
                  <a:pt x="215987" y="45002"/>
                </a:lnTo>
                <a:lnTo>
                  <a:pt x="185977" y="51990"/>
                </a:lnTo>
                <a:lnTo>
                  <a:pt x="158617" y="60160"/>
                </a:lnTo>
                <a:lnTo>
                  <a:pt x="143141" y="65610"/>
                </a:lnTo>
                <a:lnTo>
                  <a:pt x="113869" y="77900"/>
                </a:lnTo>
                <a:lnTo>
                  <a:pt x="93068" y="91152"/>
                </a:lnTo>
                <a:lnTo>
                  <a:pt x="62635" y="111753"/>
                </a:lnTo>
                <a:lnTo>
                  <a:pt x="53442" y="121041"/>
                </a:lnTo>
                <a:lnTo>
                  <a:pt x="44977" y="131908"/>
                </a:lnTo>
                <a:lnTo>
                  <a:pt x="36996" y="143827"/>
                </a:lnTo>
                <a:lnTo>
                  <a:pt x="30507" y="156447"/>
                </a:lnTo>
                <a:lnTo>
                  <a:pt x="25013" y="169535"/>
                </a:lnTo>
                <a:lnTo>
                  <a:pt x="20181" y="182935"/>
                </a:lnTo>
                <a:lnTo>
                  <a:pt x="16960" y="196543"/>
                </a:lnTo>
                <a:lnTo>
                  <a:pt x="14812" y="210289"/>
                </a:lnTo>
                <a:lnTo>
                  <a:pt x="13381" y="224128"/>
                </a:lnTo>
                <a:lnTo>
                  <a:pt x="13595" y="236860"/>
                </a:lnTo>
                <a:lnTo>
                  <a:pt x="14906" y="248853"/>
                </a:lnTo>
                <a:lnTo>
                  <a:pt x="16949" y="260355"/>
                </a:lnTo>
                <a:lnTo>
                  <a:pt x="20648" y="270360"/>
                </a:lnTo>
                <a:lnTo>
                  <a:pt x="25452" y="279367"/>
                </a:lnTo>
                <a:lnTo>
                  <a:pt x="30991" y="287709"/>
                </a:lnTo>
                <a:lnTo>
                  <a:pt x="37021" y="295608"/>
                </a:lnTo>
                <a:lnTo>
                  <a:pt x="43378" y="303211"/>
                </a:lnTo>
                <a:lnTo>
                  <a:pt x="49954" y="310617"/>
                </a:lnTo>
                <a:lnTo>
                  <a:pt x="57843" y="317891"/>
                </a:lnTo>
                <a:lnTo>
                  <a:pt x="66610" y="325078"/>
                </a:lnTo>
                <a:lnTo>
                  <a:pt x="94658" y="34646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0" name="Group 109"/>
          <p:cNvGrpSpPr/>
          <p:nvPr/>
        </p:nvGrpSpPr>
        <p:grpSpPr>
          <a:xfrm>
            <a:off x="7311124" y="4811827"/>
            <a:ext cx="518709" cy="353593"/>
            <a:chOff x="7311124" y="4811827"/>
            <a:chExt cx="518709" cy="353593"/>
          </a:xfrm>
        </p:grpSpPr>
        <p:sp>
          <p:nvSpPr>
            <p:cNvPr id="108" name="Freeform 107"/>
            <p:cNvSpPr/>
            <p:nvPr/>
          </p:nvSpPr>
          <p:spPr>
            <a:xfrm>
              <a:off x="7311124" y="4846304"/>
              <a:ext cx="223241" cy="319116"/>
            </a:xfrm>
            <a:custGeom>
              <a:avLst/>
              <a:gdLst/>
              <a:ahLst/>
              <a:cxnLst/>
              <a:rect l="0" t="0" r="0" b="0"/>
              <a:pathLst>
                <a:path w="223241" h="319116">
                  <a:moveTo>
                    <a:pt x="94658" y="18111"/>
                  </a:moveTo>
                  <a:lnTo>
                    <a:pt x="105825" y="6944"/>
                  </a:lnTo>
                  <a:lnTo>
                    <a:pt x="113789" y="3655"/>
                  </a:lnTo>
                  <a:lnTo>
                    <a:pt x="123774" y="1462"/>
                  </a:lnTo>
                  <a:lnTo>
                    <a:pt x="135103" y="0"/>
                  </a:lnTo>
                  <a:lnTo>
                    <a:pt x="146163" y="194"/>
                  </a:lnTo>
                  <a:lnTo>
                    <a:pt x="157042" y="1492"/>
                  </a:lnTo>
                  <a:lnTo>
                    <a:pt x="167800" y="3526"/>
                  </a:lnTo>
                  <a:lnTo>
                    <a:pt x="178478" y="7219"/>
                  </a:lnTo>
                  <a:lnTo>
                    <a:pt x="189103" y="12018"/>
                  </a:lnTo>
                  <a:lnTo>
                    <a:pt x="199691" y="17555"/>
                  </a:lnTo>
                  <a:lnTo>
                    <a:pt x="205582" y="24752"/>
                  </a:lnTo>
                  <a:lnTo>
                    <a:pt x="208341" y="33056"/>
                  </a:lnTo>
                  <a:lnTo>
                    <a:pt x="209011" y="42098"/>
                  </a:lnTo>
                  <a:lnTo>
                    <a:pt x="205952" y="51631"/>
                  </a:lnTo>
                  <a:lnTo>
                    <a:pt x="200408" y="61494"/>
                  </a:lnTo>
                  <a:lnTo>
                    <a:pt x="193204" y="71574"/>
                  </a:lnTo>
                  <a:lnTo>
                    <a:pt x="183728" y="81800"/>
                  </a:lnTo>
                  <a:lnTo>
                    <a:pt x="172737" y="92123"/>
                  </a:lnTo>
                  <a:lnTo>
                    <a:pt x="160734" y="102511"/>
                  </a:lnTo>
                  <a:lnTo>
                    <a:pt x="150395" y="111773"/>
                  </a:lnTo>
                  <a:lnTo>
                    <a:pt x="132675" y="128298"/>
                  </a:lnTo>
                  <a:lnTo>
                    <a:pt x="121171" y="135977"/>
                  </a:lnTo>
                  <a:lnTo>
                    <a:pt x="107659" y="143433"/>
                  </a:lnTo>
                  <a:lnTo>
                    <a:pt x="92808" y="150741"/>
                  </a:lnTo>
                  <a:lnTo>
                    <a:pt x="79401" y="156782"/>
                  </a:lnTo>
                  <a:lnTo>
                    <a:pt x="66958" y="161977"/>
                  </a:lnTo>
                  <a:lnTo>
                    <a:pt x="55156" y="166610"/>
                  </a:lnTo>
                  <a:lnTo>
                    <a:pt x="48457" y="165024"/>
                  </a:lnTo>
                  <a:lnTo>
                    <a:pt x="45160" y="159292"/>
                  </a:lnTo>
                  <a:lnTo>
                    <a:pt x="44130" y="150796"/>
                  </a:lnTo>
                  <a:lnTo>
                    <a:pt x="46949" y="142795"/>
                  </a:lnTo>
                  <a:lnTo>
                    <a:pt x="52335" y="135124"/>
                  </a:lnTo>
                  <a:lnTo>
                    <a:pt x="59430" y="127673"/>
                  </a:lnTo>
                  <a:lnTo>
                    <a:pt x="68836" y="121536"/>
                  </a:lnTo>
                  <a:lnTo>
                    <a:pt x="79781" y="116277"/>
                  </a:lnTo>
                  <a:lnTo>
                    <a:pt x="91752" y="111602"/>
                  </a:lnTo>
                  <a:lnTo>
                    <a:pt x="104407" y="108485"/>
                  </a:lnTo>
                  <a:lnTo>
                    <a:pt x="117518" y="106407"/>
                  </a:lnTo>
                  <a:lnTo>
                    <a:pt x="130934" y="105022"/>
                  </a:lnTo>
                  <a:lnTo>
                    <a:pt x="143383" y="105267"/>
                  </a:lnTo>
                  <a:lnTo>
                    <a:pt x="155189" y="106599"/>
                  </a:lnTo>
                  <a:lnTo>
                    <a:pt x="166565" y="108656"/>
                  </a:lnTo>
                  <a:lnTo>
                    <a:pt x="177655" y="113533"/>
                  </a:lnTo>
                  <a:lnTo>
                    <a:pt x="188553" y="120290"/>
                  </a:lnTo>
                  <a:lnTo>
                    <a:pt x="199326" y="128301"/>
                  </a:lnTo>
                  <a:lnTo>
                    <a:pt x="207675" y="137147"/>
                  </a:lnTo>
                  <a:lnTo>
                    <a:pt x="214410" y="146550"/>
                  </a:lnTo>
                  <a:lnTo>
                    <a:pt x="220069" y="156325"/>
                  </a:lnTo>
                  <a:lnTo>
                    <a:pt x="222673" y="167516"/>
                  </a:lnTo>
                  <a:lnTo>
                    <a:pt x="223240" y="179652"/>
                  </a:lnTo>
                  <a:lnTo>
                    <a:pt x="222451" y="192416"/>
                  </a:lnTo>
                  <a:lnTo>
                    <a:pt x="219586" y="205600"/>
                  </a:lnTo>
                  <a:lnTo>
                    <a:pt x="215339" y="219064"/>
                  </a:lnTo>
                  <a:lnTo>
                    <a:pt x="210171" y="232715"/>
                  </a:lnTo>
                  <a:lnTo>
                    <a:pt x="200882" y="244152"/>
                  </a:lnTo>
                  <a:lnTo>
                    <a:pt x="188847" y="254114"/>
                  </a:lnTo>
                  <a:lnTo>
                    <a:pt x="105764" y="308753"/>
                  </a:lnTo>
                  <a:lnTo>
                    <a:pt x="93882" y="313542"/>
                  </a:lnTo>
                  <a:lnTo>
                    <a:pt x="81286" y="316735"/>
                  </a:lnTo>
                  <a:lnTo>
                    <a:pt x="68213" y="318864"/>
                  </a:lnTo>
                  <a:lnTo>
                    <a:pt x="55993" y="319115"/>
                  </a:lnTo>
                  <a:lnTo>
                    <a:pt x="44340" y="318113"/>
                  </a:lnTo>
                  <a:lnTo>
                    <a:pt x="0" y="31260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7635199" y="4811827"/>
              <a:ext cx="194634" cy="329278"/>
            </a:xfrm>
            <a:custGeom>
              <a:avLst/>
              <a:gdLst/>
              <a:ahLst/>
              <a:cxnLst/>
              <a:rect l="0" t="0" r="0" b="0"/>
              <a:pathLst>
                <a:path w="194634" h="329278">
                  <a:moveTo>
                    <a:pt x="180770" y="31553"/>
                  </a:moveTo>
                  <a:lnTo>
                    <a:pt x="169603" y="20386"/>
                  </a:lnTo>
                  <a:lnTo>
                    <a:pt x="161639" y="17096"/>
                  </a:lnTo>
                  <a:lnTo>
                    <a:pt x="151655" y="14903"/>
                  </a:lnTo>
                  <a:lnTo>
                    <a:pt x="140325" y="13442"/>
                  </a:lnTo>
                  <a:lnTo>
                    <a:pt x="128097" y="12467"/>
                  </a:lnTo>
                  <a:lnTo>
                    <a:pt x="115270" y="11817"/>
                  </a:lnTo>
                  <a:lnTo>
                    <a:pt x="102045" y="11384"/>
                  </a:lnTo>
                  <a:lnTo>
                    <a:pt x="89722" y="12264"/>
                  </a:lnTo>
                  <a:lnTo>
                    <a:pt x="78001" y="14019"/>
                  </a:lnTo>
                  <a:lnTo>
                    <a:pt x="66681" y="16358"/>
                  </a:lnTo>
                  <a:lnTo>
                    <a:pt x="56797" y="20254"/>
                  </a:lnTo>
                  <a:lnTo>
                    <a:pt x="47870" y="25189"/>
                  </a:lnTo>
                  <a:lnTo>
                    <a:pt x="39582" y="30816"/>
                  </a:lnTo>
                  <a:lnTo>
                    <a:pt x="31719" y="36905"/>
                  </a:lnTo>
                  <a:lnTo>
                    <a:pt x="24141" y="43301"/>
                  </a:lnTo>
                  <a:lnTo>
                    <a:pt x="16750" y="49903"/>
                  </a:lnTo>
                  <a:lnTo>
                    <a:pt x="10656" y="57810"/>
                  </a:lnTo>
                  <a:lnTo>
                    <a:pt x="5423" y="66586"/>
                  </a:lnTo>
                  <a:lnTo>
                    <a:pt x="767" y="75944"/>
                  </a:lnTo>
                  <a:lnTo>
                    <a:pt x="0" y="84519"/>
                  </a:lnTo>
                  <a:lnTo>
                    <a:pt x="1825" y="92573"/>
                  </a:lnTo>
                  <a:lnTo>
                    <a:pt x="5379" y="100280"/>
                  </a:lnTo>
                  <a:lnTo>
                    <a:pt x="12424" y="107755"/>
                  </a:lnTo>
                  <a:lnTo>
                    <a:pt x="21794" y="115076"/>
                  </a:lnTo>
                  <a:lnTo>
                    <a:pt x="32715" y="122293"/>
                  </a:lnTo>
                  <a:lnTo>
                    <a:pt x="44671" y="128274"/>
                  </a:lnTo>
                  <a:lnTo>
                    <a:pt x="57315" y="133429"/>
                  </a:lnTo>
                  <a:lnTo>
                    <a:pt x="70420" y="138035"/>
                  </a:lnTo>
                  <a:lnTo>
                    <a:pt x="81494" y="143443"/>
                  </a:lnTo>
                  <a:lnTo>
                    <a:pt x="91214" y="149385"/>
                  </a:lnTo>
                  <a:lnTo>
                    <a:pt x="109415" y="162220"/>
                  </a:lnTo>
                  <a:lnTo>
                    <a:pt x="129190" y="175716"/>
                  </a:lnTo>
                  <a:lnTo>
                    <a:pt x="138203" y="182587"/>
                  </a:lnTo>
                  <a:lnTo>
                    <a:pt x="146549" y="189505"/>
                  </a:lnTo>
                  <a:lnTo>
                    <a:pt x="154450" y="196454"/>
                  </a:lnTo>
                  <a:lnTo>
                    <a:pt x="162054" y="204593"/>
                  </a:lnTo>
                  <a:lnTo>
                    <a:pt x="169461" y="213524"/>
                  </a:lnTo>
                  <a:lnTo>
                    <a:pt x="176736" y="222984"/>
                  </a:lnTo>
                  <a:lnTo>
                    <a:pt x="182755" y="233966"/>
                  </a:lnTo>
                  <a:lnTo>
                    <a:pt x="187936" y="245961"/>
                  </a:lnTo>
                  <a:lnTo>
                    <a:pt x="192559" y="258633"/>
                  </a:lnTo>
                  <a:lnTo>
                    <a:pt x="190967" y="269417"/>
                  </a:lnTo>
                  <a:lnTo>
                    <a:pt x="185231" y="278945"/>
                  </a:lnTo>
                  <a:lnTo>
                    <a:pt x="176732" y="287633"/>
                  </a:lnTo>
                  <a:lnTo>
                    <a:pt x="167561" y="295763"/>
                  </a:lnTo>
                  <a:lnTo>
                    <a:pt x="157940" y="303520"/>
                  </a:lnTo>
                  <a:lnTo>
                    <a:pt x="148021" y="311028"/>
                  </a:lnTo>
                  <a:lnTo>
                    <a:pt x="136733" y="317203"/>
                  </a:lnTo>
                  <a:lnTo>
                    <a:pt x="124534" y="322487"/>
                  </a:lnTo>
                  <a:lnTo>
                    <a:pt x="111726" y="327179"/>
                  </a:lnTo>
                  <a:lnTo>
                    <a:pt x="99682" y="329139"/>
                  </a:lnTo>
                  <a:lnTo>
                    <a:pt x="88146" y="329277"/>
                  </a:lnTo>
                  <a:lnTo>
                    <a:pt x="76951" y="328199"/>
                  </a:lnTo>
                  <a:lnTo>
                    <a:pt x="67149" y="325144"/>
                  </a:lnTo>
                  <a:lnTo>
                    <a:pt x="58277" y="320770"/>
                  </a:lnTo>
                  <a:lnTo>
                    <a:pt x="50026" y="315517"/>
                  </a:lnTo>
                  <a:lnTo>
                    <a:pt x="48031" y="310846"/>
                  </a:lnTo>
                  <a:lnTo>
                    <a:pt x="50207" y="306564"/>
                  </a:lnTo>
                  <a:lnTo>
                    <a:pt x="55164" y="302540"/>
                  </a:lnTo>
                  <a:lnTo>
                    <a:pt x="59636" y="296352"/>
                  </a:lnTo>
                  <a:lnTo>
                    <a:pt x="63787" y="288720"/>
                  </a:lnTo>
                  <a:lnTo>
                    <a:pt x="67723" y="280127"/>
                  </a:lnTo>
                  <a:lnTo>
                    <a:pt x="84429" y="245699"/>
                  </a:lnTo>
                  <a:lnTo>
                    <a:pt x="92002" y="231579"/>
                  </a:lnTo>
                  <a:lnTo>
                    <a:pt x="109764" y="200309"/>
                  </a:lnTo>
                  <a:lnTo>
                    <a:pt x="118241" y="187296"/>
                  </a:lnTo>
                  <a:lnTo>
                    <a:pt x="126229" y="176284"/>
                  </a:lnTo>
                  <a:lnTo>
                    <a:pt x="133892" y="166605"/>
                  </a:lnTo>
                  <a:lnTo>
                    <a:pt x="141337" y="156646"/>
                  </a:lnTo>
                  <a:lnTo>
                    <a:pt x="155843" y="136232"/>
                  </a:lnTo>
                  <a:lnTo>
                    <a:pt x="162983" y="124711"/>
                  </a:lnTo>
                  <a:lnTo>
                    <a:pt x="170081" y="112356"/>
                  </a:lnTo>
                  <a:lnTo>
                    <a:pt x="177149" y="99445"/>
                  </a:lnTo>
                  <a:lnTo>
                    <a:pt x="183030" y="87332"/>
                  </a:lnTo>
                  <a:lnTo>
                    <a:pt x="188121" y="75751"/>
                  </a:lnTo>
                  <a:lnTo>
                    <a:pt x="192682" y="64524"/>
                  </a:lnTo>
                  <a:lnTo>
                    <a:pt x="194554" y="53534"/>
                  </a:lnTo>
                  <a:lnTo>
                    <a:pt x="194633" y="42701"/>
                  </a:lnTo>
                  <a:lnTo>
                    <a:pt x="18077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3" name="Group 112"/>
          <p:cNvGrpSpPr/>
          <p:nvPr/>
        </p:nvGrpSpPr>
        <p:grpSpPr>
          <a:xfrm>
            <a:off x="7337129" y="4308771"/>
            <a:ext cx="368117" cy="378634"/>
            <a:chOff x="7337129" y="4308771"/>
            <a:chExt cx="368117" cy="378634"/>
          </a:xfrm>
        </p:grpSpPr>
        <p:sp>
          <p:nvSpPr>
            <p:cNvPr id="111" name="Freeform 110"/>
            <p:cNvSpPr/>
            <p:nvPr/>
          </p:nvSpPr>
          <p:spPr>
            <a:xfrm>
              <a:off x="7442305" y="4350841"/>
              <a:ext cx="252423" cy="262941"/>
            </a:xfrm>
            <a:custGeom>
              <a:avLst/>
              <a:gdLst/>
              <a:ahLst/>
              <a:cxnLst/>
              <a:rect l="0" t="0" r="0" b="0"/>
              <a:pathLst>
                <a:path w="252423" h="262941">
                  <a:moveTo>
                    <a:pt x="0" y="0"/>
                  </a:moveTo>
                  <a:lnTo>
                    <a:pt x="5583" y="22333"/>
                  </a:lnTo>
                  <a:lnTo>
                    <a:pt x="8396" y="32418"/>
                  </a:lnTo>
                  <a:lnTo>
                    <a:pt x="14639" y="52973"/>
                  </a:lnTo>
                  <a:lnTo>
                    <a:pt x="19108" y="63362"/>
                  </a:lnTo>
                  <a:lnTo>
                    <a:pt x="24425" y="73794"/>
                  </a:lnTo>
                  <a:lnTo>
                    <a:pt x="30307" y="84254"/>
                  </a:lnTo>
                  <a:lnTo>
                    <a:pt x="36565" y="93566"/>
                  </a:lnTo>
                  <a:lnTo>
                    <a:pt x="43075" y="102110"/>
                  </a:lnTo>
                  <a:lnTo>
                    <a:pt x="49751" y="110144"/>
                  </a:lnTo>
                  <a:lnTo>
                    <a:pt x="56540" y="117837"/>
                  </a:lnTo>
                  <a:lnTo>
                    <a:pt x="70316" y="132617"/>
                  </a:lnTo>
                  <a:lnTo>
                    <a:pt x="78430" y="139831"/>
                  </a:lnTo>
                  <a:lnTo>
                    <a:pt x="87346" y="146977"/>
                  </a:lnTo>
                  <a:lnTo>
                    <a:pt x="96795" y="154078"/>
                  </a:lnTo>
                  <a:lnTo>
                    <a:pt x="106600" y="162319"/>
                  </a:lnTo>
                  <a:lnTo>
                    <a:pt x="116643" y="171318"/>
                  </a:lnTo>
                  <a:lnTo>
                    <a:pt x="126844" y="180823"/>
                  </a:lnTo>
                  <a:lnTo>
                    <a:pt x="137150" y="189498"/>
                  </a:lnTo>
                  <a:lnTo>
                    <a:pt x="147528" y="197617"/>
                  </a:lnTo>
                  <a:lnTo>
                    <a:pt x="157952" y="205368"/>
                  </a:lnTo>
                  <a:lnTo>
                    <a:pt x="178882" y="220212"/>
                  </a:lnTo>
                  <a:lnTo>
                    <a:pt x="189372" y="227443"/>
                  </a:lnTo>
                  <a:lnTo>
                    <a:pt x="199871" y="233432"/>
                  </a:lnTo>
                  <a:lnTo>
                    <a:pt x="210376" y="238593"/>
                  </a:lnTo>
                  <a:lnTo>
                    <a:pt x="252422" y="26294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7337129" y="4308771"/>
              <a:ext cx="368117" cy="378634"/>
            </a:xfrm>
            <a:custGeom>
              <a:avLst/>
              <a:gdLst/>
              <a:ahLst/>
              <a:cxnLst/>
              <a:rect l="0" t="0" r="0" b="0"/>
              <a:pathLst>
                <a:path w="368117" h="378634">
                  <a:moveTo>
                    <a:pt x="368116" y="0"/>
                  </a:moveTo>
                  <a:lnTo>
                    <a:pt x="351366" y="5583"/>
                  </a:lnTo>
                  <a:lnTo>
                    <a:pt x="344094" y="10733"/>
                  </a:lnTo>
                  <a:lnTo>
                    <a:pt x="336909" y="17673"/>
                  </a:lnTo>
                  <a:lnTo>
                    <a:pt x="329782" y="25805"/>
                  </a:lnTo>
                  <a:lnTo>
                    <a:pt x="321525" y="35901"/>
                  </a:lnTo>
                  <a:lnTo>
                    <a:pt x="303000" y="59584"/>
                  </a:lnTo>
                  <a:lnTo>
                    <a:pt x="272862" y="99198"/>
                  </a:lnTo>
                  <a:lnTo>
                    <a:pt x="263711" y="110539"/>
                  </a:lnTo>
                  <a:lnTo>
                    <a:pt x="255274" y="120438"/>
                  </a:lnTo>
                  <a:lnTo>
                    <a:pt x="247311" y="129373"/>
                  </a:lnTo>
                  <a:lnTo>
                    <a:pt x="238497" y="137668"/>
                  </a:lnTo>
                  <a:lnTo>
                    <a:pt x="229116" y="145535"/>
                  </a:lnTo>
                  <a:lnTo>
                    <a:pt x="219356" y="153117"/>
                  </a:lnTo>
                  <a:lnTo>
                    <a:pt x="210511" y="160509"/>
                  </a:lnTo>
                  <a:lnTo>
                    <a:pt x="202278" y="167774"/>
                  </a:lnTo>
                  <a:lnTo>
                    <a:pt x="186897" y="182079"/>
                  </a:lnTo>
                  <a:lnTo>
                    <a:pt x="157978" y="210307"/>
                  </a:lnTo>
                  <a:lnTo>
                    <a:pt x="45576" y="322539"/>
                  </a:lnTo>
                  <a:lnTo>
                    <a:pt x="38564" y="330719"/>
                  </a:lnTo>
                  <a:lnTo>
                    <a:pt x="31553" y="339679"/>
                  </a:lnTo>
                  <a:lnTo>
                    <a:pt x="0" y="37863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4" name="Freeform 113"/>
          <p:cNvSpPr/>
          <p:nvPr/>
        </p:nvSpPr>
        <p:spPr>
          <a:xfrm>
            <a:off x="94658" y="4892693"/>
            <a:ext cx="31554" cy="3118"/>
          </a:xfrm>
          <a:custGeom>
            <a:avLst/>
            <a:gdLst/>
            <a:ahLst/>
            <a:cxnLst/>
            <a:rect l="0" t="0" r="0" b="0"/>
            <a:pathLst>
              <a:path w="31554" h="3118">
                <a:moveTo>
                  <a:pt x="31553" y="3117"/>
                </a:moveTo>
                <a:lnTo>
                  <a:pt x="22204" y="0"/>
                </a:lnTo>
                <a:lnTo>
                  <a:pt x="0" y="311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4" name="Group 123"/>
          <p:cNvGrpSpPr/>
          <p:nvPr/>
        </p:nvGrpSpPr>
        <p:grpSpPr>
          <a:xfrm>
            <a:off x="969407" y="4450101"/>
            <a:ext cx="1546088" cy="809856"/>
            <a:chOff x="969407" y="4450101"/>
            <a:chExt cx="1546088" cy="809856"/>
          </a:xfrm>
        </p:grpSpPr>
        <p:sp>
          <p:nvSpPr>
            <p:cNvPr id="115" name="Freeform 114"/>
            <p:cNvSpPr/>
            <p:nvPr/>
          </p:nvSpPr>
          <p:spPr>
            <a:xfrm>
              <a:off x="1341981" y="4450101"/>
              <a:ext cx="37613" cy="357599"/>
            </a:xfrm>
            <a:custGeom>
              <a:avLst/>
              <a:gdLst/>
              <a:ahLst/>
              <a:cxnLst/>
              <a:rect l="0" t="0" r="0" b="0"/>
              <a:pathLst>
                <a:path w="37613" h="357599">
                  <a:moveTo>
                    <a:pt x="6059" y="0"/>
                  </a:moveTo>
                  <a:lnTo>
                    <a:pt x="476" y="16750"/>
                  </a:lnTo>
                  <a:lnTo>
                    <a:pt x="0" y="25190"/>
                  </a:lnTo>
                  <a:lnTo>
                    <a:pt x="851" y="34322"/>
                  </a:lnTo>
                  <a:lnTo>
                    <a:pt x="2587" y="43917"/>
                  </a:lnTo>
                  <a:lnTo>
                    <a:pt x="4913" y="53819"/>
                  </a:lnTo>
                  <a:lnTo>
                    <a:pt x="7632" y="63926"/>
                  </a:lnTo>
                  <a:lnTo>
                    <a:pt x="13770" y="84505"/>
                  </a:lnTo>
                  <a:lnTo>
                    <a:pt x="20393" y="105337"/>
                  </a:lnTo>
                  <a:lnTo>
                    <a:pt x="22627" y="118138"/>
                  </a:lnTo>
                  <a:lnTo>
                    <a:pt x="24116" y="132516"/>
                  </a:lnTo>
                  <a:lnTo>
                    <a:pt x="25109" y="147943"/>
                  </a:lnTo>
                  <a:lnTo>
                    <a:pt x="26212" y="177551"/>
                  </a:lnTo>
                  <a:lnTo>
                    <a:pt x="26506" y="191990"/>
                  </a:lnTo>
                  <a:lnTo>
                    <a:pt x="27871" y="206291"/>
                  </a:lnTo>
                  <a:lnTo>
                    <a:pt x="29949" y="220499"/>
                  </a:lnTo>
                  <a:lnTo>
                    <a:pt x="32503" y="234646"/>
                  </a:lnTo>
                  <a:lnTo>
                    <a:pt x="33038" y="248752"/>
                  </a:lnTo>
                  <a:lnTo>
                    <a:pt x="32225" y="262830"/>
                  </a:lnTo>
                  <a:lnTo>
                    <a:pt x="30515" y="276890"/>
                  </a:lnTo>
                  <a:lnTo>
                    <a:pt x="29375" y="290938"/>
                  </a:lnTo>
                  <a:lnTo>
                    <a:pt x="28615" y="304977"/>
                  </a:lnTo>
                  <a:lnTo>
                    <a:pt x="37612" y="35759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1463734" y="4681488"/>
              <a:ext cx="10518" cy="42071"/>
            </a:xfrm>
            <a:custGeom>
              <a:avLst/>
              <a:gdLst/>
              <a:ahLst/>
              <a:cxnLst/>
              <a:rect l="0" t="0" r="0" b="0"/>
              <a:pathLst>
                <a:path w="10518" h="42071">
                  <a:moveTo>
                    <a:pt x="0" y="0"/>
                  </a:moveTo>
                  <a:lnTo>
                    <a:pt x="3116" y="9349"/>
                  </a:lnTo>
                  <a:lnTo>
                    <a:pt x="10517" y="4207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1655851" y="4494756"/>
              <a:ext cx="157960" cy="308215"/>
            </a:xfrm>
            <a:custGeom>
              <a:avLst/>
              <a:gdLst/>
              <a:ahLst/>
              <a:cxnLst/>
              <a:rect l="0" t="0" r="0" b="0"/>
              <a:pathLst>
                <a:path w="157960" h="308215">
                  <a:moveTo>
                    <a:pt x="154963" y="50003"/>
                  </a:moveTo>
                  <a:lnTo>
                    <a:pt x="125685" y="20725"/>
                  </a:lnTo>
                  <a:lnTo>
                    <a:pt x="117915" y="15292"/>
                  </a:lnTo>
                  <a:lnTo>
                    <a:pt x="109230" y="10502"/>
                  </a:lnTo>
                  <a:lnTo>
                    <a:pt x="99933" y="6139"/>
                  </a:lnTo>
                  <a:lnTo>
                    <a:pt x="89061" y="3231"/>
                  </a:lnTo>
                  <a:lnTo>
                    <a:pt x="77138" y="1293"/>
                  </a:lnTo>
                  <a:lnTo>
                    <a:pt x="64516" y="0"/>
                  </a:lnTo>
                  <a:lnTo>
                    <a:pt x="52594" y="307"/>
                  </a:lnTo>
                  <a:lnTo>
                    <a:pt x="41141" y="1680"/>
                  </a:lnTo>
                  <a:lnTo>
                    <a:pt x="30000" y="3764"/>
                  </a:lnTo>
                  <a:lnTo>
                    <a:pt x="20235" y="8660"/>
                  </a:lnTo>
                  <a:lnTo>
                    <a:pt x="11388" y="15429"/>
                  </a:lnTo>
                  <a:lnTo>
                    <a:pt x="3152" y="23448"/>
                  </a:lnTo>
                  <a:lnTo>
                    <a:pt x="0" y="33468"/>
                  </a:lnTo>
                  <a:lnTo>
                    <a:pt x="235" y="44823"/>
                  </a:lnTo>
                  <a:lnTo>
                    <a:pt x="2729" y="57067"/>
                  </a:lnTo>
                  <a:lnTo>
                    <a:pt x="6729" y="69904"/>
                  </a:lnTo>
                  <a:lnTo>
                    <a:pt x="11733" y="83137"/>
                  </a:lnTo>
                  <a:lnTo>
                    <a:pt x="17406" y="96634"/>
                  </a:lnTo>
                  <a:lnTo>
                    <a:pt x="25863" y="109137"/>
                  </a:lnTo>
                  <a:lnTo>
                    <a:pt x="36175" y="120979"/>
                  </a:lnTo>
                  <a:lnTo>
                    <a:pt x="128724" y="213088"/>
                  </a:lnTo>
                  <a:lnTo>
                    <a:pt x="135133" y="221832"/>
                  </a:lnTo>
                  <a:lnTo>
                    <a:pt x="140575" y="231167"/>
                  </a:lnTo>
                  <a:lnTo>
                    <a:pt x="145371" y="240896"/>
                  </a:lnTo>
                  <a:lnTo>
                    <a:pt x="149737" y="250888"/>
                  </a:lnTo>
                  <a:lnTo>
                    <a:pt x="153817" y="261056"/>
                  </a:lnTo>
                  <a:lnTo>
                    <a:pt x="157705" y="271340"/>
                  </a:lnTo>
                  <a:lnTo>
                    <a:pt x="157959" y="280533"/>
                  </a:lnTo>
                  <a:lnTo>
                    <a:pt x="155792" y="289000"/>
                  </a:lnTo>
                  <a:lnTo>
                    <a:pt x="152010" y="296980"/>
                  </a:lnTo>
                  <a:lnTo>
                    <a:pt x="144814" y="302301"/>
                  </a:lnTo>
                  <a:lnTo>
                    <a:pt x="135342" y="305849"/>
                  </a:lnTo>
                  <a:lnTo>
                    <a:pt x="124354" y="308214"/>
                  </a:lnTo>
                  <a:lnTo>
                    <a:pt x="113522" y="307453"/>
                  </a:lnTo>
                  <a:lnTo>
                    <a:pt x="102794" y="304608"/>
                  </a:lnTo>
                  <a:lnTo>
                    <a:pt x="92137" y="300375"/>
                  </a:lnTo>
                  <a:lnTo>
                    <a:pt x="81526" y="295215"/>
                  </a:lnTo>
                  <a:lnTo>
                    <a:pt x="70947" y="289438"/>
                  </a:lnTo>
                  <a:lnTo>
                    <a:pt x="60388" y="283250"/>
                  </a:lnTo>
                  <a:lnTo>
                    <a:pt x="52180" y="275618"/>
                  </a:lnTo>
                  <a:lnTo>
                    <a:pt x="45539" y="267025"/>
                  </a:lnTo>
                  <a:lnTo>
                    <a:pt x="39944" y="257789"/>
                  </a:lnTo>
                  <a:lnTo>
                    <a:pt x="38550" y="246958"/>
                  </a:lnTo>
                  <a:lnTo>
                    <a:pt x="39959" y="235063"/>
                  </a:lnTo>
                  <a:lnTo>
                    <a:pt x="43235" y="222459"/>
                  </a:lnTo>
                  <a:lnTo>
                    <a:pt x="50094" y="211718"/>
                  </a:lnTo>
                  <a:lnTo>
                    <a:pt x="59341" y="202221"/>
                  </a:lnTo>
                  <a:lnTo>
                    <a:pt x="70180" y="193552"/>
                  </a:lnTo>
                  <a:lnTo>
                    <a:pt x="80912" y="185435"/>
                  </a:lnTo>
                  <a:lnTo>
                    <a:pt x="102185" y="170185"/>
                  </a:lnTo>
                  <a:lnTo>
                    <a:pt x="112766" y="161677"/>
                  </a:lnTo>
                  <a:lnTo>
                    <a:pt x="123326" y="152499"/>
                  </a:lnTo>
                  <a:lnTo>
                    <a:pt x="133872" y="142875"/>
                  </a:lnTo>
                  <a:lnTo>
                    <a:pt x="142071" y="131784"/>
                  </a:lnTo>
                  <a:lnTo>
                    <a:pt x="148706" y="119716"/>
                  </a:lnTo>
                  <a:lnTo>
                    <a:pt x="154298" y="106996"/>
                  </a:lnTo>
                  <a:lnTo>
                    <a:pt x="155688" y="95010"/>
                  </a:lnTo>
                  <a:lnTo>
                    <a:pt x="154278" y="83513"/>
                  </a:lnTo>
                  <a:lnTo>
                    <a:pt x="151001" y="72343"/>
                  </a:lnTo>
                  <a:lnTo>
                    <a:pt x="146478" y="62559"/>
                  </a:lnTo>
                  <a:lnTo>
                    <a:pt x="141126" y="53699"/>
                  </a:lnTo>
                  <a:lnTo>
                    <a:pt x="112893" y="2896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1922546" y="4528182"/>
              <a:ext cx="222072" cy="298891"/>
            </a:xfrm>
            <a:custGeom>
              <a:avLst/>
              <a:gdLst/>
              <a:ahLst/>
              <a:cxnLst/>
              <a:rect l="0" t="0" r="0" b="0"/>
              <a:pathLst>
                <a:path w="222072" h="298891">
                  <a:moveTo>
                    <a:pt x="77585" y="6059"/>
                  </a:moveTo>
                  <a:lnTo>
                    <a:pt x="60835" y="476"/>
                  </a:lnTo>
                  <a:lnTo>
                    <a:pt x="52395" y="0"/>
                  </a:lnTo>
                  <a:lnTo>
                    <a:pt x="43262" y="851"/>
                  </a:lnTo>
                  <a:lnTo>
                    <a:pt x="33668" y="2587"/>
                  </a:lnTo>
                  <a:lnTo>
                    <a:pt x="26103" y="7250"/>
                  </a:lnTo>
                  <a:lnTo>
                    <a:pt x="19892" y="13865"/>
                  </a:lnTo>
                  <a:lnTo>
                    <a:pt x="14582" y="21781"/>
                  </a:lnTo>
                  <a:lnTo>
                    <a:pt x="9873" y="31733"/>
                  </a:lnTo>
                  <a:lnTo>
                    <a:pt x="5566" y="43041"/>
                  </a:lnTo>
                  <a:lnTo>
                    <a:pt x="1525" y="55255"/>
                  </a:lnTo>
                  <a:lnTo>
                    <a:pt x="0" y="66904"/>
                  </a:lnTo>
                  <a:lnTo>
                    <a:pt x="152" y="78175"/>
                  </a:lnTo>
                  <a:lnTo>
                    <a:pt x="1422" y="89195"/>
                  </a:lnTo>
                  <a:lnTo>
                    <a:pt x="3437" y="100048"/>
                  </a:lnTo>
                  <a:lnTo>
                    <a:pt x="5950" y="110789"/>
                  </a:lnTo>
                  <a:lnTo>
                    <a:pt x="8793" y="121455"/>
                  </a:lnTo>
                  <a:lnTo>
                    <a:pt x="11857" y="125060"/>
                  </a:lnTo>
                  <a:lnTo>
                    <a:pt x="15069" y="123958"/>
                  </a:lnTo>
                  <a:lnTo>
                    <a:pt x="18378" y="119717"/>
                  </a:lnTo>
                  <a:lnTo>
                    <a:pt x="24090" y="114553"/>
                  </a:lnTo>
                  <a:lnTo>
                    <a:pt x="31404" y="108772"/>
                  </a:lnTo>
                  <a:lnTo>
                    <a:pt x="39786" y="102582"/>
                  </a:lnTo>
                  <a:lnTo>
                    <a:pt x="50049" y="99623"/>
                  </a:lnTo>
                  <a:lnTo>
                    <a:pt x="61565" y="98820"/>
                  </a:lnTo>
                  <a:lnTo>
                    <a:pt x="73917" y="99452"/>
                  </a:lnTo>
                  <a:lnTo>
                    <a:pt x="86826" y="102212"/>
                  </a:lnTo>
                  <a:lnTo>
                    <a:pt x="100106" y="106388"/>
                  </a:lnTo>
                  <a:lnTo>
                    <a:pt x="113634" y="111510"/>
                  </a:lnTo>
                  <a:lnTo>
                    <a:pt x="126159" y="118430"/>
                  </a:lnTo>
                  <a:lnTo>
                    <a:pt x="138015" y="126549"/>
                  </a:lnTo>
                  <a:lnTo>
                    <a:pt x="149424" y="135468"/>
                  </a:lnTo>
                  <a:lnTo>
                    <a:pt x="159368" y="144920"/>
                  </a:lnTo>
                  <a:lnTo>
                    <a:pt x="168334" y="154727"/>
                  </a:lnTo>
                  <a:lnTo>
                    <a:pt x="176649" y="164771"/>
                  </a:lnTo>
                  <a:lnTo>
                    <a:pt x="184530" y="174972"/>
                  </a:lnTo>
                  <a:lnTo>
                    <a:pt x="192121" y="185280"/>
                  </a:lnTo>
                  <a:lnTo>
                    <a:pt x="199518" y="195657"/>
                  </a:lnTo>
                  <a:lnTo>
                    <a:pt x="205619" y="206081"/>
                  </a:lnTo>
                  <a:lnTo>
                    <a:pt x="210854" y="216536"/>
                  </a:lnTo>
                  <a:lnTo>
                    <a:pt x="215513" y="227012"/>
                  </a:lnTo>
                  <a:lnTo>
                    <a:pt x="218620" y="238670"/>
                  </a:lnTo>
                  <a:lnTo>
                    <a:pt x="220690" y="251117"/>
                  </a:lnTo>
                  <a:lnTo>
                    <a:pt x="222071" y="264090"/>
                  </a:lnTo>
                  <a:lnTo>
                    <a:pt x="218316" y="273907"/>
                  </a:lnTo>
                  <a:lnTo>
                    <a:pt x="211139" y="281620"/>
                  </a:lnTo>
                  <a:lnTo>
                    <a:pt x="201680" y="287931"/>
                  </a:lnTo>
                  <a:lnTo>
                    <a:pt x="189530" y="292138"/>
                  </a:lnTo>
                  <a:lnTo>
                    <a:pt x="175588" y="294942"/>
                  </a:lnTo>
                  <a:lnTo>
                    <a:pt x="160450" y="296813"/>
                  </a:lnTo>
                  <a:lnTo>
                    <a:pt x="144514" y="298059"/>
                  </a:lnTo>
                  <a:lnTo>
                    <a:pt x="128048" y="298890"/>
                  </a:lnTo>
                  <a:lnTo>
                    <a:pt x="56550" y="29003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1064065" y="4797181"/>
              <a:ext cx="115694" cy="199836"/>
            </a:xfrm>
            <a:custGeom>
              <a:avLst/>
              <a:gdLst/>
              <a:ahLst/>
              <a:cxnLst/>
              <a:rect l="0" t="0" r="0" b="0"/>
              <a:pathLst>
                <a:path w="115694" h="199836">
                  <a:moveTo>
                    <a:pt x="0" y="0"/>
                  </a:moveTo>
                  <a:lnTo>
                    <a:pt x="5583" y="16751"/>
                  </a:lnTo>
                  <a:lnTo>
                    <a:pt x="8397" y="26359"/>
                  </a:lnTo>
                  <a:lnTo>
                    <a:pt x="14639" y="49501"/>
                  </a:lnTo>
                  <a:lnTo>
                    <a:pt x="20277" y="61048"/>
                  </a:lnTo>
                  <a:lnTo>
                    <a:pt x="27541" y="72251"/>
                  </a:lnTo>
                  <a:lnTo>
                    <a:pt x="35890" y="83226"/>
                  </a:lnTo>
                  <a:lnTo>
                    <a:pt x="51399" y="104770"/>
                  </a:lnTo>
                  <a:lnTo>
                    <a:pt x="58807" y="115423"/>
                  </a:lnTo>
                  <a:lnTo>
                    <a:pt x="64915" y="126031"/>
                  </a:lnTo>
                  <a:lnTo>
                    <a:pt x="70155" y="136609"/>
                  </a:lnTo>
                  <a:lnTo>
                    <a:pt x="74817" y="147166"/>
                  </a:lnTo>
                  <a:lnTo>
                    <a:pt x="80262" y="156542"/>
                  </a:lnTo>
                  <a:lnTo>
                    <a:pt x="86229" y="165130"/>
                  </a:lnTo>
                  <a:lnTo>
                    <a:pt x="115693" y="19983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1032512" y="4797181"/>
              <a:ext cx="136730" cy="210353"/>
            </a:xfrm>
            <a:custGeom>
              <a:avLst/>
              <a:gdLst/>
              <a:ahLst/>
              <a:cxnLst/>
              <a:rect l="0" t="0" r="0" b="0"/>
              <a:pathLst>
                <a:path w="136730" h="210353">
                  <a:moveTo>
                    <a:pt x="136729" y="0"/>
                  </a:moveTo>
                  <a:lnTo>
                    <a:pt x="125562" y="22334"/>
                  </a:lnTo>
                  <a:lnTo>
                    <a:pt x="121104" y="32419"/>
                  </a:lnTo>
                  <a:lnTo>
                    <a:pt x="116963" y="42648"/>
                  </a:lnTo>
                  <a:lnTo>
                    <a:pt x="113034" y="52973"/>
                  </a:lnTo>
                  <a:lnTo>
                    <a:pt x="108078" y="62194"/>
                  </a:lnTo>
                  <a:lnTo>
                    <a:pt x="102436" y="70678"/>
                  </a:lnTo>
                  <a:lnTo>
                    <a:pt x="96338" y="78672"/>
                  </a:lnTo>
                  <a:lnTo>
                    <a:pt x="89935" y="87506"/>
                  </a:lnTo>
                  <a:lnTo>
                    <a:pt x="76588" y="106672"/>
                  </a:lnTo>
                  <a:lnTo>
                    <a:pt x="68588" y="116691"/>
                  </a:lnTo>
                  <a:lnTo>
                    <a:pt x="59749" y="126876"/>
                  </a:lnTo>
                  <a:lnTo>
                    <a:pt x="50350" y="137172"/>
                  </a:lnTo>
                  <a:lnTo>
                    <a:pt x="41747" y="147542"/>
                  </a:lnTo>
                  <a:lnTo>
                    <a:pt x="33675" y="157961"/>
                  </a:lnTo>
                  <a:lnTo>
                    <a:pt x="0" y="21035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a:off x="1653051" y="4885780"/>
              <a:ext cx="163660" cy="225609"/>
            </a:xfrm>
            <a:custGeom>
              <a:avLst/>
              <a:gdLst/>
              <a:ahLst/>
              <a:cxnLst/>
              <a:rect l="0" t="0" r="0" b="0"/>
              <a:pathLst>
                <a:path w="163660" h="225609">
                  <a:moveTo>
                    <a:pt x="0" y="6060"/>
                  </a:moveTo>
                  <a:lnTo>
                    <a:pt x="22333" y="476"/>
                  </a:lnTo>
                  <a:lnTo>
                    <a:pt x="32418" y="0"/>
                  </a:lnTo>
                  <a:lnTo>
                    <a:pt x="42647" y="851"/>
                  </a:lnTo>
                  <a:lnTo>
                    <a:pt x="52972" y="2587"/>
                  </a:lnTo>
                  <a:lnTo>
                    <a:pt x="63362" y="4914"/>
                  </a:lnTo>
                  <a:lnTo>
                    <a:pt x="73794" y="7633"/>
                  </a:lnTo>
                  <a:lnTo>
                    <a:pt x="95903" y="13770"/>
                  </a:lnTo>
                  <a:lnTo>
                    <a:pt x="121310" y="20394"/>
                  </a:lnTo>
                  <a:lnTo>
                    <a:pt x="133461" y="24965"/>
                  </a:lnTo>
                  <a:lnTo>
                    <a:pt x="145068" y="30349"/>
                  </a:lnTo>
                  <a:lnTo>
                    <a:pt x="156312" y="36276"/>
                  </a:lnTo>
                  <a:lnTo>
                    <a:pt x="161470" y="43733"/>
                  </a:lnTo>
                  <a:lnTo>
                    <a:pt x="162572" y="52211"/>
                  </a:lnTo>
                  <a:lnTo>
                    <a:pt x="160969" y="61368"/>
                  </a:lnTo>
                  <a:lnTo>
                    <a:pt x="154057" y="67473"/>
                  </a:lnTo>
                  <a:lnTo>
                    <a:pt x="143606" y="71543"/>
                  </a:lnTo>
                  <a:lnTo>
                    <a:pt x="130796" y="74256"/>
                  </a:lnTo>
                  <a:lnTo>
                    <a:pt x="117582" y="76065"/>
                  </a:lnTo>
                  <a:lnTo>
                    <a:pt x="104097" y="77271"/>
                  </a:lnTo>
                  <a:lnTo>
                    <a:pt x="90433" y="78075"/>
                  </a:lnTo>
                  <a:lnTo>
                    <a:pt x="83661" y="80949"/>
                  </a:lnTo>
                  <a:lnTo>
                    <a:pt x="81484" y="85201"/>
                  </a:lnTo>
                  <a:lnTo>
                    <a:pt x="82369" y="90374"/>
                  </a:lnTo>
                  <a:lnTo>
                    <a:pt x="86465" y="94990"/>
                  </a:lnTo>
                  <a:lnTo>
                    <a:pt x="92702" y="99237"/>
                  </a:lnTo>
                  <a:lnTo>
                    <a:pt x="100366" y="103236"/>
                  </a:lnTo>
                  <a:lnTo>
                    <a:pt x="108981" y="107071"/>
                  </a:lnTo>
                  <a:lnTo>
                    <a:pt x="118230" y="110797"/>
                  </a:lnTo>
                  <a:lnTo>
                    <a:pt x="127902" y="114449"/>
                  </a:lnTo>
                  <a:lnTo>
                    <a:pt x="136687" y="120390"/>
                  </a:lnTo>
                  <a:lnTo>
                    <a:pt x="144881" y="127856"/>
                  </a:lnTo>
                  <a:lnTo>
                    <a:pt x="152681" y="136339"/>
                  </a:lnTo>
                  <a:lnTo>
                    <a:pt x="157881" y="146669"/>
                  </a:lnTo>
                  <a:lnTo>
                    <a:pt x="161348" y="158231"/>
                  </a:lnTo>
                  <a:lnTo>
                    <a:pt x="163659" y="170612"/>
                  </a:lnTo>
                  <a:lnTo>
                    <a:pt x="162862" y="181204"/>
                  </a:lnTo>
                  <a:lnTo>
                    <a:pt x="159994" y="190603"/>
                  </a:lnTo>
                  <a:lnTo>
                    <a:pt x="155745" y="199206"/>
                  </a:lnTo>
                  <a:lnTo>
                    <a:pt x="149406" y="206109"/>
                  </a:lnTo>
                  <a:lnTo>
                    <a:pt x="141674" y="211881"/>
                  </a:lnTo>
                  <a:lnTo>
                    <a:pt x="133014" y="216897"/>
                  </a:lnTo>
                  <a:lnTo>
                    <a:pt x="121397" y="220241"/>
                  </a:lnTo>
                  <a:lnTo>
                    <a:pt x="107809" y="222470"/>
                  </a:lnTo>
                  <a:lnTo>
                    <a:pt x="92908" y="223957"/>
                  </a:lnTo>
                  <a:lnTo>
                    <a:pt x="78299" y="224947"/>
                  </a:lnTo>
                  <a:lnTo>
                    <a:pt x="63886" y="225608"/>
                  </a:lnTo>
                  <a:lnTo>
                    <a:pt x="0" y="21641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2000405" y="4885546"/>
              <a:ext cx="157491" cy="262885"/>
            </a:xfrm>
            <a:custGeom>
              <a:avLst/>
              <a:gdLst/>
              <a:ahLst/>
              <a:cxnLst/>
              <a:rect l="0" t="0" r="0" b="0"/>
              <a:pathLst>
                <a:path w="157491" h="262885">
                  <a:moveTo>
                    <a:pt x="104902" y="48364"/>
                  </a:moveTo>
                  <a:lnTo>
                    <a:pt x="99319" y="31614"/>
                  </a:lnTo>
                  <a:lnTo>
                    <a:pt x="93000" y="24342"/>
                  </a:lnTo>
                  <a:lnTo>
                    <a:pt x="84112" y="17157"/>
                  </a:lnTo>
                  <a:lnTo>
                    <a:pt x="73513" y="10030"/>
                  </a:lnTo>
                  <a:lnTo>
                    <a:pt x="61772" y="5279"/>
                  </a:lnTo>
                  <a:lnTo>
                    <a:pt x="49271" y="2111"/>
                  </a:lnTo>
                  <a:lnTo>
                    <a:pt x="36262" y="0"/>
                  </a:lnTo>
                  <a:lnTo>
                    <a:pt x="25252" y="929"/>
                  </a:lnTo>
                  <a:lnTo>
                    <a:pt x="15575" y="3886"/>
                  </a:lnTo>
                  <a:lnTo>
                    <a:pt x="6786" y="8194"/>
                  </a:lnTo>
                  <a:lnTo>
                    <a:pt x="2095" y="14573"/>
                  </a:lnTo>
                  <a:lnTo>
                    <a:pt x="137" y="22330"/>
                  </a:lnTo>
                  <a:lnTo>
                    <a:pt x="0" y="31008"/>
                  </a:lnTo>
                  <a:lnTo>
                    <a:pt x="2246" y="40299"/>
                  </a:lnTo>
                  <a:lnTo>
                    <a:pt x="6081" y="49999"/>
                  </a:lnTo>
                  <a:lnTo>
                    <a:pt x="10974" y="59972"/>
                  </a:lnTo>
                  <a:lnTo>
                    <a:pt x="16574" y="70126"/>
                  </a:lnTo>
                  <a:lnTo>
                    <a:pt x="22644" y="80402"/>
                  </a:lnTo>
                  <a:lnTo>
                    <a:pt x="29028" y="90758"/>
                  </a:lnTo>
                  <a:lnTo>
                    <a:pt x="35622" y="99999"/>
                  </a:lnTo>
                  <a:lnTo>
                    <a:pt x="42354" y="108497"/>
                  </a:lnTo>
                  <a:lnTo>
                    <a:pt x="49180" y="116500"/>
                  </a:lnTo>
                  <a:lnTo>
                    <a:pt x="57237" y="125341"/>
                  </a:lnTo>
                  <a:lnTo>
                    <a:pt x="75537" y="144513"/>
                  </a:lnTo>
                  <a:lnTo>
                    <a:pt x="84157" y="155702"/>
                  </a:lnTo>
                  <a:lnTo>
                    <a:pt x="92241" y="167837"/>
                  </a:lnTo>
                  <a:lnTo>
                    <a:pt x="107455" y="192615"/>
                  </a:lnTo>
                  <a:lnTo>
                    <a:pt x="122008" y="215314"/>
                  </a:lnTo>
                  <a:lnTo>
                    <a:pt x="125655" y="226276"/>
                  </a:lnTo>
                  <a:lnTo>
                    <a:pt x="126918" y="237089"/>
                  </a:lnTo>
                  <a:lnTo>
                    <a:pt x="126591" y="247804"/>
                  </a:lnTo>
                  <a:lnTo>
                    <a:pt x="120530" y="254947"/>
                  </a:lnTo>
                  <a:lnTo>
                    <a:pt x="110646" y="259710"/>
                  </a:lnTo>
                  <a:lnTo>
                    <a:pt x="98214" y="262884"/>
                  </a:lnTo>
                  <a:lnTo>
                    <a:pt x="86420" y="262664"/>
                  </a:lnTo>
                  <a:lnTo>
                    <a:pt x="75051" y="260179"/>
                  </a:lnTo>
                  <a:lnTo>
                    <a:pt x="63966" y="256186"/>
                  </a:lnTo>
                  <a:lnTo>
                    <a:pt x="53071" y="250018"/>
                  </a:lnTo>
                  <a:lnTo>
                    <a:pt x="42301" y="242399"/>
                  </a:lnTo>
                  <a:lnTo>
                    <a:pt x="31615" y="233815"/>
                  </a:lnTo>
                  <a:lnTo>
                    <a:pt x="23323" y="224586"/>
                  </a:lnTo>
                  <a:lnTo>
                    <a:pt x="16626" y="214927"/>
                  </a:lnTo>
                  <a:lnTo>
                    <a:pt x="10993" y="204983"/>
                  </a:lnTo>
                  <a:lnTo>
                    <a:pt x="7237" y="193678"/>
                  </a:lnTo>
                  <a:lnTo>
                    <a:pt x="4734" y="181467"/>
                  </a:lnTo>
                  <a:lnTo>
                    <a:pt x="3064" y="168652"/>
                  </a:lnTo>
                  <a:lnTo>
                    <a:pt x="4289" y="157772"/>
                  </a:lnTo>
                  <a:lnTo>
                    <a:pt x="7443" y="148181"/>
                  </a:lnTo>
                  <a:lnTo>
                    <a:pt x="11882" y="139449"/>
                  </a:lnTo>
                  <a:lnTo>
                    <a:pt x="18348" y="130123"/>
                  </a:lnTo>
                  <a:lnTo>
                    <a:pt x="26164" y="120399"/>
                  </a:lnTo>
                  <a:lnTo>
                    <a:pt x="34881" y="110411"/>
                  </a:lnTo>
                  <a:lnTo>
                    <a:pt x="44198" y="101415"/>
                  </a:lnTo>
                  <a:lnTo>
                    <a:pt x="53915" y="93081"/>
                  </a:lnTo>
                  <a:lnTo>
                    <a:pt x="63899" y="85187"/>
                  </a:lnTo>
                  <a:lnTo>
                    <a:pt x="74061" y="77587"/>
                  </a:lnTo>
                  <a:lnTo>
                    <a:pt x="94701" y="62910"/>
                  </a:lnTo>
                  <a:lnTo>
                    <a:pt x="115560" y="48597"/>
                  </a:lnTo>
                  <a:lnTo>
                    <a:pt x="157490" y="629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969407" y="5144262"/>
              <a:ext cx="1546088" cy="115695"/>
            </a:xfrm>
            <a:custGeom>
              <a:avLst/>
              <a:gdLst/>
              <a:ahLst/>
              <a:cxnLst/>
              <a:rect l="0" t="0" r="0" b="0"/>
              <a:pathLst>
                <a:path w="1546088" h="115695">
                  <a:moveTo>
                    <a:pt x="0" y="0"/>
                  </a:moveTo>
                  <a:lnTo>
                    <a:pt x="16750" y="5584"/>
                  </a:lnTo>
                  <a:lnTo>
                    <a:pt x="26358" y="8397"/>
                  </a:lnTo>
                  <a:lnTo>
                    <a:pt x="49500" y="14639"/>
                  </a:lnTo>
                  <a:lnTo>
                    <a:pt x="84716" y="18193"/>
                  </a:lnTo>
                  <a:lnTo>
                    <a:pt x="122961" y="20940"/>
                  </a:lnTo>
                  <a:lnTo>
                    <a:pt x="138067" y="23309"/>
                  </a:lnTo>
                  <a:lnTo>
                    <a:pt x="151645" y="26057"/>
                  </a:lnTo>
                  <a:lnTo>
                    <a:pt x="179196" y="29110"/>
                  </a:lnTo>
                  <a:lnTo>
                    <a:pt x="207022" y="31636"/>
                  </a:lnTo>
                  <a:lnTo>
                    <a:pt x="220987" y="33945"/>
                  </a:lnTo>
                  <a:lnTo>
                    <a:pt x="234971" y="36654"/>
                  </a:lnTo>
                  <a:lnTo>
                    <a:pt x="262974" y="39663"/>
                  </a:lnTo>
                  <a:lnTo>
                    <a:pt x="292171" y="42169"/>
                  </a:lnTo>
                  <a:lnTo>
                    <a:pt x="308137" y="44473"/>
                  </a:lnTo>
                  <a:lnTo>
                    <a:pt x="324624" y="47178"/>
                  </a:lnTo>
                  <a:lnTo>
                    <a:pt x="340290" y="50150"/>
                  </a:lnTo>
                  <a:lnTo>
                    <a:pt x="370162" y="56568"/>
                  </a:lnTo>
                  <a:lnTo>
                    <a:pt x="385840" y="58748"/>
                  </a:lnTo>
                  <a:lnTo>
                    <a:pt x="418843" y="61169"/>
                  </a:lnTo>
                  <a:lnTo>
                    <a:pt x="435824" y="62983"/>
                  </a:lnTo>
                  <a:lnTo>
                    <a:pt x="452987" y="65361"/>
                  </a:lnTo>
                  <a:lnTo>
                    <a:pt x="470273" y="68115"/>
                  </a:lnTo>
                  <a:lnTo>
                    <a:pt x="505061" y="71175"/>
                  </a:lnTo>
                  <a:lnTo>
                    <a:pt x="539999" y="72535"/>
                  </a:lnTo>
                  <a:lnTo>
                    <a:pt x="575004" y="73140"/>
                  </a:lnTo>
                  <a:lnTo>
                    <a:pt x="613156" y="76525"/>
                  </a:lnTo>
                  <a:lnTo>
                    <a:pt x="633146" y="79064"/>
                  </a:lnTo>
                  <a:lnTo>
                    <a:pt x="670938" y="81884"/>
                  </a:lnTo>
                  <a:lnTo>
                    <a:pt x="708381" y="84307"/>
                  </a:lnTo>
                  <a:lnTo>
                    <a:pt x="728182" y="86589"/>
                  </a:lnTo>
                  <a:lnTo>
                    <a:pt x="748395" y="89279"/>
                  </a:lnTo>
                  <a:lnTo>
                    <a:pt x="789551" y="92267"/>
                  </a:lnTo>
                  <a:lnTo>
                    <a:pt x="831215" y="94764"/>
                  </a:lnTo>
                  <a:lnTo>
                    <a:pt x="852142" y="97066"/>
                  </a:lnTo>
                  <a:lnTo>
                    <a:pt x="873105" y="99769"/>
                  </a:lnTo>
                  <a:lnTo>
                    <a:pt x="911978" y="102773"/>
                  </a:lnTo>
                  <a:lnTo>
                    <a:pt x="948733" y="104108"/>
                  </a:lnTo>
                  <a:lnTo>
                    <a:pt x="1003444" y="104859"/>
                  </a:lnTo>
                  <a:lnTo>
                    <a:pt x="1328575" y="105176"/>
                  </a:lnTo>
                  <a:lnTo>
                    <a:pt x="1356704" y="108292"/>
                  </a:lnTo>
                  <a:lnTo>
                    <a:pt x="1370749" y="110759"/>
                  </a:lnTo>
                  <a:lnTo>
                    <a:pt x="1405053" y="113501"/>
                  </a:lnTo>
                  <a:lnTo>
                    <a:pt x="1441335" y="114719"/>
                  </a:lnTo>
                  <a:lnTo>
                    <a:pt x="1502715" y="115501"/>
                  </a:lnTo>
                  <a:lnTo>
                    <a:pt x="1546087" y="11569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8" name="Group 127"/>
          <p:cNvGrpSpPr/>
          <p:nvPr/>
        </p:nvGrpSpPr>
        <p:grpSpPr>
          <a:xfrm>
            <a:off x="1083312" y="4306825"/>
            <a:ext cx="536399" cy="220870"/>
            <a:chOff x="1083312" y="4306825"/>
            <a:chExt cx="536399" cy="220870"/>
          </a:xfrm>
        </p:grpSpPr>
        <p:sp>
          <p:nvSpPr>
            <p:cNvPr id="125" name="Freeform 124"/>
            <p:cNvSpPr/>
            <p:nvPr/>
          </p:nvSpPr>
          <p:spPr>
            <a:xfrm>
              <a:off x="1531447" y="4359412"/>
              <a:ext cx="88264" cy="58148"/>
            </a:xfrm>
            <a:custGeom>
              <a:avLst/>
              <a:gdLst/>
              <a:ahLst/>
              <a:cxnLst/>
              <a:rect l="0" t="0" r="0" b="0"/>
              <a:pathLst>
                <a:path w="88264" h="58148">
                  <a:moveTo>
                    <a:pt x="14640" y="0"/>
                  </a:moveTo>
                  <a:lnTo>
                    <a:pt x="0" y="43918"/>
                  </a:lnTo>
                  <a:lnTo>
                    <a:pt x="2543" y="50314"/>
                  </a:lnTo>
                  <a:lnTo>
                    <a:pt x="8912" y="54578"/>
                  </a:lnTo>
                  <a:lnTo>
                    <a:pt x="17833" y="57421"/>
                  </a:lnTo>
                  <a:lnTo>
                    <a:pt x="28455" y="58147"/>
                  </a:lnTo>
                  <a:lnTo>
                    <a:pt x="40210" y="57463"/>
                  </a:lnTo>
                  <a:lnTo>
                    <a:pt x="88263" y="5258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nvSpPr>
          <p:spPr>
            <a:xfrm>
              <a:off x="1588157" y="4348895"/>
              <a:ext cx="10518" cy="105177"/>
            </a:xfrm>
            <a:custGeom>
              <a:avLst/>
              <a:gdLst/>
              <a:ahLst/>
              <a:cxnLst/>
              <a:rect l="0" t="0" r="0" b="0"/>
              <a:pathLst>
                <a:path w="10518" h="105177">
                  <a:moveTo>
                    <a:pt x="10517" y="0"/>
                  </a:moveTo>
                  <a:lnTo>
                    <a:pt x="4934" y="16750"/>
                  </a:lnTo>
                  <a:lnTo>
                    <a:pt x="3289" y="26359"/>
                  </a:lnTo>
                  <a:lnTo>
                    <a:pt x="2193" y="37439"/>
                  </a:lnTo>
                  <a:lnTo>
                    <a:pt x="0" y="10517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1083312" y="4306825"/>
              <a:ext cx="116338" cy="220870"/>
            </a:xfrm>
            <a:custGeom>
              <a:avLst/>
              <a:gdLst/>
              <a:ahLst/>
              <a:cxnLst/>
              <a:rect l="0" t="0" r="0" b="0"/>
              <a:pathLst>
                <a:path w="116338" h="220870">
                  <a:moveTo>
                    <a:pt x="42071" y="0"/>
                  </a:moveTo>
                  <a:lnTo>
                    <a:pt x="42071" y="22333"/>
                  </a:lnTo>
                  <a:lnTo>
                    <a:pt x="40902" y="32418"/>
                  </a:lnTo>
                  <a:lnTo>
                    <a:pt x="38954" y="42647"/>
                  </a:lnTo>
                  <a:lnTo>
                    <a:pt x="36487" y="52972"/>
                  </a:lnTo>
                  <a:lnTo>
                    <a:pt x="33674" y="63362"/>
                  </a:lnTo>
                  <a:lnTo>
                    <a:pt x="27432" y="84255"/>
                  </a:lnTo>
                  <a:lnTo>
                    <a:pt x="25299" y="95903"/>
                  </a:lnTo>
                  <a:lnTo>
                    <a:pt x="23878" y="108343"/>
                  </a:lnTo>
                  <a:lnTo>
                    <a:pt x="22930" y="121310"/>
                  </a:lnTo>
                  <a:lnTo>
                    <a:pt x="22299" y="134630"/>
                  </a:lnTo>
                  <a:lnTo>
                    <a:pt x="21597" y="161895"/>
                  </a:lnTo>
                  <a:lnTo>
                    <a:pt x="23747" y="173373"/>
                  </a:lnTo>
                  <a:lnTo>
                    <a:pt x="27518" y="183362"/>
                  </a:lnTo>
                  <a:lnTo>
                    <a:pt x="32369" y="192358"/>
                  </a:lnTo>
                  <a:lnTo>
                    <a:pt x="40277" y="198356"/>
                  </a:lnTo>
                  <a:lnTo>
                    <a:pt x="50224" y="202355"/>
                  </a:lnTo>
                  <a:lnTo>
                    <a:pt x="61530" y="205020"/>
                  </a:lnTo>
                  <a:lnTo>
                    <a:pt x="72573" y="205629"/>
                  </a:lnTo>
                  <a:lnTo>
                    <a:pt x="83440" y="204866"/>
                  </a:lnTo>
                  <a:lnTo>
                    <a:pt x="94191" y="203188"/>
                  </a:lnTo>
                  <a:lnTo>
                    <a:pt x="102528" y="198564"/>
                  </a:lnTo>
                  <a:lnTo>
                    <a:pt x="109254" y="191976"/>
                  </a:lnTo>
                  <a:lnTo>
                    <a:pt x="114906" y="184078"/>
                  </a:lnTo>
                  <a:lnTo>
                    <a:pt x="116337" y="176475"/>
                  </a:lnTo>
                  <a:lnTo>
                    <a:pt x="114954" y="169069"/>
                  </a:lnTo>
                  <a:lnTo>
                    <a:pt x="111695" y="161795"/>
                  </a:lnTo>
                  <a:lnTo>
                    <a:pt x="106016" y="158114"/>
                  </a:lnTo>
                  <a:lnTo>
                    <a:pt x="98724" y="156829"/>
                  </a:lnTo>
                  <a:lnTo>
                    <a:pt x="90357" y="157140"/>
                  </a:lnTo>
                  <a:lnTo>
                    <a:pt x="81273" y="159685"/>
                  </a:lnTo>
                  <a:lnTo>
                    <a:pt x="71712" y="163719"/>
                  </a:lnTo>
                  <a:lnTo>
                    <a:pt x="61831" y="168746"/>
                  </a:lnTo>
                  <a:lnTo>
                    <a:pt x="51738" y="174434"/>
                  </a:lnTo>
                  <a:lnTo>
                    <a:pt x="41504" y="180563"/>
                  </a:lnTo>
                  <a:lnTo>
                    <a:pt x="0" y="22086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6" name="Group 145"/>
          <p:cNvGrpSpPr/>
          <p:nvPr/>
        </p:nvGrpSpPr>
        <p:grpSpPr>
          <a:xfrm>
            <a:off x="588985" y="5127197"/>
            <a:ext cx="1956274" cy="1156937"/>
            <a:chOff x="588985" y="5127197"/>
            <a:chExt cx="1956274" cy="1156937"/>
          </a:xfrm>
        </p:grpSpPr>
        <p:sp>
          <p:nvSpPr>
            <p:cNvPr id="129" name="Freeform 128"/>
            <p:cNvSpPr/>
            <p:nvPr/>
          </p:nvSpPr>
          <p:spPr>
            <a:xfrm>
              <a:off x="2107097" y="5228907"/>
              <a:ext cx="193944" cy="249217"/>
            </a:xfrm>
            <a:custGeom>
              <a:avLst/>
              <a:gdLst/>
              <a:ahLst/>
              <a:cxnLst/>
              <a:rect l="0" t="0" r="0" b="0"/>
              <a:pathLst>
                <a:path w="193944" h="249217">
                  <a:moveTo>
                    <a:pt x="49010" y="3466"/>
                  </a:moveTo>
                  <a:lnTo>
                    <a:pt x="37843" y="14633"/>
                  </a:lnTo>
                  <a:lnTo>
                    <a:pt x="33385" y="21428"/>
                  </a:lnTo>
                  <a:lnTo>
                    <a:pt x="29245" y="29465"/>
                  </a:lnTo>
                  <a:lnTo>
                    <a:pt x="25316" y="38328"/>
                  </a:lnTo>
                  <a:lnTo>
                    <a:pt x="14717" y="60641"/>
                  </a:lnTo>
                  <a:lnTo>
                    <a:pt x="8619" y="73136"/>
                  </a:lnTo>
                  <a:lnTo>
                    <a:pt x="4553" y="86140"/>
                  </a:lnTo>
                  <a:lnTo>
                    <a:pt x="1843" y="99484"/>
                  </a:lnTo>
                  <a:lnTo>
                    <a:pt x="36" y="113054"/>
                  </a:lnTo>
                  <a:lnTo>
                    <a:pt x="0" y="125607"/>
                  </a:lnTo>
                  <a:lnTo>
                    <a:pt x="1145" y="137482"/>
                  </a:lnTo>
                  <a:lnTo>
                    <a:pt x="3076" y="148904"/>
                  </a:lnTo>
                  <a:lnTo>
                    <a:pt x="6701" y="160024"/>
                  </a:lnTo>
                  <a:lnTo>
                    <a:pt x="11455" y="170944"/>
                  </a:lnTo>
                  <a:lnTo>
                    <a:pt x="16962" y="181729"/>
                  </a:lnTo>
                  <a:lnTo>
                    <a:pt x="24139" y="192426"/>
                  </a:lnTo>
                  <a:lnTo>
                    <a:pt x="32429" y="203062"/>
                  </a:lnTo>
                  <a:lnTo>
                    <a:pt x="41462" y="213660"/>
                  </a:lnTo>
                  <a:lnTo>
                    <a:pt x="50990" y="221893"/>
                  </a:lnTo>
                  <a:lnTo>
                    <a:pt x="60847" y="228550"/>
                  </a:lnTo>
                  <a:lnTo>
                    <a:pt x="70925" y="234157"/>
                  </a:lnTo>
                  <a:lnTo>
                    <a:pt x="81150" y="239064"/>
                  </a:lnTo>
                  <a:lnTo>
                    <a:pt x="91472" y="243504"/>
                  </a:lnTo>
                  <a:lnTo>
                    <a:pt x="101859" y="247632"/>
                  </a:lnTo>
                  <a:lnTo>
                    <a:pt x="112290" y="249216"/>
                  </a:lnTo>
                  <a:lnTo>
                    <a:pt x="122749" y="249103"/>
                  </a:lnTo>
                  <a:lnTo>
                    <a:pt x="133228" y="247859"/>
                  </a:lnTo>
                  <a:lnTo>
                    <a:pt x="142551" y="243524"/>
                  </a:lnTo>
                  <a:lnTo>
                    <a:pt x="151104" y="237128"/>
                  </a:lnTo>
                  <a:lnTo>
                    <a:pt x="159143" y="229358"/>
                  </a:lnTo>
                  <a:lnTo>
                    <a:pt x="165671" y="220672"/>
                  </a:lnTo>
                  <a:lnTo>
                    <a:pt x="171192" y="211376"/>
                  </a:lnTo>
                  <a:lnTo>
                    <a:pt x="176041" y="201672"/>
                  </a:lnTo>
                  <a:lnTo>
                    <a:pt x="180442" y="190529"/>
                  </a:lnTo>
                  <a:lnTo>
                    <a:pt x="184545" y="178426"/>
                  </a:lnTo>
                  <a:lnTo>
                    <a:pt x="188449" y="165682"/>
                  </a:lnTo>
                  <a:lnTo>
                    <a:pt x="191051" y="152512"/>
                  </a:lnTo>
                  <a:lnTo>
                    <a:pt x="192786" y="139057"/>
                  </a:lnTo>
                  <a:lnTo>
                    <a:pt x="193943" y="125413"/>
                  </a:lnTo>
                  <a:lnTo>
                    <a:pt x="192377" y="111642"/>
                  </a:lnTo>
                  <a:lnTo>
                    <a:pt x="188996" y="97788"/>
                  </a:lnTo>
                  <a:lnTo>
                    <a:pt x="184404" y="83876"/>
                  </a:lnTo>
                  <a:lnTo>
                    <a:pt x="179006" y="69928"/>
                  </a:lnTo>
                  <a:lnTo>
                    <a:pt x="173070" y="55954"/>
                  </a:lnTo>
                  <a:lnTo>
                    <a:pt x="166776" y="41964"/>
                  </a:lnTo>
                  <a:lnTo>
                    <a:pt x="159073" y="31469"/>
                  </a:lnTo>
                  <a:lnTo>
                    <a:pt x="150432" y="23303"/>
                  </a:lnTo>
                  <a:lnTo>
                    <a:pt x="141166" y="16691"/>
                  </a:lnTo>
                  <a:lnTo>
                    <a:pt x="131483" y="11114"/>
                  </a:lnTo>
                  <a:lnTo>
                    <a:pt x="121521" y="6228"/>
                  </a:lnTo>
                  <a:lnTo>
                    <a:pt x="111374" y="1801"/>
                  </a:lnTo>
                  <a:lnTo>
                    <a:pt x="101104" y="19"/>
                  </a:lnTo>
                  <a:lnTo>
                    <a:pt x="90751" y="0"/>
                  </a:lnTo>
                  <a:lnTo>
                    <a:pt x="80343" y="1155"/>
                  </a:lnTo>
                  <a:lnTo>
                    <a:pt x="71068" y="4263"/>
                  </a:lnTo>
                  <a:lnTo>
                    <a:pt x="62546" y="8672"/>
                  </a:lnTo>
                  <a:lnTo>
                    <a:pt x="27975" y="2450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1702156" y="5247114"/>
              <a:ext cx="138424" cy="258788"/>
            </a:xfrm>
            <a:custGeom>
              <a:avLst/>
              <a:gdLst/>
              <a:ahLst/>
              <a:cxnLst/>
              <a:rect l="0" t="0" r="0" b="0"/>
              <a:pathLst>
                <a:path w="138424" h="258788">
                  <a:moveTo>
                    <a:pt x="106870" y="48365"/>
                  </a:moveTo>
                  <a:lnTo>
                    <a:pt x="95704" y="31615"/>
                  </a:lnTo>
                  <a:lnTo>
                    <a:pt x="88908" y="24343"/>
                  </a:lnTo>
                  <a:lnTo>
                    <a:pt x="80872" y="17158"/>
                  </a:lnTo>
                  <a:lnTo>
                    <a:pt x="72009" y="10031"/>
                  </a:lnTo>
                  <a:lnTo>
                    <a:pt x="61426" y="5280"/>
                  </a:lnTo>
                  <a:lnTo>
                    <a:pt x="49695" y="2112"/>
                  </a:lnTo>
                  <a:lnTo>
                    <a:pt x="37201" y="0"/>
                  </a:lnTo>
                  <a:lnTo>
                    <a:pt x="26534" y="930"/>
                  </a:lnTo>
                  <a:lnTo>
                    <a:pt x="17086" y="3887"/>
                  </a:lnTo>
                  <a:lnTo>
                    <a:pt x="8449" y="8195"/>
                  </a:lnTo>
                  <a:lnTo>
                    <a:pt x="3860" y="15742"/>
                  </a:lnTo>
                  <a:lnTo>
                    <a:pt x="1970" y="25448"/>
                  </a:lnTo>
                  <a:lnTo>
                    <a:pt x="1878" y="36592"/>
                  </a:lnTo>
                  <a:lnTo>
                    <a:pt x="4154" y="47529"/>
                  </a:lnTo>
                  <a:lnTo>
                    <a:pt x="8009" y="58325"/>
                  </a:lnTo>
                  <a:lnTo>
                    <a:pt x="12916" y="69028"/>
                  </a:lnTo>
                  <a:lnTo>
                    <a:pt x="18524" y="79670"/>
                  </a:lnTo>
                  <a:lnTo>
                    <a:pt x="24601" y="90270"/>
                  </a:lnTo>
                  <a:lnTo>
                    <a:pt x="30989" y="100843"/>
                  </a:lnTo>
                  <a:lnTo>
                    <a:pt x="37585" y="110228"/>
                  </a:lnTo>
                  <a:lnTo>
                    <a:pt x="44319" y="118823"/>
                  </a:lnTo>
                  <a:lnTo>
                    <a:pt x="51146" y="126890"/>
                  </a:lnTo>
                  <a:lnTo>
                    <a:pt x="59203" y="135773"/>
                  </a:lnTo>
                  <a:lnTo>
                    <a:pt x="77505" y="154993"/>
                  </a:lnTo>
                  <a:lnTo>
                    <a:pt x="84956" y="166195"/>
                  </a:lnTo>
                  <a:lnTo>
                    <a:pt x="91092" y="178338"/>
                  </a:lnTo>
                  <a:lnTo>
                    <a:pt x="96352" y="191107"/>
                  </a:lnTo>
                  <a:lnTo>
                    <a:pt x="101026" y="203126"/>
                  </a:lnTo>
                  <a:lnTo>
                    <a:pt x="109337" y="225830"/>
                  </a:lnTo>
                  <a:lnTo>
                    <a:pt x="109684" y="235623"/>
                  </a:lnTo>
                  <a:lnTo>
                    <a:pt x="107577" y="244490"/>
                  </a:lnTo>
                  <a:lnTo>
                    <a:pt x="103836" y="252738"/>
                  </a:lnTo>
                  <a:lnTo>
                    <a:pt x="96667" y="257068"/>
                  </a:lnTo>
                  <a:lnTo>
                    <a:pt x="87213" y="258787"/>
                  </a:lnTo>
                  <a:lnTo>
                    <a:pt x="76236" y="258763"/>
                  </a:lnTo>
                  <a:lnTo>
                    <a:pt x="65413" y="255242"/>
                  </a:lnTo>
                  <a:lnTo>
                    <a:pt x="54691" y="249389"/>
                  </a:lnTo>
                  <a:lnTo>
                    <a:pt x="44037" y="241980"/>
                  </a:lnTo>
                  <a:lnTo>
                    <a:pt x="34597" y="234704"/>
                  </a:lnTo>
                  <a:lnTo>
                    <a:pt x="25967" y="227517"/>
                  </a:lnTo>
                  <a:lnTo>
                    <a:pt x="17876" y="220387"/>
                  </a:lnTo>
                  <a:lnTo>
                    <a:pt x="11314" y="210960"/>
                  </a:lnTo>
                  <a:lnTo>
                    <a:pt x="5770" y="200001"/>
                  </a:lnTo>
                  <a:lnTo>
                    <a:pt x="906" y="188020"/>
                  </a:lnTo>
                  <a:lnTo>
                    <a:pt x="0" y="177695"/>
                  </a:lnTo>
                  <a:lnTo>
                    <a:pt x="1733" y="168475"/>
                  </a:lnTo>
                  <a:lnTo>
                    <a:pt x="5226" y="159992"/>
                  </a:lnTo>
                  <a:lnTo>
                    <a:pt x="9892" y="151998"/>
                  </a:lnTo>
                  <a:lnTo>
                    <a:pt x="15340" y="144332"/>
                  </a:lnTo>
                  <a:lnTo>
                    <a:pt x="21309" y="136884"/>
                  </a:lnTo>
                  <a:lnTo>
                    <a:pt x="28794" y="130750"/>
                  </a:lnTo>
                  <a:lnTo>
                    <a:pt x="37290" y="125492"/>
                  </a:lnTo>
                  <a:lnTo>
                    <a:pt x="46460" y="120818"/>
                  </a:lnTo>
                  <a:lnTo>
                    <a:pt x="56079" y="116534"/>
                  </a:lnTo>
                  <a:lnTo>
                    <a:pt x="65998" y="112509"/>
                  </a:lnTo>
                  <a:lnTo>
                    <a:pt x="76116" y="108657"/>
                  </a:lnTo>
                  <a:lnTo>
                    <a:pt x="86368" y="103752"/>
                  </a:lnTo>
                  <a:lnTo>
                    <a:pt x="96708" y="98144"/>
                  </a:lnTo>
                  <a:lnTo>
                    <a:pt x="107107" y="92069"/>
                  </a:lnTo>
                  <a:lnTo>
                    <a:pt x="115209" y="84512"/>
                  </a:lnTo>
                  <a:lnTo>
                    <a:pt x="121778" y="75969"/>
                  </a:lnTo>
                  <a:lnTo>
                    <a:pt x="138423" y="4836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936066" y="5158750"/>
              <a:ext cx="42071" cy="262941"/>
            </a:xfrm>
            <a:custGeom>
              <a:avLst/>
              <a:gdLst/>
              <a:ahLst/>
              <a:cxnLst/>
              <a:rect l="0" t="0" r="0" b="0"/>
              <a:pathLst>
                <a:path w="42071" h="262941">
                  <a:moveTo>
                    <a:pt x="42070" y="0"/>
                  </a:moveTo>
                  <a:lnTo>
                    <a:pt x="42070" y="22334"/>
                  </a:lnTo>
                  <a:lnTo>
                    <a:pt x="40901" y="32419"/>
                  </a:lnTo>
                  <a:lnTo>
                    <a:pt x="38954" y="42648"/>
                  </a:lnTo>
                  <a:lnTo>
                    <a:pt x="24130" y="104300"/>
                  </a:lnTo>
                  <a:lnTo>
                    <a:pt x="17347" y="135950"/>
                  </a:lnTo>
                  <a:lnTo>
                    <a:pt x="13902" y="150233"/>
                  </a:lnTo>
                  <a:lnTo>
                    <a:pt x="10436" y="163261"/>
                  </a:lnTo>
                  <a:lnTo>
                    <a:pt x="6958" y="175452"/>
                  </a:lnTo>
                  <a:lnTo>
                    <a:pt x="4638" y="188254"/>
                  </a:lnTo>
                  <a:lnTo>
                    <a:pt x="3092" y="201463"/>
                  </a:lnTo>
                  <a:lnTo>
                    <a:pt x="0" y="26294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1105178" y="5190303"/>
              <a:ext cx="146417" cy="136730"/>
            </a:xfrm>
            <a:custGeom>
              <a:avLst/>
              <a:gdLst/>
              <a:ahLst/>
              <a:cxnLst/>
              <a:rect l="0" t="0" r="0" b="0"/>
              <a:pathLst>
                <a:path w="146417" h="136730">
                  <a:moveTo>
                    <a:pt x="30722" y="0"/>
                  </a:moveTo>
                  <a:lnTo>
                    <a:pt x="25139" y="16750"/>
                  </a:lnTo>
                  <a:lnTo>
                    <a:pt x="22325" y="26359"/>
                  </a:lnTo>
                  <a:lnTo>
                    <a:pt x="16083" y="49500"/>
                  </a:lnTo>
                  <a:lnTo>
                    <a:pt x="11614" y="61047"/>
                  </a:lnTo>
                  <a:lnTo>
                    <a:pt x="6297" y="72251"/>
                  </a:lnTo>
                  <a:lnTo>
                    <a:pt x="415" y="83226"/>
                  </a:lnTo>
                  <a:lnTo>
                    <a:pt x="0" y="91711"/>
                  </a:lnTo>
                  <a:lnTo>
                    <a:pt x="3229" y="98537"/>
                  </a:lnTo>
                  <a:lnTo>
                    <a:pt x="8888" y="104255"/>
                  </a:lnTo>
                  <a:lnTo>
                    <a:pt x="17334" y="108068"/>
                  </a:lnTo>
                  <a:lnTo>
                    <a:pt x="27640" y="110610"/>
                  </a:lnTo>
                  <a:lnTo>
                    <a:pt x="39185" y="112304"/>
                  </a:lnTo>
                  <a:lnTo>
                    <a:pt x="51556" y="113434"/>
                  </a:lnTo>
                  <a:lnTo>
                    <a:pt x="64478" y="114187"/>
                  </a:lnTo>
                  <a:lnTo>
                    <a:pt x="77767" y="114689"/>
                  </a:lnTo>
                  <a:lnTo>
                    <a:pt x="90132" y="117361"/>
                  </a:lnTo>
                  <a:lnTo>
                    <a:pt x="146416" y="13672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1220041" y="5242891"/>
              <a:ext cx="52589" cy="252423"/>
            </a:xfrm>
            <a:custGeom>
              <a:avLst/>
              <a:gdLst/>
              <a:ahLst/>
              <a:cxnLst/>
              <a:rect l="0" t="0" r="0" b="0"/>
              <a:pathLst>
                <a:path w="52589" h="252423">
                  <a:moveTo>
                    <a:pt x="52588" y="0"/>
                  </a:moveTo>
                  <a:lnTo>
                    <a:pt x="47005" y="16750"/>
                  </a:lnTo>
                  <a:lnTo>
                    <a:pt x="44191" y="27527"/>
                  </a:lnTo>
                  <a:lnTo>
                    <a:pt x="17475" y="140146"/>
                  </a:lnTo>
                  <a:lnTo>
                    <a:pt x="15156" y="154199"/>
                  </a:lnTo>
                  <a:lnTo>
                    <a:pt x="13610" y="168242"/>
                  </a:lnTo>
                  <a:lnTo>
                    <a:pt x="12579" y="182279"/>
                  </a:lnTo>
                  <a:lnTo>
                    <a:pt x="10723" y="195142"/>
                  </a:lnTo>
                  <a:lnTo>
                    <a:pt x="8317" y="207224"/>
                  </a:lnTo>
                  <a:lnTo>
                    <a:pt x="0" y="25242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1735625" y="5581349"/>
              <a:ext cx="178749" cy="232394"/>
            </a:xfrm>
            <a:custGeom>
              <a:avLst/>
              <a:gdLst/>
              <a:ahLst/>
              <a:cxnLst/>
              <a:rect l="0" t="0" r="0" b="0"/>
              <a:pathLst>
                <a:path w="178749" h="232394">
                  <a:moveTo>
                    <a:pt x="115472" y="19140"/>
                  </a:moveTo>
                  <a:lnTo>
                    <a:pt x="71555" y="4501"/>
                  </a:lnTo>
                  <a:lnTo>
                    <a:pt x="60484" y="2369"/>
                  </a:lnTo>
                  <a:lnTo>
                    <a:pt x="48429" y="948"/>
                  </a:lnTo>
                  <a:lnTo>
                    <a:pt x="35718" y="0"/>
                  </a:lnTo>
                  <a:lnTo>
                    <a:pt x="24907" y="1706"/>
                  </a:lnTo>
                  <a:lnTo>
                    <a:pt x="15362" y="5180"/>
                  </a:lnTo>
                  <a:lnTo>
                    <a:pt x="6662" y="9833"/>
                  </a:lnTo>
                  <a:lnTo>
                    <a:pt x="2030" y="16441"/>
                  </a:lnTo>
                  <a:lnTo>
                    <a:pt x="111" y="24353"/>
                  </a:lnTo>
                  <a:lnTo>
                    <a:pt x="0" y="33133"/>
                  </a:lnTo>
                  <a:lnTo>
                    <a:pt x="1095" y="42492"/>
                  </a:lnTo>
                  <a:lnTo>
                    <a:pt x="2993" y="52238"/>
                  </a:lnTo>
                  <a:lnTo>
                    <a:pt x="5427" y="62241"/>
                  </a:lnTo>
                  <a:lnTo>
                    <a:pt x="12893" y="68909"/>
                  </a:lnTo>
                  <a:lnTo>
                    <a:pt x="23714" y="73355"/>
                  </a:lnTo>
                  <a:lnTo>
                    <a:pt x="36770" y="76318"/>
                  </a:lnTo>
                  <a:lnTo>
                    <a:pt x="50149" y="78294"/>
                  </a:lnTo>
                  <a:lnTo>
                    <a:pt x="63743" y="79612"/>
                  </a:lnTo>
                  <a:lnTo>
                    <a:pt x="77480" y="80489"/>
                  </a:lnTo>
                  <a:lnTo>
                    <a:pt x="90144" y="83412"/>
                  </a:lnTo>
                  <a:lnTo>
                    <a:pt x="102093" y="87698"/>
                  </a:lnTo>
                  <a:lnTo>
                    <a:pt x="113564" y="92892"/>
                  </a:lnTo>
                  <a:lnTo>
                    <a:pt x="124718" y="98692"/>
                  </a:lnTo>
                  <a:lnTo>
                    <a:pt x="135659" y="104896"/>
                  </a:lnTo>
                  <a:lnTo>
                    <a:pt x="146459" y="111370"/>
                  </a:lnTo>
                  <a:lnTo>
                    <a:pt x="155997" y="119191"/>
                  </a:lnTo>
                  <a:lnTo>
                    <a:pt x="164692" y="127911"/>
                  </a:lnTo>
                  <a:lnTo>
                    <a:pt x="172826" y="137231"/>
                  </a:lnTo>
                  <a:lnTo>
                    <a:pt x="177081" y="148118"/>
                  </a:lnTo>
                  <a:lnTo>
                    <a:pt x="178748" y="160050"/>
                  </a:lnTo>
                  <a:lnTo>
                    <a:pt x="178691" y="172680"/>
                  </a:lnTo>
                  <a:lnTo>
                    <a:pt x="175147" y="183437"/>
                  </a:lnTo>
                  <a:lnTo>
                    <a:pt x="169279" y="192945"/>
                  </a:lnTo>
                  <a:lnTo>
                    <a:pt x="161861" y="201622"/>
                  </a:lnTo>
                  <a:lnTo>
                    <a:pt x="153410" y="208575"/>
                  </a:lnTo>
                  <a:lnTo>
                    <a:pt x="144270" y="214379"/>
                  </a:lnTo>
                  <a:lnTo>
                    <a:pt x="134670" y="219417"/>
                  </a:lnTo>
                  <a:lnTo>
                    <a:pt x="124765" y="223944"/>
                  </a:lnTo>
                  <a:lnTo>
                    <a:pt x="114656" y="228131"/>
                  </a:lnTo>
                  <a:lnTo>
                    <a:pt x="104410" y="232091"/>
                  </a:lnTo>
                  <a:lnTo>
                    <a:pt x="92905" y="232393"/>
                  </a:lnTo>
                  <a:lnTo>
                    <a:pt x="80561" y="230258"/>
                  </a:lnTo>
                  <a:lnTo>
                    <a:pt x="41849" y="21897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134"/>
            <p:cNvSpPr/>
            <p:nvPr/>
          </p:nvSpPr>
          <p:spPr>
            <a:xfrm>
              <a:off x="1196765" y="5544341"/>
              <a:ext cx="181041" cy="361160"/>
            </a:xfrm>
            <a:custGeom>
              <a:avLst/>
              <a:gdLst/>
              <a:ahLst/>
              <a:cxnLst/>
              <a:rect l="0" t="0" r="0" b="0"/>
              <a:pathLst>
                <a:path w="181041" h="361160">
                  <a:moveTo>
                    <a:pt x="181040" y="35113"/>
                  </a:moveTo>
                  <a:lnTo>
                    <a:pt x="158706" y="29530"/>
                  </a:lnTo>
                  <a:lnTo>
                    <a:pt x="148621" y="26716"/>
                  </a:lnTo>
                  <a:lnTo>
                    <a:pt x="128067" y="20474"/>
                  </a:lnTo>
                  <a:lnTo>
                    <a:pt x="65313" y="0"/>
                  </a:lnTo>
                  <a:lnTo>
                    <a:pt x="55975" y="1187"/>
                  </a:lnTo>
                  <a:lnTo>
                    <a:pt x="47412" y="5484"/>
                  </a:lnTo>
                  <a:lnTo>
                    <a:pt x="39367" y="11854"/>
                  </a:lnTo>
                  <a:lnTo>
                    <a:pt x="34003" y="20776"/>
                  </a:lnTo>
                  <a:lnTo>
                    <a:pt x="30428" y="31398"/>
                  </a:lnTo>
                  <a:lnTo>
                    <a:pt x="28044" y="43154"/>
                  </a:lnTo>
                  <a:lnTo>
                    <a:pt x="24117" y="55666"/>
                  </a:lnTo>
                  <a:lnTo>
                    <a:pt x="19162" y="68682"/>
                  </a:lnTo>
                  <a:lnTo>
                    <a:pt x="13522" y="82033"/>
                  </a:lnTo>
                  <a:lnTo>
                    <a:pt x="8593" y="94440"/>
                  </a:lnTo>
                  <a:lnTo>
                    <a:pt x="0" y="117575"/>
                  </a:lnTo>
                  <a:lnTo>
                    <a:pt x="3084" y="125146"/>
                  </a:lnTo>
                  <a:lnTo>
                    <a:pt x="10983" y="130194"/>
                  </a:lnTo>
                  <a:lnTo>
                    <a:pt x="22093" y="133559"/>
                  </a:lnTo>
                  <a:lnTo>
                    <a:pt x="34173" y="135802"/>
                  </a:lnTo>
                  <a:lnTo>
                    <a:pt x="46902" y="137298"/>
                  </a:lnTo>
                  <a:lnTo>
                    <a:pt x="60062" y="138295"/>
                  </a:lnTo>
                  <a:lnTo>
                    <a:pt x="71172" y="142466"/>
                  </a:lnTo>
                  <a:lnTo>
                    <a:pt x="80916" y="148752"/>
                  </a:lnTo>
                  <a:lnTo>
                    <a:pt x="89750" y="156449"/>
                  </a:lnTo>
                  <a:lnTo>
                    <a:pt x="99145" y="163917"/>
                  </a:lnTo>
                  <a:lnTo>
                    <a:pt x="108914" y="171233"/>
                  </a:lnTo>
                  <a:lnTo>
                    <a:pt x="118932" y="178448"/>
                  </a:lnTo>
                  <a:lnTo>
                    <a:pt x="127949" y="187932"/>
                  </a:lnTo>
                  <a:lnTo>
                    <a:pt x="136297" y="198929"/>
                  </a:lnTo>
                  <a:lnTo>
                    <a:pt x="144199" y="210935"/>
                  </a:lnTo>
                  <a:lnTo>
                    <a:pt x="149468" y="224782"/>
                  </a:lnTo>
                  <a:lnTo>
                    <a:pt x="152980" y="239857"/>
                  </a:lnTo>
                  <a:lnTo>
                    <a:pt x="155322" y="255749"/>
                  </a:lnTo>
                  <a:lnTo>
                    <a:pt x="155714" y="271019"/>
                  </a:lnTo>
                  <a:lnTo>
                    <a:pt x="154807" y="285874"/>
                  </a:lnTo>
                  <a:lnTo>
                    <a:pt x="153034" y="300451"/>
                  </a:lnTo>
                  <a:lnTo>
                    <a:pt x="148346" y="312506"/>
                  </a:lnTo>
                  <a:lnTo>
                    <a:pt x="141714" y="322881"/>
                  </a:lnTo>
                  <a:lnTo>
                    <a:pt x="133788" y="332134"/>
                  </a:lnTo>
                  <a:lnTo>
                    <a:pt x="124997" y="339471"/>
                  </a:lnTo>
                  <a:lnTo>
                    <a:pt x="115631" y="345532"/>
                  </a:lnTo>
                  <a:lnTo>
                    <a:pt x="105881" y="350741"/>
                  </a:lnTo>
                  <a:lnTo>
                    <a:pt x="93538" y="354213"/>
                  </a:lnTo>
                  <a:lnTo>
                    <a:pt x="79466" y="356528"/>
                  </a:lnTo>
                  <a:lnTo>
                    <a:pt x="12758" y="36115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a:off x="808084" y="5497337"/>
              <a:ext cx="191088" cy="281952"/>
            </a:xfrm>
            <a:custGeom>
              <a:avLst/>
              <a:gdLst/>
              <a:ahLst/>
              <a:cxnLst/>
              <a:rect l="0" t="0" r="0" b="0"/>
              <a:pathLst>
                <a:path w="191088" h="281952">
                  <a:moveTo>
                    <a:pt x="191087" y="29529"/>
                  </a:moveTo>
                  <a:lnTo>
                    <a:pt x="116917" y="4806"/>
                  </a:lnTo>
                  <a:lnTo>
                    <a:pt x="105413" y="2529"/>
                  </a:lnTo>
                  <a:lnTo>
                    <a:pt x="93070" y="1011"/>
                  </a:lnTo>
                  <a:lnTo>
                    <a:pt x="80166" y="0"/>
                  </a:lnTo>
                  <a:lnTo>
                    <a:pt x="69226" y="1663"/>
                  </a:lnTo>
                  <a:lnTo>
                    <a:pt x="59596" y="5108"/>
                  </a:lnTo>
                  <a:lnTo>
                    <a:pt x="50838" y="9743"/>
                  </a:lnTo>
                  <a:lnTo>
                    <a:pt x="43831" y="16338"/>
                  </a:lnTo>
                  <a:lnTo>
                    <a:pt x="37991" y="24241"/>
                  </a:lnTo>
                  <a:lnTo>
                    <a:pt x="32930" y="33016"/>
                  </a:lnTo>
                  <a:lnTo>
                    <a:pt x="27218" y="42371"/>
                  </a:lnTo>
                  <a:lnTo>
                    <a:pt x="14639" y="62115"/>
                  </a:lnTo>
                  <a:lnTo>
                    <a:pt x="9181" y="72288"/>
                  </a:lnTo>
                  <a:lnTo>
                    <a:pt x="4373" y="82576"/>
                  </a:lnTo>
                  <a:lnTo>
                    <a:pt x="0" y="92941"/>
                  </a:lnTo>
                  <a:lnTo>
                    <a:pt x="590" y="98682"/>
                  </a:lnTo>
                  <a:lnTo>
                    <a:pt x="4489" y="101341"/>
                  </a:lnTo>
                  <a:lnTo>
                    <a:pt x="10595" y="101944"/>
                  </a:lnTo>
                  <a:lnTo>
                    <a:pt x="19340" y="102347"/>
                  </a:lnTo>
                  <a:lnTo>
                    <a:pt x="41521" y="102794"/>
                  </a:lnTo>
                  <a:lnTo>
                    <a:pt x="52812" y="105251"/>
                  </a:lnTo>
                  <a:lnTo>
                    <a:pt x="63845" y="109226"/>
                  </a:lnTo>
                  <a:lnTo>
                    <a:pt x="86622" y="119875"/>
                  </a:lnTo>
                  <a:lnTo>
                    <a:pt x="112326" y="132399"/>
                  </a:lnTo>
                  <a:lnTo>
                    <a:pt x="123388" y="140180"/>
                  </a:lnTo>
                  <a:lnTo>
                    <a:pt x="133100" y="148872"/>
                  </a:lnTo>
                  <a:lnTo>
                    <a:pt x="141911" y="158173"/>
                  </a:lnTo>
                  <a:lnTo>
                    <a:pt x="148954" y="169048"/>
                  </a:lnTo>
                  <a:lnTo>
                    <a:pt x="154818" y="180973"/>
                  </a:lnTo>
                  <a:lnTo>
                    <a:pt x="159896" y="193597"/>
                  </a:lnTo>
                  <a:lnTo>
                    <a:pt x="162113" y="205519"/>
                  </a:lnTo>
                  <a:lnTo>
                    <a:pt x="162422" y="216973"/>
                  </a:lnTo>
                  <a:lnTo>
                    <a:pt x="161460" y="228115"/>
                  </a:lnTo>
                  <a:lnTo>
                    <a:pt x="158481" y="237880"/>
                  </a:lnTo>
                  <a:lnTo>
                    <a:pt x="154157" y="246727"/>
                  </a:lnTo>
                  <a:lnTo>
                    <a:pt x="148938" y="254963"/>
                  </a:lnTo>
                  <a:lnTo>
                    <a:pt x="140784" y="261622"/>
                  </a:lnTo>
                  <a:lnTo>
                    <a:pt x="130674" y="267230"/>
                  </a:lnTo>
                  <a:lnTo>
                    <a:pt x="96429" y="28195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Freeform 136"/>
            <p:cNvSpPr/>
            <p:nvPr/>
          </p:nvSpPr>
          <p:spPr>
            <a:xfrm>
              <a:off x="588985" y="5852912"/>
              <a:ext cx="1956274" cy="94527"/>
            </a:xfrm>
            <a:custGeom>
              <a:avLst/>
              <a:gdLst/>
              <a:ahLst/>
              <a:cxnLst/>
              <a:rect l="0" t="0" r="0" b="0"/>
              <a:pathLst>
                <a:path w="1956274" h="94527">
                  <a:moveTo>
                    <a:pt x="0" y="0"/>
                  </a:moveTo>
                  <a:lnTo>
                    <a:pt x="41984" y="1168"/>
                  </a:lnTo>
                  <a:lnTo>
                    <a:pt x="57205" y="3116"/>
                  </a:lnTo>
                  <a:lnTo>
                    <a:pt x="73195" y="5583"/>
                  </a:lnTo>
                  <a:lnTo>
                    <a:pt x="109660" y="8324"/>
                  </a:lnTo>
                  <a:lnTo>
                    <a:pt x="145734" y="10711"/>
                  </a:lnTo>
                  <a:lnTo>
                    <a:pt x="160261" y="12984"/>
                  </a:lnTo>
                  <a:lnTo>
                    <a:pt x="173452" y="15668"/>
                  </a:lnTo>
                  <a:lnTo>
                    <a:pt x="209923" y="21766"/>
                  </a:lnTo>
                  <a:lnTo>
                    <a:pt x="231101" y="25028"/>
                  </a:lnTo>
                  <a:lnTo>
                    <a:pt x="253400" y="27203"/>
                  </a:lnTo>
                  <a:lnTo>
                    <a:pt x="299992" y="29619"/>
                  </a:lnTo>
                  <a:lnTo>
                    <a:pt x="319194" y="31432"/>
                  </a:lnTo>
                  <a:lnTo>
                    <a:pt x="335501" y="33810"/>
                  </a:lnTo>
                  <a:lnTo>
                    <a:pt x="349879" y="36563"/>
                  </a:lnTo>
                  <a:lnTo>
                    <a:pt x="364138" y="38398"/>
                  </a:lnTo>
                  <a:lnTo>
                    <a:pt x="420611" y="41345"/>
                  </a:lnTo>
                  <a:lnTo>
                    <a:pt x="476779" y="41926"/>
                  </a:lnTo>
                  <a:lnTo>
                    <a:pt x="490809" y="43143"/>
                  </a:lnTo>
                  <a:lnTo>
                    <a:pt x="504836" y="45123"/>
                  </a:lnTo>
                  <a:lnTo>
                    <a:pt x="518863" y="47611"/>
                  </a:lnTo>
                  <a:lnTo>
                    <a:pt x="546913" y="50376"/>
                  </a:lnTo>
                  <a:lnTo>
                    <a:pt x="574961" y="52773"/>
                  </a:lnTo>
                  <a:lnTo>
                    <a:pt x="588985" y="55049"/>
                  </a:lnTo>
                  <a:lnTo>
                    <a:pt x="603009" y="57734"/>
                  </a:lnTo>
                  <a:lnTo>
                    <a:pt x="618201" y="59525"/>
                  </a:lnTo>
                  <a:lnTo>
                    <a:pt x="650663" y="61514"/>
                  </a:lnTo>
                  <a:lnTo>
                    <a:pt x="666331" y="63213"/>
                  </a:lnTo>
                  <a:lnTo>
                    <a:pt x="681451" y="65514"/>
                  </a:lnTo>
                  <a:lnTo>
                    <a:pt x="696205" y="68217"/>
                  </a:lnTo>
                  <a:lnTo>
                    <a:pt x="710716" y="70019"/>
                  </a:lnTo>
                  <a:lnTo>
                    <a:pt x="739305" y="72021"/>
                  </a:lnTo>
                  <a:lnTo>
                    <a:pt x="754641" y="73723"/>
                  </a:lnTo>
                  <a:lnTo>
                    <a:pt x="770708" y="76027"/>
                  </a:lnTo>
                  <a:lnTo>
                    <a:pt x="787263" y="78732"/>
                  </a:lnTo>
                  <a:lnTo>
                    <a:pt x="802974" y="80535"/>
                  </a:lnTo>
                  <a:lnTo>
                    <a:pt x="848588" y="83072"/>
                  </a:lnTo>
                  <a:lnTo>
                    <a:pt x="897422" y="84992"/>
                  </a:lnTo>
                  <a:lnTo>
                    <a:pt x="912640" y="87045"/>
                  </a:lnTo>
                  <a:lnTo>
                    <a:pt x="927461" y="89583"/>
                  </a:lnTo>
                  <a:lnTo>
                    <a:pt x="959510" y="92403"/>
                  </a:lnTo>
                  <a:lnTo>
                    <a:pt x="1007287" y="93989"/>
                  </a:lnTo>
                  <a:lnTo>
                    <a:pt x="1070892" y="94526"/>
                  </a:lnTo>
                  <a:lnTo>
                    <a:pt x="1087887" y="93401"/>
                  </a:lnTo>
                  <a:lnTo>
                    <a:pt x="1105060" y="91483"/>
                  </a:lnTo>
                  <a:lnTo>
                    <a:pt x="1122352" y="89035"/>
                  </a:lnTo>
                  <a:lnTo>
                    <a:pt x="1157147" y="86316"/>
                  </a:lnTo>
                  <a:lnTo>
                    <a:pt x="1209586" y="84785"/>
                  </a:lnTo>
                  <a:lnTo>
                    <a:pt x="1243442" y="83258"/>
                  </a:lnTo>
                  <a:lnTo>
                    <a:pt x="1259014" y="81215"/>
                  </a:lnTo>
                  <a:lnTo>
                    <a:pt x="1289951" y="75828"/>
                  </a:lnTo>
                  <a:lnTo>
                    <a:pt x="1323177" y="69539"/>
                  </a:lnTo>
                  <a:lnTo>
                    <a:pt x="1339049" y="67394"/>
                  </a:lnTo>
                  <a:lnTo>
                    <a:pt x="1369150" y="65012"/>
                  </a:lnTo>
                  <a:lnTo>
                    <a:pt x="1384890" y="63207"/>
                  </a:lnTo>
                  <a:lnTo>
                    <a:pt x="1401227" y="60837"/>
                  </a:lnTo>
                  <a:lnTo>
                    <a:pt x="1417960" y="58087"/>
                  </a:lnTo>
                  <a:lnTo>
                    <a:pt x="1434960" y="56254"/>
                  </a:lnTo>
                  <a:lnTo>
                    <a:pt x="1469429" y="54217"/>
                  </a:lnTo>
                  <a:lnTo>
                    <a:pt x="1485633" y="52505"/>
                  </a:lnTo>
                  <a:lnTo>
                    <a:pt x="1501110" y="50195"/>
                  </a:lnTo>
                  <a:lnTo>
                    <a:pt x="1516102" y="47487"/>
                  </a:lnTo>
                  <a:lnTo>
                    <a:pt x="1530772" y="45681"/>
                  </a:lnTo>
                  <a:lnTo>
                    <a:pt x="1559536" y="43674"/>
                  </a:lnTo>
                  <a:lnTo>
                    <a:pt x="1574920" y="41971"/>
                  </a:lnTo>
                  <a:lnTo>
                    <a:pt x="1591019" y="39667"/>
                  </a:lnTo>
                  <a:lnTo>
                    <a:pt x="1607594" y="36962"/>
                  </a:lnTo>
                  <a:lnTo>
                    <a:pt x="1623319" y="35159"/>
                  </a:lnTo>
                  <a:lnTo>
                    <a:pt x="1682144" y="32265"/>
                  </a:lnTo>
                  <a:lnTo>
                    <a:pt x="1755527" y="31693"/>
                  </a:lnTo>
                  <a:lnTo>
                    <a:pt x="1775698" y="32815"/>
                  </a:lnTo>
                  <a:lnTo>
                    <a:pt x="1794988" y="34731"/>
                  </a:lnTo>
                  <a:lnTo>
                    <a:pt x="1813691" y="37177"/>
                  </a:lnTo>
                  <a:lnTo>
                    <a:pt x="1832003" y="39977"/>
                  </a:lnTo>
                  <a:lnTo>
                    <a:pt x="1867931" y="46203"/>
                  </a:lnTo>
                  <a:lnTo>
                    <a:pt x="1884524" y="48332"/>
                  </a:lnTo>
                  <a:lnTo>
                    <a:pt x="1900260" y="49750"/>
                  </a:lnTo>
                  <a:lnTo>
                    <a:pt x="1956273" y="5258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nvSpPr>
          <p:spPr>
            <a:xfrm>
              <a:off x="2237388" y="5916017"/>
              <a:ext cx="143374" cy="215994"/>
            </a:xfrm>
            <a:custGeom>
              <a:avLst/>
              <a:gdLst/>
              <a:ahLst/>
              <a:cxnLst/>
              <a:rect l="0" t="0" r="0" b="0"/>
              <a:pathLst>
                <a:path w="143374" h="215994">
                  <a:moveTo>
                    <a:pt x="139589" y="73623"/>
                  </a:moveTo>
                  <a:lnTo>
                    <a:pt x="122839" y="68040"/>
                  </a:lnTo>
                  <a:lnTo>
                    <a:pt x="113230" y="66395"/>
                  </a:lnTo>
                  <a:lnTo>
                    <a:pt x="102150" y="65299"/>
                  </a:lnTo>
                  <a:lnTo>
                    <a:pt x="90088" y="64568"/>
                  </a:lnTo>
                  <a:lnTo>
                    <a:pt x="77373" y="65249"/>
                  </a:lnTo>
                  <a:lnTo>
                    <a:pt x="64221" y="66872"/>
                  </a:lnTo>
                  <a:lnTo>
                    <a:pt x="50779" y="69122"/>
                  </a:lnTo>
                  <a:lnTo>
                    <a:pt x="39481" y="72960"/>
                  </a:lnTo>
                  <a:lnTo>
                    <a:pt x="29611" y="77855"/>
                  </a:lnTo>
                  <a:lnTo>
                    <a:pt x="20694" y="83457"/>
                  </a:lnTo>
                  <a:lnTo>
                    <a:pt x="13581" y="90696"/>
                  </a:lnTo>
                  <a:lnTo>
                    <a:pt x="7670" y="99029"/>
                  </a:lnTo>
                  <a:lnTo>
                    <a:pt x="2561" y="108090"/>
                  </a:lnTo>
                  <a:lnTo>
                    <a:pt x="323" y="118805"/>
                  </a:lnTo>
                  <a:lnTo>
                    <a:pt x="0" y="130623"/>
                  </a:lnTo>
                  <a:lnTo>
                    <a:pt x="953" y="143175"/>
                  </a:lnTo>
                  <a:lnTo>
                    <a:pt x="3926" y="155050"/>
                  </a:lnTo>
                  <a:lnTo>
                    <a:pt x="8245" y="166472"/>
                  </a:lnTo>
                  <a:lnTo>
                    <a:pt x="13462" y="177593"/>
                  </a:lnTo>
                  <a:lnTo>
                    <a:pt x="20446" y="187344"/>
                  </a:lnTo>
                  <a:lnTo>
                    <a:pt x="28607" y="196182"/>
                  </a:lnTo>
                  <a:lnTo>
                    <a:pt x="37554" y="204412"/>
                  </a:lnTo>
                  <a:lnTo>
                    <a:pt x="48193" y="209898"/>
                  </a:lnTo>
                  <a:lnTo>
                    <a:pt x="59960" y="213555"/>
                  </a:lnTo>
                  <a:lnTo>
                    <a:pt x="72480" y="215993"/>
                  </a:lnTo>
                  <a:lnTo>
                    <a:pt x="84332" y="215282"/>
                  </a:lnTo>
                  <a:lnTo>
                    <a:pt x="95739" y="212470"/>
                  </a:lnTo>
                  <a:lnTo>
                    <a:pt x="106850" y="208258"/>
                  </a:lnTo>
                  <a:lnTo>
                    <a:pt x="115426" y="201944"/>
                  </a:lnTo>
                  <a:lnTo>
                    <a:pt x="122311" y="194229"/>
                  </a:lnTo>
                  <a:lnTo>
                    <a:pt x="128070" y="185580"/>
                  </a:lnTo>
                  <a:lnTo>
                    <a:pt x="133078" y="175139"/>
                  </a:lnTo>
                  <a:lnTo>
                    <a:pt x="137586" y="163504"/>
                  </a:lnTo>
                  <a:lnTo>
                    <a:pt x="141759" y="151073"/>
                  </a:lnTo>
                  <a:lnTo>
                    <a:pt x="143373" y="136943"/>
                  </a:lnTo>
                  <a:lnTo>
                    <a:pt x="143280" y="121680"/>
                  </a:lnTo>
                  <a:lnTo>
                    <a:pt x="142050" y="105661"/>
                  </a:lnTo>
                  <a:lnTo>
                    <a:pt x="138892" y="91476"/>
                  </a:lnTo>
                  <a:lnTo>
                    <a:pt x="134450" y="78513"/>
                  </a:lnTo>
                  <a:lnTo>
                    <a:pt x="129151" y="66366"/>
                  </a:lnTo>
                  <a:lnTo>
                    <a:pt x="123281" y="55930"/>
                  </a:lnTo>
                  <a:lnTo>
                    <a:pt x="117031" y="46636"/>
                  </a:lnTo>
                  <a:lnTo>
                    <a:pt x="110527" y="38102"/>
                  </a:lnTo>
                  <a:lnTo>
                    <a:pt x="103853" y="30076"/>
                  </a:lnTo>
                  <a:lnTo>
                    <a:pt x="97067" y="22388"/>
                  </a:lnTo>
                  <a:lnTo>
                    <a:pt x="65965"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Freeform 138"/>
            <p:cNvSpPr/>
            <p:nvPr/>
          </p:nvSpPr>
          <p:spPr>
            <a:xfrm>
              <a:off x="1851097" y="5937052"/>
              <a:ext cx="116596" cy="152881"/>
            </a:xfrm>
            <a:custGeom>
              <a:avLst/>
              <a:gdLst/>
              <a:ahLst/>
              <a:cxnLst/>
              <a:rect l="0" t="0" r="0" b="0"/>
              <a:pathLst>
                <a:path w="116596" h="152881">
                  <a:moveTo>
                    <a:pt x="21035" y="0"/>
                  </a:moveTo>
                  <a:lnTo>
                    <a:pt x="43369" y="5584"/>
                  </a:lnTo>
                  <a:lnTo>
                    <a:pt x="53453" y="9566"/>
                  </a:lnTo>
                  <a:lnTo>
                    <a:pt x="63683" y="14557"/>
                  </a:lnTo>
                  <a:lnTo>
                    <a:pt x="74008" y="20223"/>
                  </a:lnTo>
                  <a:lnTo>
                    <a:pt x="84397" y="26337"/>
                  </a:lnTo>
                  <a:lnTo>
                    <a:pt x="105290" y="39363"/>
                  </a:lnTo>
                  <a:lnTo>
                    <a:pt x="111095" y="47277"/>
                  </a:lnTo>
                  <a:lnTo>
                    <a:pt x="113797" y="56060"/>
                  </a:lnTo>
                  <a:lnTo>
                    <a:pt x="114429" y="65420"/>
                  </a:lnTo>
                  <a:lnTo>
                    <a:pt x="111345" y="70492"/>
                  </a:lnTo>
                  <a:lnTo>
                    <a:pt x="105782" y="72704"/>
                  </a:lnTo>
                  <a:lnTo>
                    <a:pt x="98569" y="73011"/>
                  </a:lnTo>
                  <a:lnTo>
                    <a:pt x="90253" y="72047"/>
                  </a:lnTo>
                  <a:lnTo>
                    <a:pt x="81204" y="70235"/>
                  </a:lnTo>
                  <a:lnTo>
                    <a:pt x="71665" y="67859"/>
                  </a:lnTo>
                  <a:lnTo>
                    <a:pt x="67643" y="68612"/>
                  </a:lnTo>
                  <a:lnTo>
                    <a:pt x="67299" y="71451"/>
                  </a:lnTo>
                  <a:lnTo>
                    <a:pt x="69407" y="75681"/>
                  </a:lnTo>
                  <a:lnTo>
                    <a:pt x="74318" y="80838"/>
                  </a:lnTo>
                  <a:lnTo>
                    <a:pt x="81098" y="86614"/>
                  </a:lnTo>
                  <a:lnTo>
                    <a:pt x="89124" y="92801"/>
                  </a:lnTo>
                  <a:lnTo>
                    <a:pt x="96812" y="99264"/>
                  </a:lnTo>
                  <a:lnTo>
                    <a:pt x="104274" y="105909"/>
                  </a:lnTo>
                  <a:lnTo>
                    <a:pt x="111587" y="112676"/>
                  </a:lnTo>
                  <a:lnTo>
                    <a:pt x="115293" y="120694"/>
                  </a:lnTo>
                  <a:lnTo>
                    <a:pt x="116595" y="129545"/>
                  </a:lnTo>
                  <a:lnTo>
                    <a:pt x="116294" y="138951"/>
                  </a:lnTo>
                  <a:lnTo>
                    <a:pt x="111420" y="145222"/>
                  </a:lnTo>
                  <a:lnTo>
                    <a:pt x="103495" y="149403"/>
                  </a:lnTo>
                  <a:lnTo>
                    <a:pt x="93538" y="152190"/>
                  </a:lnTo>
                  <a:lnTo>
                    <a:pt x="83394" y="152880"/>
                  </a:lnTo>
                  <a:lnTo>
                    <a:pt x="73125" y="152170"/>
                  </a:lnTo>
                  <a:lnTo>
                    <a:pt x="62773" y="150529"/>
                  </a:lnTo>
                  <a:lnTo>
                    <a:pt x="51198" y="148266"/>
                  </a:lnTo>
                  <a:lnTo>
                    <a:pt x="0" y="13672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Freeform 139"/>
            <p:cNvSpPr/>
            <p:nvPr/>
          </p:nvSpPr>
          <p:spPr>
            <a:xfrm>
              <a:off x="1388323" y="5274444"/>
              <a:ext cx="1" cy="94659"/>
            </a:xfrm>
            <a:custGeom>
              <a:avLst/>
              <a:gdLst/>
              <a:ahLst/>
              <a:cxnLst/>
              <a:rect l="0" t="0" r="0" b="0"/>
              <a:pathLst>
                <a:path w="1" h="94659">
                  <a:moveTo>
                    <a:pt x="0" y="0"/>
                  </a:moveTo>
                  <a:lnTo>
                    <a:pt x="0" y="9465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eform 140"/>
            <p:cNvSpPr/>
            <p:nvPr/>
          </p:nvSpPr>
          <p:spPr>
            <a:xfrm>
              <a:off x="1354281" y="5905500"/>
              <a:ext cx="132774" cy="247418"/>
            </a:xfrm>
            <a:custGeom>
              <a:avLst/>
              <a:gdLst/>
              <a:ahLst/>
              <a:cxnLst/>
              <a:rect l="0" t="0" r="0" b="0"/>
              <a:pathLst>
                <a:path w="132774" h="247418">
                  <a:moveTo>
                    <a:pt x="76112" y="84140"/>
                  </a:moveTo>
                  <a:lnTo>
                    <a:pt x="53778" y="89724"/>
                  </a:lnTo>
                  <a:lnTo>
                    <a:pt x="43693" y="93706"/>
                  </a:lnTo>
                  <a:lnTo>
                    <a:pt x="33464" y="98698"/>
                  </a:lnTo>
                  <a:lnTo>
                    <a:pt x="23139" y="104363"/>
                  </a:lnTo>
                  <a:lnTo>
                    <a:pt x="15087" y="111646"/>
                  </a:lnTo>
                  <a:lnTo>
                    <a:pt x="8550" y="120007"/>
                  </a:lnTo>
                  <a:lnTo>
                    <a:pt x="3024" y="129086"/>
                  </a:lnTo>
                  <a:lnTo>
                    <a:pt x="508" y="140982"/>
                  </a:lnTo>
                  <a:lnTo>
                    <a:pt x="0" y="154757"/>
                  </a:lnTo>
                  <a:lnTo>
                    <a:pt x="829" y="169782"/>
                  </a:lnTo>
                  <a:lnTo>
                    <a:pt x="3720" y="183305"/>
                  </a:lnTo>
                  <a:lnTo>
                    <a:pt x="7984" y="195827"/>
                  </a:lnTo>
                  <a:lnTo>
                    <a:pt x="13164" y="207680"/>
                  </a:lnTo>
                  <a:lnTo>
                    <a:pt x="20123" y="217920"/>
                  </a:lnTo>
                  <a:lnTo>
                    <a:pt x="28269" y="227084"/>
                  </a:lnTo>
                  <a:lnTo>
                    <a:pt x="37204" y="235530"/>
                  </a:lnTo>
                  <a:lnTo>
                    <a:pt x="47836" y="241161"/>
                  </a:lnTo>
                  <a:lnTo>
                    <a:pt x="59599" y="244915"/>
                  </a:lnTo>
                  <a:lnTo>
                    <a:pt x="72115" y="247417"/>
                  </a:lnTo>
                  <a:lnTo>
                    <a:pt x="82796" y="246748"/>
                  </a:lnTo>
                  <a:lnTo>
                    <a:pt x="92254" y="243965"/>
                  </a:lnTo>
                  <a:lnTo>
                    <a:pt x="100897" y="239772"/>
                  </a:lnTo>
                  <a:lnTo>
                    <a:pt x="107827" y="233472"/>
                  </a:lnTo>
                  <a:lnTo>
                    <a:pt x="113616" y="225765"/>
                  </a:lnTo>
                  <a:lnTo>
                    <a:pt x="118644" y="217121"/>
                  </a:lnTo>
                  <a:lnTo>
                    <a:pt x="123165" y="206684"/>
                  </a:lnTo>
                  <a:lnTo>
                    <a:pt x="127347" y="195052"/>
                  </a:lnTo>
                  <a:lnTo>
                    <a:pt x="131304" y="182622"/>
                  </a:lnTo>
                  <a:lnTo>
                    <a:pt x="132773" y="168493"/>
                  </a:lnTo>
                  <a:lnTo>
                    <a:pt x="132584" y="153230"/>
                  </a:lnTo>
                  <a:lnTo>
                    <a:pt x="131289" y="137212"/>
                  </a:lnTo>
                  <a:lnTo>
                    <a:pt x="126920" y="121859"/>
                  </a:lnTo>
                  <a:lnTo>
                    <a:pt x="120502" y="106949"/>
                  </a:lnTo>
                  <a:lnTo>
                    <a:pt x="112717" y="92335"/>
                  </a:lnTo>
                  <a:lnTo>
                    <a:pt x="105190" y="80254"/>
                  </a:lnTo>
                  <a:lnTo>
                    <a:pt x="97834" y="69863"/>
                  </a:lnTo>
                  <a:lnTo>
                    <a:pt x="90593" y="60599"/>
                  </a:lnTo>
                  <a:lnTo>
                    <a:pt x="82260" y="50917"/>
                  </a:lnTo>
                  <a:lnTo>
                    <a:pt x="73199" y="40956"/>
                  </a:lnTo>
                  <a:lnTo>
                    <a:pt x="23524"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Freeform 141"/>
            <p:cNvSpPr/>
            <p:nvPr/>
          </p:nvSpPr>
          <p:spPr>
            <a:xfrm>
              <a:off x="778302" y="5127197"/>
              <a:ext cx="10518" cy="136730"/>
            </a:xfrm>
            <a:custGeom>
              <a:avLst/>
              <a:gdLst/>
              <a:ahLst/>
              <a:cxnLst/>
              <a:rect l="0" t="0" r="0" b="0"/>
              <a:pathLst>
                <a:path w="10518" h="136730">
                  <a:moveTo>
                    <a:pt x="10517" y="0"/>
                  </a:moveTo>
                  <a:lnTo>
                    <a:pt x="10517" y="22334"/>
                  </a:lnTo>
                  <a:lnTo>
                    <a:pt x="9349" y="34756"/>
                  </a:lnTo>
                  <a:lnTo>
                    <a:pt x="7401" y="48880"/>
                  </a:lnTo>
                  <a:lnTo>
                    <a:pt x="4934" y="64140"/>
                  </a:lnTo>
                  <a:lnTo>
                    <a:pt x="3289" y="78987"/>
                  </a:lnTo>
                  <a:lnTo>
                    <a:pt x="2193" y="93560"/>
                  </a:lnTo>
                  <a:lnTo>
                    <a:pt x="0" y="13672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Freeform 142"/>
            <p:cNvSpPr/>
            <p:nvPr/>
          </p:nvSpPr>
          <p:spPr>
            <a:xfrm>
              <a:off x="893995" y="5952028"/>
              <a:ext cx="227995" cy="205895"/>
            </a:xfrm>
            <a:custGeom>
              <a:avLst/>
              <a:gdLst/>
              <a:ahLst/>
              <a:cxnLst/>
              <a:rect l="0" t="0" r="0" b="0"/>
              <a:pathLst>
                <a:path w="227995" h="205895">
                  <a:moveTo>
                    <a:pt x="0" y="6060"/>
                  </a:moveTo>
                  <a:lnTo>
                    <a:pt x="16751" y="476"/>
                  </a:lnTo>
                  <a:lnTo>
                    <a:pt x="25191" y="0"/>
                  </a:lnTo>
                  <a:lnTo>
                    <a:pt x="34323" y="851"/>
                  </a:lnTo>
                  <a:lnTo>
                    <a:pt x="43917" y="2587"/>
                  </a:lnTo>
                  <a:lnTo>
                    <a:pt x="56157" y="3745"/>
                  </a:lnTo>
                  <a:lnTo>
                    <a:pt x="70159" y="4516"/>
                  </a:lnTo>
                  <a:lnTo>
                    <a:pt x="100131" y="5373"/>
                  </a:lnTo>
                  <a:lnTo>
                    <a:pt x="129033" y="5754"/>
                  </a:lnTo>
                  <a:lnTo>
                    <a:pt x="143285" y="7025"/>
                  </a:lnTo>
                  <a:lnTo>
                    <a:pt x="157460" y="9040"/>
                  </a:lnTo>
                  <a:lnTo>
                    <a:pt x="171585" y="11552"/>
                  </a:lnTo>
                  <a:lnTo>
                    <a:pt x="185676" y="13228"/>
                  </a:lnTo>
                  <a:lnTo>
                    <a:pt x="199745" y="14344"/>
                  </a:lnTo>
                  <a:lnTo>
                    <a:pt x="213798" y="15089"/>
                  </a:lnTo>
                  <a:lnTo>
                    <a:pt x="221998" y="19091"/>
                  </a:lnTo>
                  <a:lnTo>
                    <a:pt x="226297" y="25264"/>
                  </a:lnTo>
                  <a:lnTo>
                    <a:pt x="227994" y="32886"/>
                  </a:lnTo>
                  <a:lnTo>
                    <a:pt x="226788" y="41473"/>
                  </a:lnTo>
                  <a:lnTo>
                    <a:pt x="223647" y="50704"/>
                  </a:lnTo>
                  <a:lnTo>
                    <a:pt x="219215" y="60363"/>
                  </a:lnTo>
                  <a:lnTo>
                    <a:pt x="212755" y="69140"/>
                  </a:lnTo>
                  <a:lnTo>
                    <a:pt x="204942" y="77329"/>
                  </a:lnTo>
                  <a:lnTo>
                    <a:pt x="196228" y="85125"/>
                  </a:lnTo>
                  <a:lnTo>
                    <a:pt x="188081" y="93828"/>
                  </a:lnTo>
                  <a:lnTo>
                    <a:pt x="180313" y="103137"/>
                  </a:lnTo>
                  <a:lnTo>
                    <a:pt x="172797" y="112848"/>
                  </a:lnTo>
                  <a:lnTo>
                    <a:pt x="166617" y="122828"/>
                  </a:lnTo>
                  <a:lnTo>
                    <a:pt x="161329" y="132987"/>
                  </a:lnTo>
                  <a:lnTo>
                    <a:pt x="156635" y="143266"/>
                  </a:lnTo>
                  <a:lnTo>
                    <a:pt x="151168" y="152456"/>
                  </a:lnTo>
                  <a:lnTo>
                    <a:pt x="145187" y="160919"/>
                  </a:lnTo>
                  <a:lnTo>
                    <a:pt x="126212" y="20589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Freeform 143"/>
            <p:cNvSpPr/>
            <p:nvPr/>
          </p:nvSpPr>
          <p:spPr>
            <a:xfrm>
              <a:off x="1766956" y="6210510"/>
              <a:ext cx="94659" cy="73624"/>
            </a:xfrm>
            <a:custGeom>
              <a:avLst/>
              <a:gdLst/>
              <a:ahLst/>
              <a:cxnLst/>
              <a:rect l="0" t="0" r="0" b="0"/>
              <a:pathLst>
                <a:path w="94659" h="73624">
                  <a:moveTo>
                    <a:pt x="94658" y="73623"/>
                  </a:moveTo>
                  <a:lnTo>
                    <a:pt x="83492" y="62456"/>
                  </a:lnTo>
                  <a:lnTo>
                    <a:pt x="76696" y="56829"/>
                  </a:lnTo>
                  <a:lnTo>
                    <a:pt x="68660" y="50741"/>
                  </a:lnTo>
                  <a:lnTo>
                    <a:pt x="59797" y="44345"/>
                  </a:lnTo>
                  <a:lnTo>
                    <a:pt x="51551" y="37744"/>
                  </a:lnTo>
                  <a:lnTo>
                    <a:pt x="43716" y="31005"/>
                  </a:lnTo>
                  <a:lnTo>
                    <a:pt x="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Freeform 144"/>
            <p:cNvSpPr/>
            <p:nvPr/>
          </p:nvSpPr>
          <p:spPr>
            <a:xfrm>
              <a:off x="1647181" y="6079214"/>
              <a:ext cx="91696" cy="47445"/>
            </a:xfrm>
            <a:custGeom>
              <a:avLst/>
              <a:gdLst/>
              <a:ahLst/>
              <a:cxnLst/>
              <a:rect l="0" t="0" r="0" b="0"/>
              <a:pathLst>
                <a:path w="91696" h="47445">
                  <a:moveTo>
                    <a:pt x="56670" y="15602"/>
                  </a:moveTo>
                  <a:lnTo>
                    <a:pt x="56670" y="10019"/>
                  </a:lnTo>
                  <a:lnTo>
                    <a:pt x="53164" y="7205"/>
                  </a:lnTo>
                  <a:lnTo>
                    <a:pt x="47320" y="4161"/>
                  </a:lnTo>
                  <a:lnTo>
                    <a:pt x="39919" y="963"/>
                  </a:lnTo>
                  <a:lnTo>
                    <a:pt x="30310" y="0"/>
                  </a:lnTo>
                  <a:lnTo>
                    <a:pt x="19230" y="526"/>
                  </a:lnTo>
                  <a:lnTo>
                    <a:pt x="7169" y="2046"/>
                  </a:lnTo>
                  <a:lnTo>
                    <a:pt x="1465" y="6564"/>
                  </a:lnTo>
                  <a:lnTo>
                    <a:pt x="0" y="13083"/>
                  </a:lnTo>
                  <a:lnTo>
                    <a:pt x="1361" y="20934"/>
                  </a:lnTo>
                  <a:lnTo>
                    <a:pt x="5773" y="27337"/>
                  </a:lnTo>
                  <a:lnTo>
                    <a:pt x="12221" y="32774"/>
                  </a:lnTo>
                  <a:lnTo>
                    <a:pt x="20025" y="37568"/>
                  </a:lnTo>
                  <a:lnTo>
                    <a:pt x="28734" y="39595"/>
                  </a:lnTo>
                  <a:lnTo>
                    <a:pt x="38046" y="39778"/>
                  </a:lnTo>
                  <a:lnTo>
                    <a:pt x="47760" y="38731"/>
                  </a:lnTo>
                  <a:lnTo>
                    <a:pt x="58910" y="38033"/>
                  </a:lnTo>
                  <a:lnTo>
                    <a:pt x="83764" y="37258"/>
                  </a:lnTo>
                  <a:lnTo>
                    <a:pt x="89925" y="34714"/>
                  </a:lnTo>
                  <a:lnTo>
                    <a:pt x="91695" y="30680"/>
                  </a:lnTo>
                  <a:lnTo>
                    <a:pt x="90537" y="25654"/>
                  </a:lnTo>
                  <a:lnTo>
                    <a:pt x="83922" y="22304"/>
                  </a:lnTo>
                  <a:lnTo>
                    <a:pt x="73669" y="20070"/>
                  </a:lnTo>
                  <a:lnTo>
                    <a:pt x="60991" y="18581"/>
                  </a:lnTo>
                  <a:lnTo>
                    <a:pt x="49033" y="18757"/>
                  </a:lnTo>
                  <a:lnTo>
                    <a:pt x="37555" y="20043"/>
                  </a:lnTo>
                  <a:lnTo>
                    <a:pt x="26397" y="22068"/>
                  </a:lnTo>
                  <a:lnTo>
                    <a:pt x="21296" y="26925"/>
                  </a:lnTo>
                  <a:lnTo>
                    <a:pt x="20232" y="33669"/>
                  </a:lnTo>
                  <a:lnTo>
                    <a:pt x="21860" y="41670"/>
                  </a:lnTo>
                  <a:lnTo>
                    <a:pt x="27620" y="45836"/>
                  </a:lnTo>
                  <a:lnTo>
                    <a:pt x="36135" y="47444"/>
                  </a:lnTo>
                  <a:lnTo>
                    <a:pt x="46485" y="47348"/>
                  </a:lnTo>
                  <a:lnTo>
                    <a:pt x="52217" y="43778"/>
                  </a:lnTo>
                  <a:lnTo>
                    <a:pt x="54870" y="37892"/>
                  </a:lnTo>
                  <a:lnTo>
                    <a:pt x="55470" y="30462"/>
                  </a:lnTo>
                  <a:lnTo>
                    <a:pt x="51195" y="25509"/>
                  </a:lnTo>
                  <a:lnTo>
                    <a:pt x="43671" y="22207"/>
                  </a:lnTo>
                  <a:lnTo>
                    <a:pt x="14599" y="1560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0" name="Group 149"/>
          <p:cNvGrpSpPr/>
          <p:nvPr/>
        </p:nvGrpSpPr>
        <p:grpSpPr>
          <a:xfrm>
            <a:off x="5837267" y="5263926"/>
            <a:ext cx="517545" cy="378635"/>
            <a:chOff x="5837267" y="5263926"/>
            <a:chExt cx="517545" cy="378635"/>
          </a:xfrm>
        </p:grpSpPr>
        <p:sp>
          <p:nvSpPr>
            <p:cNvPr id="147" name="Freeform 146"/>
            <p:cNvSpPr/>
            <p:nvPr/>
          </p:nvSpPr>
          <p:spPr>
            <a:xfrm>
              <a:off x="5837267" y="5263926"/>
              <a:ext cx="199410" cy="378635"/>
            </a:xfrm>
            <a:custGeom>
              <a:avLst/>
              <a:gdLst/>
              <a:ahLst/>
              <a:cxnLst/>
              <a:rect l="0" t="0" r="0" b="0"/>
              <a:pathLst>
                <a:path w="199410" h="378635">
                  <a:moveTo>
                    <a:pt x="0" y="0"/>
                  </a:moveTo>
                  <a:lnTo>
                    <a:pt x="16750" y="5584"/>
                  </a:lnTo>
                  <a:lnTo>
                    <a:pt x="26359" y="7228"/>
                  </a:lnTo>
                  <a:lnTo>
                    <a:pt x="37439" y="8325"/>
                  </a:lnTo>
                  <a:lnTo>
                    <a:pt x="49500" y="9056"/>
                  </a:lnTo>
                  <a:lnTo>
                    <a:pt x="78483" y="9868"/>
                  </a:lnTo>
                  <a:lnTo>
                    <a:pt x="94392" y="10085"/>
                  </a:lnTo>
                  <a:lnTo>
                    <a:pt x="108504" y="9061"/>
                  </a:lnTo>
                  <a:lnTo>
                    <a:pt x="121418" y="7209"/>
                  </a:lnTo>
                  <a:lnTo>
                    <a:pt x="133533" y="4806"/>
                  </a:lnTo>
                  <a:lnTo>
                    <a:pt x="146284" y="3204"/>
                  </a:lnTo>
                  <a:lnTo>
                    <a:pt x="159460" y="2136"/>
                  </a:lnTo>
                  <a:lnTo>
                    <a:pt x="172918" y="1424"/>
                  </a:lnTo>
                  <a:lnTo>
                    <a:pt x="183059" y="4455"/>
                  </a:lnTo>
                  <a:lnTo>
                    <a:pt x="190988" y="9982"/>
                  </a:lnTo>
                  <a:lnTo>
                    <a:pt x="197443" y="17172"/>
                  </a:lnTo>
                  <a:lnTo>
                    <a:pt x="199409" y="26640"/>
                  </a:lnTo>
                  <a:lnTo>
                    <a:pt x="198382" y="37627"/>
                  </a:lnTo>
                  <a:lnTo>
                    <a:pt x="195360" y="49626"/>
                  </a:lnTo>
                  <a:lnTo>
                    <a:pt x="192177" y="61131"/>
                  </a:lnTo>
                  <a:lnTo>
                    <a:pt x="182114" y="95242"/>
                  </a:lnTo>
                  <a:lnTo>
                    <a:pt x="171730" y="133266"/>
                  </a:lnTo>
                  <a:lnTo>
                    <a:pt x="164750" y="156225"/>
                  </a:lnTo>
                  <a:lnTo>
                    <a:pt x="133222" y="252383"/>
                  </a:lnTo>
                  <a:lnTo>
                    <a:pt x="122705" y="283964"/>
                  </a:lnTo>
                  <a:lnTo>
                    <a:pt x="119199" y="295654"/>
                  </a:lnTo>
                  <a:lnTo>
                    <a:pt x="115694" y="308122"/>
                  </a:lnTo>
                  <a:lnTo>
                    <a:pt x="105176" y="37863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Freeform 147"/>
            <p:cNvSpPr/>
            <p:nvPr/>
          </p:nvSpPr>
          <p:spPr>
            <a:xfrm>
              <a:off x="6074790" y="5277587"/>
              <a:ext cx="197889" cy="364495"/>
            </a:xfrm>
            <a:custGeom>
              <a:avLst/>
              <a:gdLst/>
              <a:ahLst/>
              <a:cxnLst/>
              <a:rect l="0" t="0" r="0" b="0"/>
              <a:pathLst>
                <a:path w="197889" h="364495">
                  <a:moveTo>
                    <a:pt x="78004" y="28410"/>
                  </a:moveTo>
                  <a:lnTo>
                    <a:pt x="66838" y="45160"/>
                  </a:lnTo>
                  <a:lnTo>
                    <a:pt x="62380" y="54768"/>
                  </a:lnTo>
                  <a:lnTo>
                    <a:pt x="58239" y="65849"/>
                  </a:lnTo>
                  <a:lnTo>
                    <a:pt x="54310" y="77910"/>
                  </a:lnTo>
                  <a:lnTo>
                    <a:pt x="50522" y="90625"/>
                  </a:lnTo>
                  <a:lnTo>
                    <a:pt x="43197" y="117219"/>
                  </a:lnTo>
                  <a:lnTo>
                    <a:pt x="38438" y="130854"/>
                  </a:lnTo>
                  <a:lnTo>
                    <a:pt x="32929" y="144620"/>
                  </a:lnTo>
                  <a:lnTo>
                    <a:pt x="26919" y="158471"/>
                  </a:lnTo>
                  <a:lnTo>
                    <a:pt x="21744" y="171211"/>
                  </a:lnTo>
                  <a:lnTo>
                    <a:pt x="12877" y="194716"/>
                  </a:lnTo>
                  <a:lnTo>
                    <a:pt x="8877" y="208229"/>
                  </a:lnTo>
                  <a:lnTo>
                    <a:pt x="5041" y="223081"/>
                  </a:lnTo>
                  <a:lnTo>
                    <a:pt x="1315" y="238825"/>
                  </a:lnTo>
                  <a:lnTo>
                    <a:pt x="0" y="253996"/>
                  </a:lnTo>
                  <a:lnTo>
                    <a:pt x="291" y="268784"/>
                  </a:lnTo>
                  <a:lnTo>
                    <a:pt x="1655" y="283318"/>
                  </a:lnTo>
                  <a:lnTo>
                    <a:pt x="3732" y="297681"/>
                  </a:lnTo>
                  <a:lnTo>
                    <a:pt x="6286" y="311931"/>
                  </a:lnTo>
                  <a:lnTo>
                    <a:pt x="9157" y="326106"/>
                  </a:lnTo>
                  <a:lnTo>
                    <a:pt x="14577" y="337893"/>
                  </a:lnTo>
                  <a:lnTo>
                    <a:pt x="21696" y="348088"/>
                  </a:lnTo>
                  <a:lnTo>
                    <a:pt x="29948" y="357222"/>
                  </a:lnTo>
                  <a:lnTo>
                    <a:pt x="41292" y="362143"/>
                  </a:lnTo>
                  <a:lnTo>
                    <a:pt x="54699" y="364255"/>
                  </a:lnTo>
                  <a:lnTo>
                    <a:pt x="69479" y="364494"/>
                  </a:lnTo>
                  <a:lnTo>
                    <a:pt x="84007" y="362316"/>
                  </a:lnTo>
                  <a:lnTo>
                    <a:pt x="98367" y="358527"/>
                  </a:lnTo>
                  <a:lnTo>
                    <a:pt x="112615" y="353664"/>
                  </a:lnTo>
                  <a:lnTo>
                    <a:pt x="124451" y="348085"/>
                  </a:lnTo>
                  <a:lnTo>
                    <a:pt x="134679" y="342028"/>
                  </a:lnTo>
                  <a:lnTo>
                    <a:pt x="143834" y="335652"/>
                  </a:lnTo>
                  <a:lnTo>
                    <a:pt x="152275" y="325559"/>
                  </a:lnTo>
                  <a:lnTo>
                    <a:pt x="160240" y="312988"/>
                  </a:lnTo>
                  <a:lnTo>
                    <a:pt x="167887" y="298763"/>
                  </a:lnTo>
                  <a:lnTo>
                    <a:pt x="174153" y="283437"/>
                  </a:lnTo>
                  <a:lnTo>
                    <a:pt x="179500" y="267377"/>
                  </a:lnTo>
                  <a:lnTo>
                    <a:pt x="188557" y="236287"/>
                  </a:lnTo>
                  <a:lnTo>
                    <a:pt x="196477" y="210784"/>
                  </a:lnTo>
                  <a:lnTo>
                    <a:pt x="197888" y="196737"/>
                  </a:lnTo>
                  <a:lnTo>
                    <a:pt x="197660" y="181530"/>
                  </a:lnTo>
                  <a:lnTo>
                    <a:pt x="196340" y="165548"/>
                  </a:lnTo>
                  <a:lnTo>
                    <a:pt x="194291" y="147882"/>
                  </a:lnTo>
                  <a:lnTo>
                    <a:pt x="188898" y="109555"/>
                  </a:lnTo>
                  <a:lnTo>
                    <a:pt x="184655" y="91856"/>
                  </a:lnTo>
                  <a:lnTo>
                    <a:pt x="179489" y="75381"/>
                  </a:lnTo>
                  <a:lnTo>
                    <a:pt x="173708" y="59724"/>
                  </a:lnTo>
                  <a:lnTo>
                    <a:pt x="167516" y="46949"/>
                  </a:lnTo>
                  <a:lnTo>
                    <a:pt x="161051" y="36094"/>
                  </a:lnTo>
                  <a:lnTo>
                    <a:pt x="154404" y="26521"/>
                  </a:lnTo>
                  <a:lnTo>
                    <a:pt x="146467" y="18970"/>
                  </a:lnTo>
                  <a:lnTo>
                    <a:pt x="137670" y="12767"/>
                  </a:lnTo>
                  <a:lnTo>
                    <a:pt x="128299" y="7464"/>
                  </a:lnTo>
                  <a:lnTo>
                    <a:pt x="117378" y="3928"/>
                  </a:lnTo>
                  <a:lnTo>
                    <a:pt x="105422" y="1571"/>
                  </a:lnTo>
                  <a:lnTo>
                    <a:pt x="92777" y="0"/>
                  </a:lnTo>
                  <a:lnTo>
                    <a:pt x="82010" y="2458"/>
                  </a:lnTo>
                  <a:lnTo>
                    <a:pt x="72495" y="7602"/>
                  </a:lnTo>
                  <a:lnTo>
                    <a:pt x="35934" y="4944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Freeform 148"/>
            <p:cNvSpPr/>
            <p:nvPr/>
          </p:nvSpPr>
          <p:spPr>
            <a:xfrm>
              <a:off x="6342111" y="5579454"/>
              <a:ext cx="12701" cy="12701"/>
            </a:xfrm>
            <a:custGeom>
              <a:avLst/>
              <a:gdLst/>
              <a:ahLst/>
              <a:cxnLst/>
              <a:rect l="0" t="0" r="0" b="0"/>
              <a:pathLst>
                <a:path w="12701" h="12701">
                  <a:moveTo>
                    <a:pt x="0" y="0"/>
                  </a:moveTo>
                  <a:lnTo>
                    <a:pt x="12700" y="127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71500" y="876300"/>
            <a:ext cx="3479800" cy="507831"/>
          </a:xfrm>
          <a:prstGeom prst="rect">
            <a:avLst/>
          </a:prstGeom>
          <a:noFill/>
        </p:spPr>
        <p:txBody>
          <a:bodyPr vert="horz" rtlCol="0">
            <a:spAutoFit/>
          </a:bodyPr>
          <a:lstStyle/>
          <a:p>
            <a:r>
              <a:rPr lang="en-US" sz="2700" smtClean="0">
                <a:solidFill>
                  <a:srgbClr val="0000FF"/>
                </a:solidFill>
                <a:latin typeface="Comic Sans MS - 36"/>
              </a:rPr>
              <a:t>Go Over Test</a:t>
            </a:r>
            <a:endParaRPr lang="en-US" sz="2700">
              <a:solidFill>
                <a:srgbClr val="0000FF"/>
              </a:solidFill>
              <a:latin typeface="Comic Sans MS - 36"/>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178300" y="50800"/>
            <a:ext cx="2819400" cy="507831"/>
          </a:xfrm>
          <a:prstGeom prst="rect">
            <a:avLst/>
          </a:prstGeom>
          <a:noFill/>
        </p:spPr>
        <p:txBody>
          <a:bodyPr vert="horz" rtlCol="0">
            <a:spAutoFit/>
          </a:bodyPr>
          <a:lstStyle/>
          <a:p>
            <a:r>
              <a:rPr lang="en-US" sz="2700" smtClean="0">
                <a:solidFill>
                  <a:srgbClr val="0000FF"/>
                </a:solidFill>
                <a:latin typeface="Comic Sans MS - 36"/>
              </a:rPr>
              <a:t>Homework</a:t>
            </a:r>
            <a:endParaRPr lang="en-US" sz="2700">
              <a:solidFill>
                <a:srgbClr val="0000FF"/>
              </a:solidFill>
              <a:latin typeface="Comic Sans MS - 36"/>
            </a:endParaRPr>
          </a:p>
        </p:txBody>
      </p:sp>
      <p:sp>
        <p:nvSpPr>
          <p:cNvPr id="3" name="TextBox 2"/>
          <p:cNvSpPr txBox="1"/>
          <p:nvPr/>
        </p:nvSpPr>
        <p:spPr>
          <a:xfrm>
            <a:off x="355600" y="1003300"/>
            <a:ext cx="8483600" cy="1338828"/>
          </a:xfrm>
          <a:prstGeom prst="rect">
            <a:avLst/>
          </a:prstGeom>
          <a:noFill/>
        </p:spPr>
        <p:txBody>
          <a:bodyPr vert="horz" rtlCol="0">
            <a:spAutoFit/>
          </a:bodyPr>
          <a:lstStyle/>
          <a:p>
            <a:r>
              <a:rPr lang="en-US" sz="2700" smtClean="0">
                <a:solidFill>
                  <a:srgbClr val="0000FF"/>
                </a:solidFill>
                <a:latin typeface="Comic Sans MS - 36"/>
              </a:rPr>
              <a:t>Pages 165 - 166</a:t>
            </a:r>
          </a:p>
          <a:p>
            <a:r>
              <a:rPr lang="en-US" sz="2700" smtClean="0">
                <a:solidFill>
                  <a:srgbClr val="0000FF"/>
                </a:solidFill>
                <a:latin typeface="Comic Sans MS - 36"/>
              </a:rPr>
              <a:t>Problems ( 24, 26, 31, 32, 34, 40, 42, 47, 48, 49, 50, and 51)</a:t>
            </a:r>
            <a:endParaRPr lang="en-US" sz="2700">
              <a:solidFill>
                <a:srgbClr val="0000FF"/>
              </a:solidFill>
              <a:latin typeface="Comic Sans MS - 36"/>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667000" y="228600"/>
            <a:ext cx="2514600" cy="507831"/>
          </a:xfrm>
          <a:prstGeom prst="rect">
            <a:avLst/>
          </a:prstGeom>
          <a:noFill/>
        </p:spPr>
        <p:txBody>
          <a:bodyPr vert="horz" rtlCol="0">
            <a:spAutoFit/>
          </a:bodyPr>
          <a:lstStyle/>
          <a:p>
            <a:r>
              <a:rPr lang="en-US" sz="2700" smtClean="0">
                <a:solidFill>
                  <a:srgbClr val="0000FF"/>
                </a:solidFill>
                <a:latin typeface="Comic Sans MS - 36"/>
              </a:rPr>
              <a:t>Warm-up</a:t>
            </a:r>
            <a:endParaRPr lang="en-US" sz="2700">
              <a:solidFill>
                <a:srgbClr val="0000FF"/>
              </a:solidFill>
              <a:latin typeface="Comic Sans MS - 36"/>
            </a:endParaRPr>
          </a:p>
        </p:txBody>
      </p:sp>
      <p:sp>
        <p:nvSpPr>
          <p:cNvPr id="3" name="TextBox 2"/>
          <p:cNvSpPr txBox="1"/>
          <p:nvPr/>
        </p:nvSpPr>
        <p:spPr>
          <a:xfrm>
            <a:off x="317500" y="2273300"/>
            <a:ext cx="736600" cy="369332"/>
          </a:xfrm>
          <a:prstGeom prst="rect">
            <a:avLst/>
          </a:prstGeom>
          <a:noFill/>
        </p:spPr>
        <p:txBody>
          <a:bodyPr vert="horz" rtlCol="0">
            <a:spAutoFit/>
          </a:bodyPr>
          <a:lstStyle/>
          <a:p>
            <a:r>
              <a:rPr lang="en-US" smtClean="0">
                <a:solidFill>
                  <a:srgbClr val="0000FF"/>
                </a:solidFill>
                <a:latin typeface="Comic Sans MS - 24"/>
              </a:rPr>
              <a:t>1. </a:t>
            </a:r>
            <a:endParaRPr lang="en-US">
              <a:solidFill>
                <a:srgbClr val="0000FF"/>
              </a:solidFill>
              <a:latin typeface="Comic Sans MS - 24"/>
            </a:endParaRPr>
          </a:p>
        </p:txBody>
      </p:sp>
      <p:sp>
        <p:nvSpPr>
          <p:cNvPr id="4" name="TextBox 3"/>
          <p:cNvSpPr txBox="1"/>
          <p:nvPr/>
        </p:nvSpPr>
        <p:spPr>
          <a:xfrm>
            <a:off x="3924300" y="2209800"/>
            <a:ext cx="711200" cy="369332"/>
          </a:xfrm>
          <a:prstGeom prst="rect">
            <a:avLst/>
          </a:prstGeom>
          <a:noFill/>
        </p:spPr>
        <p:txBody>
          <a:bodyPr vert="horz" rtlCol="0">
            <a:spAutoFit/>
          </a:bodyPr>
          <a:lstStyle/>
          <a:p>
            <a:r>
              <a:rPr lang="en-US" smtClean="0">
                <a:solidFill>
                  <a:srgbClr val="0000FF"/>
                </a:solidFill>
                <a:latin typeface="Comic Sans MS - 24"/>
              </a:rPr>
              <a:t>2.</a:t>
            </a:r>
            <a:endParaRPr lang="en-US">
              <a:solidFill>
                <a:srgbClr val="0000FF"/>
              </a:solidFill>
              <a:latin typeface="Comic Sans MS - 24"/>
            </a:endParaRPr>
          </a:p>
        </p:txBody>
      </p:sp>
      <p:sp>
        <p:nvSpPr>
          <p:cNvPr id="5" name="TextBox 4"/>
          <p:cNvSpPr txBox="1"/>
          <p:nvPr/>
        </p:nvSpPr>
        <p:spPr>
          <a:xfrm>
            <a:off x="7632700" y="2235200"/>
            <a:ext cx="711200" cy="369332"/>
          </a:xfrm>
          <a:prstGeom prst="rect">
            <a:avLst/>
          </a:prstGeom>
          <a:noFill/>
        </p:spPr>
        <p:txBody>
          <a:bodyPr vert="horz" rtlCol="0">
            <a:spAutoFit/>
          </a:bodyPr>
          <a:lstStyle/>
          <a:p>
            <a:r>
              <a:rPr lang="en-US" smtClean="0">
                <a:solidFill>
                  <a:srgbClr val="0000FF"/>
                </a:solidFill>
                <a:latin typeface="Comic Sans MS - 24"/>
              </a:rPr>
              <a:t>3.</a:t>
            </a:r>
            <a:endParaRPr lang="en-US">
              <a:solidFill>
                <a:srgbClr val="0000FF"/>
              </a:solidFill>
              <a:latin typeface="Comic Sans MS - 24"/>
            </a:endParaRPr>
          </a:p>
        </p:txBody>
      </p:sp>
      <p:sp>
        <p:nvSpPr>
          <p:cNvPr id="6" name="TextBox 5"/>
          <p:cNvSpPr txBox="1"/>
          <p:nvPr/>
        </p:nvSpPr>
        <p:spPr>
          <a:xfrm>
            <a:off x="2298700" y="1028700"/>
            <a:ext cx="3530600" cy="415498"/>
          </a:xfrm>
          <a:prstGeom prst="rect">
            <a:avLst/>
          </a:prstGeom>
          <a:noFill/>
        </p:spPr>
        <p:txBody>
          <a:bodyPr vert="horz" rtlCol="0">
            <a:spAutoFit/>
          </a:bodyPr>
          <a:lstStyle/>
          <a:p>
            <a:r>
              <a:rPr lang="en-US" sz="2100" smtClean="0">
                <a:solidFill>
                  <a:srgbClr val="0000FF"/>
                </a:solidFill>
                <a:latin typeface="Comic Sans MS - 28"/>
              </a:rPr>
              <a:t>Solve the equation</a:t>
            </a:r>
            <a:endParaRPr lang="en-US" sz="2100">
              <a:solidFill>
                <a:srgbClr val="0000FF"/>
              </a:solidFill>
              <a:latin typeface="Comic Sans MS - 28"/>
            </a:endParaRPr>
          </a:p>
        </p:txBody>
      </p:sp>
      <p:pic>
        <p:nvPicPr>
          <p:cNvPr id="7" name="Picture 6" descr="NBK-3920-1638c72.png"/>
          <p:cNvPicPr>
            <a:picLocks/>
          </p:cNvPicPr>
          <p:nvPr/>
        </p:nvPicPr>
        <p:blipFill>
          <a:blip r:embed="rId2" cstate="print">
            <a:clrChange>
              <a:clrFrom>
                <a:srgbClr val="FFFFFF"/>
              </a:clrFrom>
              <a:clrTo>
                <a:srgbClr val="FFFFFF">
                  <a:alpha val="0"/>
                </a:srgbClr>
              </a:clrTo>
            </a:clrChange>
          </a:blip>
          <a:stretch>
            <a:fillRect/>
          </a:stretch>
        </p:blipFill>
        <p:spPr>
          <a:xfrm>
            <a:off x="-254000" y="1003300"/>
            <a:ext cx="3454400" cy="3162300"/>
          </a:xfrm>
          <a:prstGeom prst="rect">
            <a:avLst/>
          </a:prstGeom>
          <a:solidFill>
            <a:scrgbClr r="0" g="0" b="0">
              <a:alpha val="0"/>
            </a:scrgbClr>
          </a:solidFill>
        </p:spPr>
      </p:pic>
      <p:pic>
        <p:nvPicPr>
          <p:cNvPr id="8" name="Picture 7" descr="NBK-3920-1638dd9.png"/>
          <p:cNvPicPr>
            <a:picLocks/>
          </p:cNvPicPr>
          <p:nvPr/>
        </p:nvPicPr>
        <p:blipFill>
          <a:blip r:embed="rId3" cstate="print">
            <a:clrChange>
              <a:clrFrom>
                <a:srgbClr val="FFFFFF"/>
              </a:clrFrom>
              <a:clrTo>
                <a:srgbClr val="FFFFFF">
                  <a:alpha val="0"/>
                </a:srgbClr>
              </a:clrTo>
            </a:clrChange>
          </a:blip>
          <a:stretch>
            <a:fillRect/>
          </a:stretch>
        </p:blipFill>
        <p:spPr>
          <a:xfrm>
            <a:off x="3403600" y="927100"/>
            <a:ext cx="4191000" cy="3162300"/>
          </a:xfrm>
          <a:prstGeom prst="rect">
            <a:avLst/>
          </a:prstGeom>
          <a:solidFill>
            <a:scrgbClr r="0" g="0" b="0">
              <a:alpha val="0"/>
            </a:scrgbClr>
          </a:solidFill>
        </p:spPr>
      </p:pic>
      <p:pic>
        <p:nvPicPr>
          <p:cNvPr id="9" name="Picture 8" descr="NBK-3920-1638e56.png"/>
          <p:cNvPicPr>
            <a:picLocks/>
          </p:cNvPicPr>
          <p:nvPr/>
        </p:nvPicPr>
        <p:blipFill>
          <a:blip r:embed="rId4" cstate="print">
            <a:clrChange>
              <a:clrFrom>
                <a:srgbClr val="FFFFFF"/>
              </a:clrFrom>
              <a:clrTo>
                <a:srgbClr val="FFFFFF">
                  <a:alpha val="0"/>
                </a:srgbClr>
              </a:clrTo>
            </a:clrChange>
          </a:blip>
          <a:stretch>
            <a:fillRect/>
          </a:stretch>
        </p:blipFill>
        <p:spPr>
          <a:xfrm>
            <a:off x="6997700" y="774700"/>
            <a:ext cx="3708400" cy="3162300"/>
          </a:xfrm>
          <a:prstGeom prst="rect">
            <a:avLst/>
          </a:prstGeom>
          <a:solidFill>
            <a:scrgbClr r="0" g="0" b="0">
              <a:alpha val="0"/>
            </a:scrgbClr>
          </a:solidFill>
        </p:spPr>
      </p:pic>
      <p:sp>
        <p:nvSpPr>
          <p:cNvPr id="10" name="Freeform 9"/>
          <p:cNvSpPr/>
          <p:nvPr/>
        </p:nvSpPr>
        <p:spPr>
          <a:xfrm>
            <a:off x="2734586" y="2145590"/>
            <a:ext cx="250947" cy="4690850"/>
          </a:xfrm>
          <a:custGeom>
            <a:avLst/>
            <a:gdLst/>
            <a:ahLst/>
            <a:cxnLst/>
            <a:rect l="0" t="0" r="0" b="0"/>
            <a:pathLst>
              <a:path w="250947" h="4690850">
                <a:moveTo>
                  <a:pt x="10507" y="0"/>
                </a:moveTo>
                <a:lnTo>
                  <a:pt x="4923" y="16750"/>
                </a:lnTo>
                <a:lnTo>
                  <a:pt x="182" y="132310"/>
                </a:lnTo>
                <a:lnTo>
                  <a:pt x="0" y="271703"/>
                </a:lnTo>
                <a:lnTo>
                  <a:pt x="8315" y="349504"/>
                </a:lnTo>
                <a:lnTo>
                  <a:pt x="15657" y="412093"/>
                </a:lnTo>
                <a:lnTo>
                  <a:pt x="23434" y="495040"/>
                </a:lnTo>
                <a:lnTo>
                  <a:pt x="29940" y="570168"/>
                </a:lnTo>
                <a:lnTo>
                  <a:pt x="38454" y="646470"/>
                </a:lnTo>
                <a:lnTo>
                  <a:pt x="44463" y="734775"/>
                </a:lnTo>
                <a:lnTo>
                  <a:pt x="50974" y="820084"/>
                </a:lnTo>
                <a:lnTo>
                  <a:pt x="57686" y="888976"/>
                </a:lnTo>
                <a:lnTo>
                  <a:pt x="67075" y="961197"/>
                </a:lnTo>
                <a:lnTo>
                  <a:pt x="77259" y="1028822"/>
                </a:lnTo>
                <a:lnTo>
                  <a:pt x="83055" y="1051660"/>
                </a:lnTo>
                <a:lnTo>
                  <a:pt x="90425" y="1075065"/>
                </a:lnTo>
                <a:lnTo>
                  <a:pt x="98844" y="1098849"/>
                </a:lnTo>
                <a:lnTo>
                  <a:pt x="105626" y="1124054"/>
                </a:lnTo>
                <a:lnTo>
                  <a:pt x="111315" y="1150207"/>
                </a:lnTo>
                <a:lnTo>
                  <a:pt x="120753" y="1203027"/>
                </a:lnTo>
                <a:lnTo>
                  <a:pt x="128843" y="1253771"/>
                </a:lnTo>
                <a:lnTo>
                  <a:pt x="139968" y="1333912"/>
                </a:lnTo>
                <a:lnTo>
                  <a:pt x="152181" y="1500658"/>
                </a:lnTo>
                <a:lnTo>
                  <a:pt x="161685" y="1584695"/>
                </a:lnTo>
                <a:lnTo>
                  <a:pt x="169307" y="1704076"/>
                </a:lnTo>
                <a:lnTo>
                  <a:pt x="173636" y="1733216"/>
                </a:lnTo>
                <a:lnTo>
                  <a:pt x="178860" y="1761992"/>
                </a:lnTo>
                <a:lnTo>
                  <a:pt x="186211" y="1852742"/>
                </a:lnTo>
                <a:lnTo>
                  <a:pt x="189863" y="1978802"/>
                </a:lnTo>
                <a:lnTo>
                  <a:pt x="197510" y="2111908"/>
                </a:lnTo>
                <a:lnTo>
                  <a:pt x="204950" y="2245411"/>
                </a:lnTo>
                <a:lnTo>
                  <a:pt x="209276" y="2384316"/>
                </a:lnTo>
                <a:lnTo>
                  <a:pt x="210201" y="2564908"/>
                </a:lnTo>
                <a:lnTo>
                  <a:pt x="215883" y="2673526"/>
                </a:lnTo>
                <a:lnTo>
                  <a:pt x="224968" y="2779722"/>
                </a:lnTo>
                <a:lnTo>
                  <a:pt x="230110" y="2920301"/>
                </a:lnTo>
                <a:lnTo>
                  <a:pt x="234242" y="3060604"/>
                </a:lnTo>
                <a:lnTo>
                  <a:pt x="240382" y="3195269"/>
                </a:lnTo>
                <a:lnTo>
                  <a:pt x="241805" y="3434868"/>
                </a:lnTo>
                <a:lnTo>
                  <a:pt x="244993" y="3564599"/>
                </a:lnTo>
                <a:lnTo>
                  <a:pt x="250946" y="3697089"/>
                </a:lnTo>
                <a:lnTo>
                  <a:pt x="242289" y="3976981"/>
                </a:lnTo>
                <a:lnTo>
                  <a:pt x="233621" y="4119033"/>
                </a:lnTo>
                <a:lnTo>
                  <a:pt x="226236" y="4220299"/>
                </a:lnTo>
                <a:lnTo>
                  <a:pt x="216869" y="4294460"/>
                </a:lnTo>
                <a:lnTo>
                  <a:pt x="210462" y="4384409"/>
                </a:lnTo>
                <a:lnTo>
                  <a:pt x="203495" y="4446183"/>
                </a:lnTo>
                <a:lnTo>
                  <a:pt x="199919" y="4591455"/>
                </a:lnTo>
                <a:lnTo>
                  <a:pt x="199824" y="469084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5" name="Group 34"/>
          <p:cNvGrpSpPr/>
          <p:nvPr/>
        </p:nvGrpSpPr>
        <p:grpSpPr>
          <a:xfrm>
            <a:off x="830890" y="2976480"/>
            <a:ext cx="1560629" cy="1903686"/>
            <a:chOff x="830890" y="2976480"/>
            <a:chExt cx="1560629" cy="1903686"/>
          </a:xfrm>
        </p:grpSpPr>
        <p:sp>
          <p:nvSpPr>
            <p:cNvPr id="11" name="Freeform 10"/>
            <p:cNvSpPr/>
            <p:nvPr/>
          </p:nvSpPr>
          <p:spPr>
            <a:xfrm>
              <a:off x="967619" y="3060621"/>
              <a:ext cx="10518" cy="10518"/>
            </a:xfrm>
            <a:custGeom>
              <a:avLst/>
              <a:gdLst/>
              <a:ahLst/>
              <a:cxnLst/>
              <a:rect l="0" t="0" r="0" b="0"/>
              <a:pathLst>
                <a:path w="10518" h="10518">
                  <a:moveTo>
                    <a:pt x="10517" y="10517"/>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022535" y="3008033"/>
              <a:ext cx="135002" cy="178800"/>
            </a:xfrm>
            <a:custGeom>
              <a:avLst/>
              <a:gdLst/>
              <a:ahLst/>
              <a:cxnLst/>
              <a:rect l="0" t="0" r="0" b="0"/>
              <a:pathLst>
                <a:path w="135002" h="178800">
                  <a:moveTo>
                    <a:pt x="29224" y="0"/>
                  </a:moveTo>
                  <a:lnTo>
                    <a:pt x="18058" y="11167"/>
                  </a:lnTo>
                  <a:lnTo>
                    <a:pt x="13599" y="17962"/>
                  </a:lnTo>
                  <a:lnTo>
                    <a:pt x="9459" y="25998"/>
                  </a:lnTo>
                  <a:lnTo>
                    <a:pt x="5530" y="34861"/>
                  </a:lnTo>
                  <a:lnTo>
                    <a:pt x="2910" y="45444"/>
                  </a:lnTo>
                  <a:lnTo>
                    <a:pt x="1164" y="57174"/>
                  </a:lnTo>
                  <a:lnTo>
                    <a:pt x="0" y="69669"/>
                  </a:lnTo>
                  <a:lnTo>
                    <a:pt x="392" y="82673"/>
                  </a:lnTo>
                  <a:lnTo>
                    <a:pt x="1823" y="96017"/>
                  </a:lnTo>
                  <a:lnTo>
                    <a:pt x="3945" y="109588"/>
                  </a:lnTo>
                  <a:lnTo>
                    <a:pt x="7697" y="120972"/>
                  </a:lnTo>
                  <a:lnTo>
                    <a:pt x="12535" y="130898"/>
                  </a:lnTo>
                  <a:lnTo>
                    <a:pt x="18098" y="139853"/>
                  </a:lnTo>
                  <a:lnTo>
                    <a:pt x="24144" y="148161"/>
                  </a:lnTo>
                  <a:lnTo>
                    <a:pt x="30512" y="156036"/>
                  </a:lnTo>
                  <a:lnTo>
                    <a:pt x="37095" y="163624"/>
                  </a:lnTo>
                  <a:lnTo>
                    <a:pt x="47326" y="168682"/>
                  </a:lnTo>
                  <a:lnTo>
                    <a:pt x="59990" y="172055"/>
                  </a:lnTo>
                  <a:lnTo>
                    <a:pt x="74276" y="174303"/>
                  </a:lnTo>
                  <a:lnTo>
                    <a:pt x="86137" y="173464"/>
                  </a:lnTo>
                  <a:lnTo>
                    <a:pt x="96382" y="170568"/>
                  </a:lnTo>
                  <a:lnTo>
                    <a:pt x="105549" y="166300"/>
                  </a:lnTo>
                  <a:lnTo>
                    <a:pt x="113997" y="159949"/>
                  </a:lnTo>
                  <a:lnTo>
                    <a:pt x="121967" y="152209"/>
                  </a:lnTo>
                  <a:lnTo>
                    <a:pt x="129617" y="143543"/>
                  </a:lnTo>
                  <a:lnTo>
                    <a:pt x="133549" y="133091"/>
                  </a:lnTo>
                  <a:lnTo>
                    <a:pt x="135001" y="121449"/>
                  </a:lnTo>
                  <a:lnTo>
                    <a:pt x="134801" y="109013"/>
                  </a:lnTo>
                  <a:lnTo>
                    <a:pt x="129993" y="101891"/>
                  </a:lnTo>
                  <a:lnTo>
                    <a:pt x="122113" y="98311"/>
                  </a:lnTo>
                  <a:lnTo>
                    <a:pt x="112185" y="97093"/>
                  </a:lnTo>
                  <a:lnTo>
                    <a:pt x="103230" y="98619"/>
                  </a:lnTo>
                  <a:lnTo>
                    <a:pt x="94922" y="101973"/>
                  </a:lnTo>
                  <a:lnTo>
                    <a:pt x="87046" y="106546"/>
                  </a:lnTo>
                  <a:lnTo>
                    <a:pt x="80627" y="113101"/>
                  </a:lnTo>
                  <a:lnTo>
                    <a:pt x="75179" y="120977"/>
                  </a:lnTo>
                  <a:lnTo>
                    <a:pt x="70378" y="129733"/>
                  </a:lnTo>
                  <a:lnTo>
                    <a:pt x="66009" y="139077"/>
                  </a:lnTo>
                  <a:lnTo>
                    <a:pt x="61928" y="148812"/>
                  </a:lnTo>
                  <a:lnTo>
                    <a:pt x="50260" y="17879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1651262" y="3081656"/>
              <a:ext cx="10519" cy="10519"/>
            </a:xfrm>
            <a:custGeom>
              <a:avLst/>
              <a:gdLst/>
              <a:ahLst/>
              <a:cxnLst/>
              <a:rect l="0" t="0" r="0" b="0"/>
              <a:pathLst>
                <a:path w="10519" h="10519">
                  <a:moveTo>
                    <a:pt x="10518" y="10518"/>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1772899" y="2976480"/>
              <a:ext cx="171404" cy="273458"/>
            </a:xfrm>
            <a:custGeom>
              <a:avLst/>
              <a:gdLst/>
              <a:ahLst/>
              <a:cxnLst/>
              <a:rect l="0" t="0" r="0" b="0"/>
              <a:pathLst>
                <a:path w="171404" h="273458">
                  <a:moveTo>
                    <a:pt x="67680" y="0"/>
                  </a:moveTo>
                  <a:lnTo>
                    <a:pt x="56513" y="16750"/>
                  </a:lnTo>
                  <a:lnTo>
                    <a:pt x="50887" y="26359"/>
                  </a:lnTo>
                  <a:lnTo>
                    <a:pt x="44798" y="37439"/>
                  </a:lnTo>
                  <a:lnTo>
                    <a:pt x="38402" y="49500"/>
                  </a:lnTo>
                  <a:lnTo>
                    <a:pt x="32970" y="62216"/>
                  </a:lnTo>
                  <a:lnTo>
                    <a:pt x="28179" y="75367"/>
                  </a:lnTo>
                  <a:lnTo>
                    <a:pt x="23817" y="88809"/>
                  </a:lnTo>
                  <a:lnTo>
                    <a:pt x="19740" y="102445"/>
                  </a:lnTo>
                  <a:lnTo>
                    <a:pt x="12094" y="130061"/>
                  </a:lnTo>
                  <a:lnTo>
                    <a:pt x="1219" y="171890"/>
                  </a:lnTo>
                  <a:lnTo>
                    <a:pt x="0" y="184710"/>
                  </a:lnTo>
                  <a:lnTo>
                    <a:pt x="356" y="196764"/>
                  </a:lnTo>
                  <a:lnTo>
                    <a:pt x="1763" y="208305"/>
                  </a:lnTo>
                  <a:lnTo>
                    <a:pt x="6206" y="219505"/>
                  </a:lnTo>
                  <a:lnTo>
                    <a:pt x="12674" y="230477"/>
                  </a:lnTo>
                  <a:lnTo>
                    <a:pt x="20492" y="241298"/>
                  </a:lnTo>
                  <a:lnTo>
                    <a:pt x="29209" y="249681"/>
                  </a:lnTo>
                  <a:lnTo>
                    <a:pt x="38527" y="256437"/>
                  </a:lnTo>
                  <a:lnTo>
                    <a:pt x="48245" y="262111"/>
                  </a:lnTo>
                  <a:lnTo>
                    <a:pt x="60566" y="265893"/>
                  </a:lnTo>
                  <a:lnTo>
                    <a:pt x="74624" y="268414"/>
                  </a:lnTo>
                  <a:lnTo>
                    <a:pt x="89839" y="270095"/>
                  </a:lnTo>
                  <a:lnTo>
                    <a:pt x="102319" y="268879"/>
                  </a:lnTo>
                  <a:lnTo>
                    <a:pt x="112977" y="265731"/>
                  </a:lnTo>
                  <a:lnTo>
                    <a:pt x="122419" y="261294"/>
                  </a:lnTo>
                  <a:lnTo>
                    <a:pt x="131051" y="256000"/>
                  </a:lnTo>
                  <a:lnTo>
                    <a:pt x="139143" y="250133"/>
                  </a:lnTo>
                  <a:lnTo>
                    <a:pt x="146875" y="243884"/>
                  </a:lnTo>
                  <a:lnTo>
                    <a:pt x="154367" y="237381"/>
                  </a:lnTo>
                  <a:lnTo>
                    <a:pt x="161698" y="230709"/>
                  </a:lnTo>
                  <a:lnTo>
                    <a:pt x="168924" y="223923"/>
                  </a:lnTo>
                  <a:lnTo>
                    <a:pt x="171403" y="215894"/>
                  </a:lnTo>
                  <a:lnTo>
                    <a:pt x="170719" y="207035"/>
                  </a:lnTo>
                  <a:lnTo>
                    <a:pt x="167925" y="197623"/>
                  </a:lnTo>
                  <a:lnTo>
                    <a:pt x="162557" y="192517"/>
                  </a:lnTo>
                  <a:lnTo>
                    <a:pt x="155473" y="190282"/>
                  </a:lnTo>
                  <a:lnTo>
                    <a:pt x="147244" y="189960"/>
                  </a:lnTo>
                  <a:lnTo>
                    <a:pt x="138252" y="192083"/>
                  </a:lnTo>
                  <a:lnTo>
                    <a:pt x="128751" y="195835"/>
                  </a:lnTo>
                  <a:lnTo>
                    <a:pt x="118912" y="200674"/>
                  </a:lnTo>
                  <a:lnTo>
                    <a:pt x="108846" y="206237"/>
                  </a:lnTo>
                  <a:lnTo>
                    <a:pt x="98630" y="212283"/>
                  </a:lnTo>
                  <a:lnTo>
                    <a:pt x="88313" y="218651"/>
                  </a:lnTo>
                  <a:lnTo>
                    <a:pt x="79099" y="225234"/>
                  </a:lnTo>
                  <a:lnTo>
                    <a:pt x="70618" y="231959"/>
                  </a:lnTo>
                  <a:lnTo>
                    <a:pt x="46645" y="27345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936066" y="3502360"/>
              <a:ext cx="185959" cy="260591"/>
            </a:xfrm>
            <a:custGeom>
              <a:avLst/>
              <a:gdLst/>
              <a:ahLst/>
              <a:cxnLst/>
              <a:rect l="0" t="0" r="0" b="0"/>
              <a:pathLst>
                <a:path w="185959" h="260591">
                  <a:moveTo>
                    <a:pt x="52588" y="0"/>
                  </a:moveTo>
                  <a:lnTo>
                    <a:pt x="35838" y="11167"/>
                  </a:lnTo>
                  <a:lnTo>
                    <a:pt x="28566" y="16793"/>
                  </a:lnTo>
                  <a:lnTo>
                    <a:pt x="21381" y="22882"/>
                  </a:lnTo>
                  <a:lnTo>
                    <a:pt x="14254" y="29278"/>
                  </a:lnTo>
                  <a:lnTo>
                    <a:pt x="11840" y="37048"/>
                  </a:lnTo>
                  <a:lnTo>
                    <a:pt x="12568" y="45734"/>
                  </a:lnTo>
                  <a:lnTo>
                    <a:pt x="15390" y="55030"/>
                  </a:lnTo>
                  <a:lnTo>
                    <a:pt x="23115" y="62396"/>
                  </a:lnTo>
                  <a:lnTo>
                    <a:pt x="34108" y="68476"/>
                  </a:lnTo>
                  <a:lnTo>
                    <a:pt x="47279" y="73698"/>
                  </a:lnTo>
                  <a:lnTo>
                    <a:pt x="60735" y="78347"/>
                  </a:lnTo>
                  <a:lnTo>
                    <a:pt x="74380" y="82616"/>
                  </a:lnTo>
                  <a:lnTo>
                    <a:pt x="88151" y="86630"/>
                  </a:lnTo>
                  <a:lnTo>
                    <a:pt x="100838" y="91643"/>
                  </a:lnTo>
                  <a:lnTo>
                    <a:pt x="112801" y="97322"/>
                  </a:lnTo>
                  <a:lnTo>
                    <a:pt x="124283" y="103446"/>
                  </a:lnTo>
                  <a:lnTo>
                    <a:pt x="135443" y="111034"/>
                  </a:lnTo>
                  <a:lnTo>
                    <a:pt x="146389" y="119599"/>
                  </a:lnTo>
                  <a:lnTo>
                    <a:pt x="157193" y="128815"/>
                  </a:lnTo>
                  <a:lnTo>
                    <a:pt x="165563" y="138465"/>
                  </a:lnTo>
                  <a:lnTo>
                    <a:pt x="172312" y="148403"/>
                  </a:lnTo>
                  <a:lnTo>
                    <a:pt x="177981" y="158535"/>
                  </a:lnTo>
                  <a:lnTo>
                    <a:pt x="181759" y="169964"/>
                  </a:lnTo>
                  <a:lnTo>
                    <a:pt x="184278" y="182258"/>
                  </a:lnTo>
                  <a:lnTo>
                    <a:pt x="185958" y="195129"/>
                  </a:lnTo>
                  <a:lnTo>
                    <a:pt x="184740" y="206046"/>
                  </a:lnTo>
                  <a:lnTo>
                    <a:pt x="181591" y="215662"/>
                  </a:lnTo>
                  <a:lnTo>
                    <a:pt x="177155" y="224409"/>
                  </a:lnTo>
                  <a:lnTo>
                    <a:pt x="170691" y="231410"/>
                  </a:lnTo>
                  <a:lnTo>
                    <a:pt x="162876" y="237245"/>
                  </a:lnTo>
                  <a:lnTo>
                    <a:pt x="154160" y="242304"/>
                  </a:lnTo>
                  <a:lnTo>
                    <a:pt x="144844" y="246846"/>
                  </a:lnTo>
                  <a:lnTo>
                    <a:pt x="135127" y="251042"/>
                  </a:lnTo>
                  <a:lnTo>
                    <a:pt x="125143" y="255008"/>
                  </a:lnTo>
                  <a:lnTo>
                    <a:pt x="113813" y="257652"/>
                  </a:lnTo>
                  <a:lnTo>
                    <a:pt x="101585" y="259415"/>
                  </a:lnTo>
                  <a:lnTo>
                    <a:pt x="88758" y="260590"/>
                  </a:lnTo>
                  <a:lnTo>
                    <a:pt x="76702" y="260204"/>
                  </a:lnTo>
                  <a:lnTo>
                    <a:pt x="65158" y="258779"/>
                  </a:lnTo>
                  <a:lnTo>
                    <a:pt x="53956" y="256660"/>
                  </a:lnTo>
                  <a:lnTo>
                    <a:pt x="42982" y="254079"/>
                  </a:lnTo>
                  <a:lnTo>
                    <a:pt x="32161" y="251189"/>
                  </a:lnTo>
                  <a:lnTo>
                    <a:pt x="0" y="24190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967619" y="3502360"/>
              <a:ext cx="147247" cy="10518"/>
            </a:xfrm>
            <a:custGeom>
              <a:avLst/>
              <a:gdLst/>
              <a:ahLst/>
              <a:cxnLst/>
              <a:rect l="0" t="0" r="0" b="0"/>
              <a:pathLst>
                <a:path w="147247" h="10518">
                  <a:moveTo>
                    <a:pt x="0" y="10517"/>
                  </a:moveTo>
                  <a:lnTo>
                    <a:pt x="16750" y="4934"/>
                  </a:lnTo>
                  <a:lnTo>
                    <a:pt x="26358" y="3289"/>
                  </a:lnTo>
                  <a:lnTo>
                    <a:pt x="37439" y="2193"/>
                  </a:lnTo>
                  <a:lnTo>
                    <a:pt x="49500" y="1462"/>
                  </a:lnTo>
                  <a:lnTo>
                    <a:pt x="75367" y="649"/>
                  </a:lnTo>
                  <a:lnTo>
                    <a:pt x="147246"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1188488" y="3470807"/>
              <a:ext cx="136730" cy="210353"/>
            </a:xfrm>
            <a:custGeom>
              <a:avLst/>
              <a:gdLst/>
              <a:ahLst/>
              <a:cxnLst/>
              <a:rect l="0" t="0" r="0" b="0"/>
              <a:pathLst>
                <a:path w="136730" h="210353">
                  <a:moveTo>
                    <a:pt x="0" y="0"/>
                  </a:moveTo>
                  <a:lnTo>
                    <a:pt x="14639" y="43917"/>
                  </a:lnTo>
                  <a:lnTo>
                    <a:pt x="19108" y="52650"/>
                  </a:lnTo>
                  <a:lnTo>
                    <a:pt x="24425" y="60810"/>
                  </a:lnTo>
                  <a:lnTo>
                    <a:pt x="30307" y="68587"/>
                  </a:lnTo>
                  <a:lnTo>
                    <a:pt x="37734" y="77277"/>
                  </a:lnTo>
                  <a:lnTo>
                    <a:pt x="46191" y="86577"/>
                  </a:lnTo>
                  <a:lnTo>
                    <a:pt x="63769" y="105090"/>
                  </a:lnTo>
                  <a:lnTo>
                    <a:pt x="79372" y="121109"/>
                  </a:lnTo>
                  <a:lnTo>
                    <a:pt x="86804" y="129822"/>
                  </a:lnTo>
                  <a:lnTo>
                    <a:pt x="94097" y="139136"/>
                  </a:lnTo>
                  <a:lnTo>
                    <a:pt x="101296" y="148851"/>
                  </a:lnTo>
                  <a:lnTo>
                    <a:pt x="108432" y="157665"/>
                  </a:lnTo>
                  <a:lnTo>
                    <a:pt x="115527" y="165878"/>
                  </a:lnTo>
                  <a:lnTo>
                    <a:pt x="136729" y="21035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1209523" y="3523395"/>
              <a:ext cx="147248" cy="241906"/>
            </a:xfrm>
            <a:custGeom>
              <a:avLst/>
              <a:gdLst/>
              <a:ahLst/>
              <a:cxnLst/>
              <a:rect l="0" t="0" r="0" b="0"/>
              <a:pathLst>
                <a:path w="147248" h="241906">
                  <a:moveTo>
                    <a:pt x="147247" y="0"/>
                  </a:moveTo>
                  <a:lnTo>
                    <a:pt x="136080" y="16750"/>
                  </a:lnTo>
                  <a:lnTo>
                    <a:pt x="130453" y="26359"/>
                  </a:lnTo>
                  <a:lnTo>
                    <a:pt x="124365" y="37439"/>
                  </a:lnTo>
                  <a:lnTo>
                    <a:pt x="117969" y="49500"/>
                  </a:lnTo>
                  <a:lnTo>
                    <a:pt x="111367" y="59878"/>
                  </a:lnTo>
                  <a:lnTo>
                    <a:pt x="104629" y="69134"/>
                  </a:lnTo>
                  <a:lnTo>
                    <a:pt x="97800" y="77642"/>
                  </a:lnTo>
                  <a:lnTo>
                    <a:pt x="90910" y="87989"/>
                  </a:lnTo>
                  <a:lnTo>
                    <a:pt x="83979" y="99561"/>
                  </a:lnTo>
                  <a:lnTo>
                    <a:pt x="77021" y="111950"/>
                  </a:lnTo>
                  <a:lnTo>
                    <a:pt x="70046" y="122547"/>
                  </a:lnTo>
                  <a:lnTo>
                    <a:pt x="63058" y="131949"/>
                  </a:lnTo>
                  <a:lnTo>
                    <a:pt x="56062" y="140554"/>
                  </a:lnTo>
                  <a:lnTo>
                    <a:pt x="49061" y="149796"/>
                  </a:lnTo>
                  <a:lnTo>
                    <a:pt x="35049" y="169415"/>
                  </a:lnTo>
                  <a:lnTo>
                    <a:pt x="29210" y="179555"/>
                  </a:lnTo>
                  <a:lnTo>
                    <a:pt x="24148" y="189820"/>
                  </a:lnTo>
                  <a:lnTo>
                    <a:pt x="19604" y="200170"/>
                  </a:lnTo>
                  <a:lnTo>
                    <a:pt x="14238" y="209407"/>
                  </a:lnTo>
                  <a:lnTo>
                    <a:pt x="8324" y="217903"/>
                  </a:lnTo>
                  <a:lnTo>
                    <a:pt x="0" y="24190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1525051" y="3512877"/>
              <a:ext cx="178801" cy="31554"/>
            </a:xfrm>
            <a:custGeom>
              <a:avLst/>
              <a:gdLst/>
              <a:ahLst/>
              <a:cxnLst/>
              <a:rect l="0" t="0" r="0" b="0"/>
              <a:pathLst>
                <a:path w="178801" h="31554">
                  <a:moveTo>
                    <a:pt x="0" y="0"/>
                  </a:moveTo>
                  <a:lnTo>
                    <a:pt x="11167" y="11167"/>
                  </a:lnTo>
                  <a:lnTo>
                    <a:pt x="20300" y="14456"/>
                  </a:lnTo>
                  <a:lnTo>
                    <a:pt x="32231" y="16649"/>
                  </a:lnTo>
                  <a:lnTo>
                    <a:pt x="46029" y="18111"/>
                  </a:lnTo>
                  <a:lnTo>
                    <a:pt x="61070" y="19086"/>
                  </a:lnTo>
                  <a:lnTo>
                    <a:pt x="76941" y="19736"/>
                  </a:lnTo>
                  <a:lnTo>
                    <a:pt x="93364" y="20169"/>
                  </a:lnTo>
                  <a:lnTo>
                    <a:pt x="107819" y="21627"/>
                  </a:lnTo>
                  <a:lnTo>
                    <a:pt x="120962" y="23767"/>
                  </a:lnTo>
                  <a:lnTo>
                    <a:pt x="178800" y="3155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1535569" y="3628571"/>
              <a:ext cx="199835" cy="1"/>
            </a:xfrm>
            <a:custGeom>
              <a:avLst/>
              <a:gdLst/>
              <a:ahLst/>
              <a:cxnLst/>
              <a:rect l="0" t="0" r="0" b="0"/>
              <a:pathLst>
                <a:path w="199835" h="1">
                  <a:moveTo>
                    <a:pt x="0" y="0"/>
                  </a:moveTo>
                  <a:lnTo>
                    <a:pt x="199834"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1861652" y="3418219"/>
              <a:ext cx="20999" cy="389152"/>
            </a:xfrm>
            <a:custGeom>
              <a:avLst/>
              <a:gdLst/>
              <a:ahLst/>
              <a:cxnLst/>
              <a:rect l="0" t="0" r="0" b="0"/>
              <a:pathLst>
                <a:path w="20999" h="389152">
                  <a:moveTo>
                    <a:pt x="10480" y="0"/>
                  </a:moveTo>
                  <a:lnTo>
                    <a:pt x="10480" y="22334"/>
                  </a:lnTo>
                  <a:lnTo>
                    <a:pt x="9311" y="33587"/>
                  </a:lnTo>
                  <a:lnTo>
                    <a:pt x="7364" y="45764"/>
                  </a:lnTo>
                  <a:lnTo>
                    <a:pt x="4897" y="58556"/>
                  </a:lnTo>
                  <a:lnTo>
                    <a:pt x="3252" y="72927"/>
                  </a:lnTo>
                  <a:lnTo>
                    <a:pt x="2155" y="88352"/>
                  </a:lnTo>
                  <a:lnTo>
                    <a:pt x="937" y="119902"/>
                  </a:lnTo>
                  <a:lnTo>
                    <a:pt x="251" y="163945"/>
                  </a:lnTo>
                  <a:lnTo>
                    <a:pt x="0" y="234784"/>
                  </a:lnTo>
                  <a:lnTo>
                    <a:pt x="1156" y="247675"/>
                  </a:lnTo>
                  <a:lnTo>
                    <a:pt x="3096" y="259775"/>
                  </a:lnTo>
                  <a:lnTo>
                    <a:pt x="5557" y="271348"/>
                  </a:lnTo>
                  <a:lnTo>
                    <a:pt x="8367" y="282569"/>
                  </a:lnTo>
                  <a:lnTo>
                    <a:pt x="11409" y="293555"/>
                  </a:lnTo>
                  <a:lnTo>
                    <a:pt x="14605" y="304385"/>
                  </a:lnTo>
                  <a:lnTo>
                    <a:pt x="15567" y="315111"/>
                  </a:lnTo>
                  <a:lnTo>
                    <a:pt x="15040" y="325767"/>
                  </a:lnTo>
                  <a:lnTo>
                    <a:pt x="13520" y="336378"/>
                  </a:lnTo>
                  <a:lnTo>
                    <a:pt x="13675" y="346957"/>
                  </a:lnTo>
                  <a:lnTo>
                    <a:pt x="14947" y="357516"/>
                  </a:lnTo>
                  <a:lnTo>
                    <a:pt x="20998" y="38915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1966790" y="3481325"/>
              <a:ext cx="169915" cy="272050"/>
            </a:xfrm>
            <a:custGeom>
              <a:avLst/>
              <a:gdLst/>
              <a:ahLst/>
              <a:cxnLst/>
              <a:rect l="0" t="0" r="0" b="0"/>
              <a:pathLst>
                <a:path w="169915" h="272050">
                  <a:moveTo>
                    <a:pt x="63106" y="0"/>
                  </a:moveTo>
                  <a:lnTo>
                    <a:pt x="46356" y="5583"/>
                  </a:lnTo>
                  <a:lnTo>
                    <a:pt x="39084" y="10734"/>
                  </a:lnTo>
                  <a:lnTo>
                    <a:pt x="31899" y="17673"/>
                  </a:lnTo>
                  <a:lnTo>
                    <a:pt x="24772" y="25805"/>
                  </a:lnTo>
                  <a:lnTo>
                    <a:pt x="17684" y="33564"/>
                  </a:lnTo>
                  <a:lnTo>
                    <a:pt x="3575" y="48418"/>
                  </a:lnTo>
                  <a:lnTo>
                    <a:pt x="1215" y="55651"/>
                  </a:lnTo>
                  <a:lnTo>
                    <a:pt x="1978" y="62810"/>
                  </a:lnTo>
                  <a:lnTo>
                    <a:pt x="4825" y="69920"/>
                  </a:lnTo>
                  <a:lnTo>
                    <a:pt x="10229" y="75829"/>
                  </a:lnTo>
                  <a:lnTo>
                    <a:pt x="17337" y="80937"/>
                  </a:lnTo>
                  <a:lnTo>
                    <a:pt x="25581" y="85511"/>
                  </a:lnTo>
                  <a:lnTo>
                    <a:pt x="34584" y="89728"/>
                  </a:lnTo>
                  <a:lnTo>
                    <a:pt x="44091" y="93709"/>
                  </a:lnTo>
                  <a:lnTo>
                    <a:pt x="53935" y="97531"/>
                  </a:lnTo>
                  <a:lnTo>
                    <a:pt x="65172" y="101248"/>
                  </a:lnTo>
                  <a:lnTo>
                    <a:pt x="77338" y="104894"/>
                  </a:lnTo>
                  <a:lnTo>
                    <a:pt x="90124" y="108494"/>
                  </a:lnTo>
                  <a:lnTo>
                    <a:pt x="102153" y="113231"/>
                  </a:lnTo>
                  <a:lnTo>
                    <a:pt x="113678" y="118726"/>
                  </a:lnTo>
                  <a:lnTo>
                    <a:pt x="124868" y="124727"/>
                  </a:lnTo>
                  <a:lnTo>
                    <a:pt x="134665" y="131065"/>
                  </a:lnTo>
                  <a:lnTo>
                    <a:pt x="143533" y="137627"/>
                  </a:lnTo>
                  <a:lnTo>
                    <a:pt x="151783" y="144339"/>
                  </a:lnTo>
                  <a:lnTo>
                    <a:pt x="158451" y="152320"/>
                  </a:lnTo>
                  <a:lnTo>
                    <a:pt x="164065" y="161146"/>
                  </a:lnTo>
                  <a:lnTo>
                    <a:pt x="168977" y="170536"/>
                  </a:lnTo>
                  <a:lnTo>
                    <a:pt x="169914" y="180302"/>
                  </a:lnTo>
                  <a:lnTo>
                    <a:pt x="168201" y="190319"/>
                  </a:lnTo>
                  <a:lnTo>
                    <a:pt x="154243" y="231585"/>
                  </a:lnTo>
                  <a:lnTo>
                    <a:pt x="148405" y="240868"/>
                  </a:lnTo>
                  <a:lnTo>
                    <a:pt x="141007" y="249394"/>
                  </a:lnTo>
                  <a:lnTo>
                    <a:pt x="132569" y="257415"/>
                  </a:lnTo>
                  <a:lnTo>
                    <a:pt x="122270" y="262762"/>
                  </a:lnTo>
                  <a:lnTo>
                    <a:pt x="110729" y="266327"/>
                  </a:lnTo>
                  <a:lnTo>
                    <a:pt x="98360" y="268704"/>
                  </a:lnTo>
                  <a:lnTo>
                    <a:pt x="85440" y="270288"/>
                  </a:lnTo>
                  <a:lnTo>
                    <a:pt x="72152" y="271345"/>
                  </a:lnTo>
                  <a:lnTo>
                    <a:pt x="58619" y="272049"/>
                  </a:lnTo>
                  <a:lnTo>
                    <a:pt x="46091" y="271350"/>
                  </a:lnTo>
                  <a:lnTo>
                    <a:pt x="34234" y="269715"/>
                  </a:lnTo>
                  <a:lnTo>
                    <a:pt x="0" y="26294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1998343" y="3451667"/>
              <a:ext cx="157765" cy="19141"/>
            </a:xfrm>
            <a:custGeom>
              <a:avLst/>
              <a:gdLst/>
              <a:ahLst/>
              <a:cxnLst/>
              <a:rect l="0" t="0" r="0" b="0"/>
              <a:pathLst>
                <a:path w="157765" h="19141">
                  <a:moveTo>
                    <a:pt x="0" y="19140"/>
                  </a:moveTo>
                  <a:lnTo>
                    <a:pt x="43917" y="4501"/>
                  </a:lnTo>
                  <a:lnTo>
                    <a:pt x="54988" y="2369"/>
                  </a:lnTo>
                  <a:lnTo>
                    <a:pt x="67043" y="948"/>
                  </a:lnTo>
                  <a:lnTo>
                    <a:pt x="79754" y="0"/>
                  </a:lnTo>
                  <a:lnTo>
                    <a:pt x="91734" y="537"/>
                  </a:lnTo>
                  <a:lnTo>
                    <a:pt x="157764" y="862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2171309" y="3502360"/>
              <a:ext cx="220210" cy="261343"/>
            </a:xfrm>
            <a:custGeom>
              <a:avLst/>
              <a:gdLst/>
              <a:ahLst/>
              <a:cxnLst/>
              <a:rect l="0" t="0" r="0" b="0"/>
              <a:pathLst>
                <a:path w="220210" h="261343">
                  <a:moveTo>
                    <a:pt x="100492" y="0"/>
                  </a:moveTo>
                  <a:lnTo>
                    <a:pt x="89325" y="16750"/>
                  </a:lnTo>
                  <a:lnTo>
                    <a:pt x="82530" y="25190"/>
                  </a:lnTo>
                  <a:lnTo>
                    <a:pt x="74494" y="34322"/>
                  </a:lnTo>
                  <a:lnTo>
                    <a:pt x="65630" y="43917"/>
                  </a:lnTo>
                  <a:lnTo>
                    <a:pt x="56216" y="56156"/>
                  </a:lnTo>
                  <a:lnTo>
                    <a:pt x="46433" y="70159"/>
                  </a:lnTo>
                  <a:lnTo>
                    <a:pt x="36406" y="85337"/>
                  </a:lnTo>
                  <a:lnTo>
                    <a:pt x="27384" y="100130"/>
                  </a:lnTo>
                  <a:lnTo>
                    <a:pt x="19032" y="114667"/>
                  </a:lnTo>
                  <a:lnTo>
                    <a:pt x="11126" y="129033"/>
                  </a:lnTo>
                  <a:lnTo>
                    <a:pt x="5856" y="143284"/>
                  </a:lnTo>
                  <a:lnTo>
                    <a:pt x="2343" y="157460"/>
                  </a:lnTo>
                  <a:lnTo>
                    <a:pt x="0" y="171584"/>
                  </a:lnTo>
                  <a:lnTo>
                    <a:pt x="776" y="185676"/>
                  </a:lnTo>
                  <a:lnTo>
                    <a:pt x="3630" y="199744"/>
                  </a:lnTo>
                  <a:lnTo>
                    <a:pt x="7871" y="213798"/>
                  </a:lnTo>
                  <a:lnTo>
                    <a:pt x="15372" y="225504"/>
                  </a:lnTo>
                  <a:lnTo>
                    <a:pt x="25047" y="235645"/>
                  </a:lnTo>
                  <a:lnTo>
                    <a:pt x="36172" y="244744"/>
                  </a:lnTo>
                  <a:lnTo>
                    <a:pt x="48263" y="250809"/>
                  </a:lnTo>
                  <a:lnTo>
                    <a:pt x="60998" y="254853"/>
                  </a:lnTo>
                  <a:lnTo>
                    <a:pt x="74163" y="257548"/>
                  </a:lnTo>
                  <a:lnTo>
                    <a:pt x="87613" y="259346"/>
                  </a:lnTo>
                  <a:lnTo>
                    <a:pt x="101255" y="260544"/>
                  </a:lnTo>
                  <a:lnTo>
                    <a:pt x="115024" y="261342"/>
                  </a:lnTo>
                  <a:lnTo>
                    <a:pt x="128878" y="258369"/>
                  </a:lnTo>
                  <a:lnTo>
                    <a:pt x="142788" y="252881"/>
                  </a:lnTo>
                  <a:lnTo>
                    <a:pt x="156736" y="245716"/>
                  </a:lnTo>
                  <a:lnTo>
                    <a:pt x="168372" y="237434"/>
                  </a:lnTo>
                  <a:lnTo>
                    <a:pt x="178467" y="228406"/>
                  </a:lnTo>
                  <a:lnTo>
                    <a:pt x="187534" y="218883"/>
                  </a:lnTo>
                  <a:lnTo>
                    <a:pt x="194747" y="207858"/>
                  </a:lnTo>
                  <a:lnTo>
                    <a:pt x="200725" y="195835"/>
                  </a:lnTo>
                  <a:lnTo>
                    <a:pt x="205878" y="183144"/>
                  </a:lnTo>
                  <a:lnTo>
                    <a:pt x="210483" y="170010"/>
                  </a:lnTo>
                  <a:lnTo>
                    <a:pt x="214721" y="156579"/>
                  </a:lnTo>
                  <a:lnTo>
                    <a:pt x="218715" y="142950"/>
                  </a:lnTo>
                  <a:lnTo>
                    <a:pt x="220209" y="128022"/>
                  </a:lnTo>
                  <a:lnTo>
                    <a:pt x="220036" y="112226"/>
                  </a:lnTo>
                  <a:lnTo>
                    <a:pt x="218753" y="95852"/>
                  </a:lnTo>
                  <a:lnTo>
                    <a:pt x="215560" y="81431"/>
                  </a:lnTo>
                  <a:lnTo>
                    <a:pt x="211094" y="68310"/>
                  </a:lnTo>
                  <a:lnTo>
                    <a:pt x="205779" y="56058"/>
                  </a:lnTo>
                  <a:lnTo>
                    <a:pt x="199899" y="44383"/>
                  </a:lnTo>
                  <a:lnTo>
                    <a:pt x="193641" y="33095"/>
                  </a:lnTo>
                  <a:lnTo>
                    <a:pt x="142562"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830890" y="3914008"/>
              <a:ext cx="546916" cy="25609"/>
            </a:xfrm>
            <a:custGeom>
              <a:avLst/>
              <a:gdLst/>
              <a:ahLst/>
              <a:cxnLst/>
              <a:rect l="0" t="0" r="0" b="0"/>
              <a:pathLst>
                <a:path w="546916" h="25609">
                  <a:moveTo>
                    <a:pt x="0" y="9056"/>
                  </a:moveTo>
                  <a:lnTo>
                    <a:pt x="22333" y="3473"/>
                  </a:lnTo>
                  <a:lnTo>
                    <a:pt x="34755" y="1828"/>
                  </a:lnTo>
                  <a:lnTo>
                    <a:pt x="48880" y="731"/>
                  </a:lnTo>
                  <a:lnTo>
                    <a:pt x="64139" y="0"/>
                  </a:lnTo>
                  <a:lnTo>
                    <a:pt x="77818" y="681"/>
                  </a:lnTo>
                  <a:lnTo>
                    <a:pt x="90443" y="2304"/>
                  </a:lnTo>
                  <a:lnTo>
                    <a:pt x="102366" y="4555"/>
                  </a:lnTo>
                  <a:lnTo>
                    <a:pt x="114989" y="6055"/>
                  </a:lnTo>
                  <a:lnTo>
                    <a:pt x="128078" y="7056"/>
                  </a:lnTo>
                  <a:lnTo>
                    <a:pt x="141479" y="7722"/>
                  </a:lnTo>
                  <a:lnTo>
                    <a:pt x="168835" y="8463"/>
                  </a:lnTo>
                  <a:lnTo>
                    <a:pt x="266478" y="9021"/>
                  </a:lnTo>
                  <a:lnTo>
                    <a:pt x="279322" y="10202"/>
                  </a:lnTo>
                  <a:lnTo>
                    <a:pt x="291391" y="12157"/>
                  </a:lnTo>
                  <a:lnTo>
                    <a:pt x="302942" y="14629"/>
                  </a:lnTo>
                  <a:lnTo>
                    <a:pt x="315318" y="16277"/>
                  </a:lnTo>
                  <a:lnTo>
                    <a:pt x="328243" y="17376"/>
                  </a:lnTo>
                  <a:lnTo>
                    <a:pt x="341534" y="18108"/>
                  </a:lnTo>
                  <a:lnTo>
                    <a:pt x="368767" y="18922"/>
                  </a:lnTo>
                  <a:lnTo>
                    <a:pt x="435505" y="19445"/>
                  </a:lnTo>
                  <a:lnTo>
                    <a:pt x="451607" y="20656"/>
                  </a:lnTo>
                  <a:lnTo>
                    <a:pt x="465847" y="22633"/>
                  </a:lnTo>
                  <a:lnTo>
                    <a:pt x="478846" y="25119"/>
                  </a:lnTo>
                  <a:lnTo>
                    <a:pt x="492187" y="25608"/>
                  </a:lnTo>
                  <a:lnTo>
                    <a:pt x="505755" y="24765"/>
                  </a:lnTo>
                  <a:lnTo>
                    <a:pt x="546915" y="1957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989196" y="4017722"/>
              <a:ext cx="244104" cy="269409"/>
            </a:xfrm>
            <a:custGeom>
              <a:avLst/>
              <a:gdLst/>
              <a:ahLst/>
              <a:cxnLst/>
              <a:rect l="0" t="0" r="0" b="0"/>
              <a:pathLst>
                <a:path w="244104" h="269409">
                  <a:moveTo>
                    <a:pt x="20493" y="0"/>
                  </a:moveTo>
                  <a:lnTo>
                    <a:pt x="14910" y="22334"/>
                  </a:lnTo>
                  <a:lnTo>
                    <a:pt x="10928" y="32419"/>
                  </a:lnTo>
                  <a:lnTo>
                    <a:pt x="5936" y="42648"/>
                  </a:lnTo>
                  <a:lnTo>
                    <a:pt x="270" y="52973"/>
                  </a:lnTo>
                  <a:lnTo>
                    <a:pt x="0" y="62194"/>
                  </a:lnTo>
                  <a:lnTo>
                    <a:pt x="3325" y="70678"/>
                  </a:lnTo>
                  <a:lnTo>
                    <a:pt x="9048" y="78672"/>
                  </a:lnTo>
                  <a:lnTo>
                    <a:pt x="18706" y="84001"/>
                  </a:lnTo>
                  <a:lnTo>
                    <a:pt x="30988" y="87553"/>
                  </a:lnTo>
                  <a:lnTo>
                    <a:pt x="60216" y="92669"/>
                  </a:lnTo>
                  <a:lnTo>
                    <a:pt x="92683" y="98839"/>
                  </a:lnTo>
                  <a:lnTo>
                    <a:pt x="109522" y="103288"/>
                  </a:lnTo>
                  <a:lnTo>
                    <a:pt x="126590" y="108592"/>
                  </a:lnTo>
                  <a:lnTo>
                    <a:pt x="143813" y="114465"/>
                  </a:lnTo>
                  <a:lnTo>
                    <a:pt x="159968" y="120718"/>
                  </a:lnTo>
                  <a:lnTo>
                    <a:pt x="175414" y="127223"/>
                  </a:lnTo>
                  <a:lnTo>
                    <a:pt x="190385" y="133898"/>
                  </a:lnTo>
                  <a:lnTo>
                    <a:pt x="202703" y="140685"/>
                  </a:lnTo>
                  <a:lnTo>
                    <a:pt x="213252" y="147547"/>
                  </a:lnTo>
                  <a:lnTo>
                    <a:pt x="222622" y="154458"/>
                  </a:lnTo>
                  <a:lnTo>
                    <a:pt x="230038" y="162572"/>
                  </a:lnTo>
                  <a:lnTo>
                    <a:pt x="236150" y="171487"/>
                  </a:lnTo>
                  <a:lnTo>
                    <a:pt x="241393" y="180936"/>
                  </a:lnTo>
                  <a:lnTo>
                    <a:pt x="243720" y="190741"/>
                  </a:lnTo>
                  <a:lnTo>
                    <a:pt x="244103" y="200784"/>
                  </a:lnTo>
                  <a:lnTo>
                    <a:pt x="243190" y="210985"/>
                  </a:lnTo>
                  <a:lnTo>
                    <a:pt x="239075" y="220123"/>
                  </a:lnTo>
                  <a:lnTo>
                    <a:pt x="232826" y="228552"/>
                  </a:lnTo>
                  <a:lnTo>
                    <a:pt x="225154" y="236509"/>
                  </a:lnTo>
                  <a:lnTo>
                    <a:pt x="216533" y="244151"/>
                  </a:lnTo>
                  <a:lnTo>
                    <a:pt x="207280" y="251582"/>
                  </a:lnTo>
                  <a:lnTo>
                    <a:pt x="197606" y="258874"/>
                  </a:lnTo>
                  <a:lnTo>
                    <a:pt x="185313" y="263736"/>
                  </a:lnTo>
                  <a:lnTo>
                    <a:pt x="171275" y="266976"/>
                  </a:lnTo>
                  <a:lnTo>
                    <a:pt x="156073" y="269137"/>
                  </a:lnTo>
                  <a:lnTo>
                    <a:pt x="141264" y="269408"/>
                  </a:lnTo>
                  <a:lnTo>
                    <a:pt x="126716" y="268421"/>
                  </a:lnTo>
                  <a:lnTo>
                    <a:pt x="112344" y="266594"/>
                  </a:lnTo>
                  <a:lnTo>
                    <a:pt x="100425" y="263039"/>
                  </a:lnTo>
                  <a:lnTo>
                    <a:pt x="90142" y="258331"/>
                  </a:lnTo>
                  <a:lnTo>
                    <a:pt x="62563" y="24190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1030724" y="4017722"/>
              <a:ext cx="157765" cy="10519"/>
            </a:xfrm>
            <a:custGeom>
              <a:avLst/>
              <a:gdLst/>
              <a:ahLst/>
              <a:cxnLst/>
              <a:rect l="0" t="0" r="0" b="0"/>
              <a:pathLst>
                <a:path w="157765" h="10519">
                  <a:moveTo>
                    <a:pt x="0" y="0"/>
                  </a:moveTo>
                  <a:lnTo>
                    <a:pt x="16750" y="5584"/>
                  </a:lnTo>
                  <a:lnTo>
                    <a:pt x="26359" y="7228"/>
                  </a:lnTo>
                  <a:lnTo>
                    <a:pt x="37439" y="8325"/>
                  </a:lnTo>
                  <a:lnTo>
                    <a:pt x="49501" y="9056"/>
                  </a:lnTo>
                  <a:lnTo>
                    <a:pt x="75367" y="9868"/>
                  </a:lnTo>
                  <a:lnTo>
                    <a:pt x="157764" y="1051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1798509" y="3933581"/>
              <a:ext cx="494328" cy="52589"/>
            </a:xfrm>
            <a:custGeom>
              <a:avLst/>
              <a:gdLst/>
              <a:ahLst/>
              <a:cxnLst/>
              <a:rect l="0" t="0" r="0" b="0"/>
              <a:pathLst>
                <a:path w="494328" h="52589">
                  <a:moveTo>
                    <a:pt x="0" y="0"/>
                  </a:moveTo>
                  <a:lnTo>
                    <a:pt x="16750" y="5584"/>
                  </a:lnTo>
                  <a:lnTo>
                    <a:pt x="27527" y="7229"/>
                  </a:lnTo>
                  <a:lnTo>
                    <a:pt x="40555" y="8325"/>
                  </a:lnTo>
                  <a:lnTo>
                    <a:pt x="55084" y="9056"/>
                  </a:lnTo>
                  <a:lnTo>
                    <a:pt x="86808" y="9868"/>
                  </a:lnTo>
                  <a:lnTo>
                    <a:pt x="154785" y="10390"/>
                  </a:lnTo>
                  <a:lnTo>
                    <a:pt x="173307" y="11601"/>
                  </a:lnTo>
                  <a:lnTo>
                    <a:pt x="192667" y="13578"/>
                  </a:lnTo>
                  <a:lnTo>
                    <a:pt x="212586" y="16063"/>
                  </a:lnTo>
                  <a:lnTo>
                    <a:pt x="230539" y="17721"/>
                  </a:lnTo>
                  <a:lnTo>
                    <a:pt x="247182" y="18826"/>
                  </a:lnTo>
                  <a:lnTo>
                    <a:pt x="262952" y="19562"/>
                  </a:lnTo>
                  <a:lnTo>
                    <a:pt x="280478" y="21222"/>
                  </a:lnTo>
                  <a:lnTo>
                    <a:pt x="299173" y="23497"/>
                  </a:lnTo>
                  <a:lnTo>
                    <a:pt x="318648" y="26183"/>
                  </a:lnTo>
                  <a:lnTo>
                    <a:pt x="355868" y="32283"/>
                  </a:lnTo>
                  <a:lnTo>
                    <a:pt x="373974" y="35545"/>
                  </a:lnTo>
                  <a:lnTo>
                    <a:pt x="391888" y="37720"/>
                  </a:lnTo>
                  <a:lnTo>
                    <a:pt x="409674" y="39171"/>
                  </a:lnTo>
                  <a:lnTo>
                    <a:pt x="427374" y="40137"/>
                  </a:lnTo>
                  <a:lnTo>
                    <a:pt x="442680" y="41950"/>
                  </a:lnTo>
                  <a:lnTo>
                    <a:pt x="456390" y="44328"/>
                  </a:lnTo>
                  <a:lnTo>
                    <a:pt x="494327" y="5258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1956273" y="4038757"/>
              <a:ext cx="168933" cy="270983"/>
            </a:xfrm>
            <a:custGeom>
              <a:avLst/>
              <a:gdLst/>
              <a:ahLst/>
              <a:cxnLst/>
              <a:rect l="0" t="0" r="0" b="0"/>
              <a:pathLst>
                <a:path w="168933" h="270983">
                  <a:moveTo>
                    <a:pt x="94658" y="0"/>
                  </a:moveTo>
                  <a:lnTo>
                    <a:pt x="77908" y="5584"/>
                  </a:lnTo>
                  <a:lnTo>
                    <a:pt x="69468" y="9566"/>
                  </a:lnTo>
                  <a:lnTo>
                    <a:pt x="60335" y="14557"/>
                  </a:lnTo>
                  <a:lnTo>
                    <a:pt x="50741" y="20223"/>
                  </a:lnTo>
                  <a:lnTo>
                    <a:pt x="40839" y="25168"/>
                  </a:lnTo>
                  <a:lnTo>
                    <a:pt x="30732" y="29634"/>
                  </a:lnTo>
                  <a:lnTo>
                    <a:pt x="20488" y="33779"/>
                  </a:lnTo>
                  <a:lnTo>
                    <a:pt x="14827" y="40049"/>
                  </a:lnTo>
                  <a:lnTo>
                    <a:pt x="12222" y="47735"/>
                  </a:lnTo>
                  <a:lnTo>
                    <a:pt x="11654" y="56364"/>
                  </a:lnTo>
                  <a:lnTo>
                    <a:pt x="15950" y="63286"/>
                  </a:lnTo>
                  <a:lnTo>
                    <a:pt x="23488" y="69069"/>
                  </a:lnTo>
                  <a:lnTo>
                    <a:pt x="109441" y="112537"/>
                  </a:lnTo>
                  <a:lnTo>
                    <a:pt x="120874" y="119432"/>
                  </a:lnTo>
                  <a:lnTo>
                    <a:pt x="130833" y="126367"/>
                  </a:lnTo>
                  <a:lnTo>
                    <a:pt x="139810" y="133327"/>
                  </a:lnTo>
                  <a:lnTo>
                    <a:pt x="148132" y="141473"/>
                  </a:lnTo>
                  <a:lnTo>
                    <a:pt x="156017" y="150409"/>
                  </a:lnTo>
                  <a:lnTo>
                    <a:pt x="163611" y="159873"/>
                  </a:lnTo>
                  <a:lnTo>
                    <a:pt x="167505" y="170856"/>
                  </a:lnTo>
                  <a:lnTo>
                    <a:pt x="168932" y="182853"/>
                  </a:lnTo>
                  <a:lnTo>
                    <a:pt x="168715" y="195525"/>
                  </a:lnTo>
                  <a:lnTo>
                    <a:pt x="166234" y="207479"/>
                  </a:lnTo>
                  <a:lnTo>
                    <a:pt x="162242" y="218955"/>
                  </a:lnTo>
                  <a:lnTo>
                    <a:pt x="157243" y="230111"/>
                  </a:lnTo>
                  <a:lnTo>
                    <a:pt x="150405" y="238717"/>
                  </a:lnTo>
                  <a:lnTo>
                    <a:pt x="142340" y="245622"/>
                  </a:lnTo>
                  <a:lnTo>
                    <a:pt x="133458" y="251395"/>
                  </a:lnTo>
                  <a:lnTo>
                    <a:pt x="124031" y="256412"/>
                  </a:lnTo>
                  <a:lnTo>
                    <a:pt x="114240" y="260925"/>
                  </a:lnTo>
                  <a:lnTo>
                    <a:pt x="104207" y="265103"/>
                  </a:lnTo>
                  <a:lnTo>
                    <a:pt x="92843" y="267888"/>
                  </a:lnTo>
                  <a:lnTo>
                    <a:pt x="80594" y="269744"/>
                  </a:lnTo>
                  <a:lnTo>
                    <a:pt x="67752" y="270982"/>
                  </a:lnTo>
                  <a:lnTo>
                    <a:pt x="54517" y="270639"/>
                  </a:lnTo>
                  <a:lnTo>
                    <a:pt x="41019" y="269242"/>
                  </a:lnTo>
                  <a:lnTo>
                    <a:pt x="0" y="26294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2061449" y="4038757"/>
              <a:ext cx="147247" cy="42072"/>
            </a:xfrm>
            <a:custGeom>
              <a:avLst/>
              <a:gdLst/>
              <a:ahLst/>
              <a:cxnLst/>
              <a:rect l="0" t="0" r="0" b="0"/>
              <a:pathLst>
                <a:path w="147247" h="42072">
                  <a:moveTo>
                    <a:pt x="0" y="0"/>
                  </a:moveTo>
                  <a:lnTo>
                    <a:pt x="74170" y="24724"/>
                  </a:lnTo>
                  <a:lnTo>
                    <a:pt x="85674" y="28169"/>
                  </a:lnTo>
                  <a:lnTo>
                    <a:pt x="98018" y="31634"/>
                  </a:lnTo>
                  <a:lnTo>
                    <a:pt x="147246" y="4207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1093830" y="4533084"/>
              <a:ext cx="168282" cy="326047"/>
            </a:xfrm>
            <a:custGeom>
              <a:avLst/>
              <a:gdLst/>
              <a:ahLst/>
              <a:cxnLst/>
              <a:rect l="0" t="0" r="0" b="0"/>
              <a:pathLst>
                <a:path w="168282" h="326047">
                  <a:moveTo>
                    <a:pt x="0" y="0"/>
                  </a:moveTo>
                  <a:lnTo>
                    <a:pt x="11167" y="22334"/>
                  </a:lnTo>
                  <a:lnTo>
                    <a:pt x="15625" y="32419"/>
                  </a:lnTo>
                  <a:lnTo>
                    <a:pt x="19765" y="42648"/>
                  </a:lnTo>
                  <a:lnTo>
                    <a:pt x="27482" y="63362"/>
                  </a:lnTo>
                  <a:lnTo>
                    <a:pt x="34808" y="84255"/>
                  </a:lnTo>
                  <a:lnTo>
                    <a:pt x="40734" y="97072"/>
                  </a:lnTo>
                  <a:lnTo>
                    <a:pt x="48191" y="111460"/>
                  </a:lnTo>
                  <a:lnTo>
                    <a:pt x="56669" y="126895"/>
                  </a:lnTo>
                  <a:lnTo>
                    <a:pt x="64657" y="143028"/>
                  </a:lnTo>
                  <a:lnTo>
                    <a:pt x="72320" y="159626"/>
                  </a:lnTo>
                  <a:lnTo>
                    <a:pt x="79766" y="176535"/>
                  </a:lnTo>
                  <a:lnTo>
                    <a:pt x="87067" y="190145"/>
                  </a:lnTo>
                  <a:lnTo>
                    <a:pt x="94272" y="201555"/>
                  </a:lnTo>
                  <a:lnTo>
                    <a:pt x="101413" y="211499"/>
                  </a:lnTo>
                  <a:lnTo>
                    <a:pt x="107341" y="221635"/>
                  </a:lnTo>
                  <a:lnTo>
                    <a:pt x="112463" y="231898"/>
                  </a:lnTo>
                  <a:lnTo>
                    <a:pt x="117045" y="242245"/>
                  </a:lnTo>
                  <a:lnTo>
                    <a:pt x="122438" y="252649"/>
                  </a:lnTo>
                  <a:lnTo>
                    <a:pt x="128370" y="263092"/>
                  </a:lnTo>
                  <a:lnTo>
                    <a:pt x="134662" y="273559"/>
                  </a:lnTo>
                  <a:lnTo>
                    <a:pt x="147886" y="294538"/>
                  </a:lnTo>
                  <a:lnTo>
                    <a:pt x="168281" y="32604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1020207" y="4596190"/>
              <a:ext cx="210352" cy="283976"/>
            </a:xfrm>
            <a:custGeom>
              <a:avLst/>
              <a:gdLst/>
              <a:ahLst/>
              <a:cxnLst/>
              <a:rect l="0" t="0" r="0" b="0"/>
              <a:pathLst>
                <a:path w="210352" h="283976">
                  <a:moveTo>
                    <a:pt x="210351" y="0"/>
                  </a:moveTo>
                  <a:lnTo>
                    <a:pt x="199185" y="11167"/>
                  </a:lnTo>
                  <a:lnTo>
                    <a:pt x="193558" y="19131"/>
                  </a:lnTo>
                  <a:lnTo>
                    <a:pt x="187470" y="29115"/>
                  </a:lnTo>
                  <a:lnTo>
                    <a:pt x="181073" y="40445"/>
                  </a:lnTo>
                  <a:lnTo>
                    <a:pt x="173303" y="52673"/>
                  </a:lnTo>
                  <a:lnTo>
                    <a:pt x="164618" y="65499"/>
                  </a:lnTo>
                  <a:lnTo>
                    <a:pt x="155321" y="78725"/>
                  </a:lnTo>
                  <a:lnTo>
                    <a:pt x="145618" y="93385"/>
                  </a:lnTo>
                  <a:lnTo>
                    <a:pt x="125487" y="125256"/>
                  </a:lnTo>
                  <a:lnTo>
                    <a:pt x="115211" y="140766"/>
                  </a:lnTo>
                  <a:lnTo>
                    <a:pt x="94443" y="170466"/>
                  </a:lnTo>
                  <a:lnTo>
                    <a:pt x="85166" y="182593"/>
                  </a:lnTo>
                  <a:lnTo>
                    <a:pt x="76644" y="193014"/>
                  </a:lnTo>
                  <a:lnTo>
                    <a:pt x="68625" y="202300"/>
                  </a:lnTo>
                  <a:lnTo>
                    <a:pt x="60942" y="211995"/>
                  </a:lnTo>
                  <a:lnTo>
                    <a:pt x="53483" y="221965"/>
                  </a:lnTo>
                  <a:lnTo>
                    <a:pt x="46173" y="232118"/>
                  </a:lnTo>
                  <a:lnTo>
                    <a:pt x="38962" y="241223"/>
                  </a:lnTo>
                  <a:lnTo>
                    <a:pt x="31818" y="249631"/>
                  </a:lnTo>
                  <a:lnTo>
                    <a:pt x="0" y="28397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1398840" y="4596190"/>
              <a:ext cx="168283" cy="31554"/>
            </a:xfrm>
            <a:custGeom>
              <a:avLst/>
              <a:gdLst/>
              <a:ahLst/>
              <a:cxnLst/>
              <a:rect l="0" t="0" r="0" b="0"/>
              <a:pathLst>
                <a:path w="168283" h="31554">
                  <a:moveTo>
                    <a:pt x="0" y="0"/>
                  </a:moveTo>
                  <a:lnTo>
                    <a:pt x="16750" y="5583"/>
                  </a:lnTo>
                  <a:lnTo>
                    <a:pt x="26359" y="8397"/>
                  </a:lnTo>
                  <a:lnTo>
                    <a:pt x="49501" y="14639"/>
                  </a:lnTo>
                  <a:lnTo>
                    <a:pt x="62216" y="16771"/>
                  </a:lnTo>
                  <a:lnTo>
                    <a:pt x="75367" y="18193"/>
                  </a:lnTo>
                  <a:lnTo>
                    <a:pt x="88809" y="19140"/>
                  </a:lnTo>
                  <a:lnTo>
                    <a:pt x="101277" y="20940"/>
                  </a:lnTo>
                  <a:lnTo>
                    <a:pt x="113094" y="23309"/>
                  </a:lnTo>
                  <a:lnTo>
                    <a:pt x="168282" y="3155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1346252" y="4717316"/>
              <a:ext cx="199836" cy="26121"/>
            </a:xfrm>
            <a:custGeom>
              <a:avLst/>
              <a:gdLst/>
              <a:ahLst/>
              <a:cxnLst/>
              <a:rect l="0" t="0" r="0" b="0"/>
              <a:pathLst>
                <a:path w="199836" h="26121">
                  <a:moveTo>
                    <a:pt x="0" y="15603"/>
                  </a:moveTo>
                  <a:lnTo>
                    <a:pt x="43917" y="964"/>
                  </a:lnTo>
                  <a:lnTo>
                    <a:pt x="54988" y="0"/>
                  </a:lnTo>
                  <a:lnTo>
                    <a:pt x="67043" y="527"/>
                  </a:lnTo>
                  <a:lnTo>
                    <a:pt x="79754" y="2046"/>
                  </a:lnTo>
                  <a:lnTo>
                    <a:pt x="92902" y="3059"/>
                  </a:lnTo>
                  <a:lnTo>
                    <a:pt x="106343" y="3734"/>
                  </a:lnTo>
                  <a:lnTo>
                    <a:pt x="119977" y="4185"/>
                  </a:lnTo>
                  <a:lnTo>
                    <a:pt x="132573" y="5654"/>
                  </a:lnTo>
                  <a:lnTo>
                    <a:pt x="144476" y="7801"/>
                  </a:lnTo>
                  <a:lnTo>
                    <a:pt x="199835" y="2612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 name="Group 37"/>
          <p:cNvGrpSpPr/>
          <p:nvPr/>
        </p:nvGrpSpPr>
        <p:grpSpPr>
          <a:xfrm>
            <a:off x="1703851" y="4543602"/>
            <a:ext cx="397998" cy="312555"/>
            <a:chOff x="1703851" y="4543602"/>
            <a:chExt cx="397998" cy="312555"/>
          </a:xfrm>
        </p:grpSpPr>
        <p:sp>
          <p:nvSpPr>
            <p:cNvPr id="36" name="Freeform 35"/>
            <p:cNvSpPr/>
            <p:nvPr/>
          </p:nvSpPr>
          <p:spPr>
            <a:xfrm>
              <a:off x="1703851" y="4543602"/>
              <a:ext cx="242780" cy="278276"/>
            </a:xfrm>
            <a:custGeom>
              <a:avLst/>
              <a:gdLst/>
              <a:ahLst/>
              <a:cxnLst/>
              <a:rect l="0" t="0" r="0" b="0"/>
              <a:pathLst>
                <a:path w="242780" h="278276">
                  <a:moveTo>
                    <a:pt x="0" y="0"/>
                  </a:moveTo>
                  <a:lnTo>
                    <a:pt x="98893" y="24724"/>
                  </a:lnTo>
                  <a:lnTo>
                    <a:pt x="111505" y="28168"/>
                  </a:lnTo>
                  <a:lnTo>
                    <a:pt x="134867" y="35113"/>
                  </a:lnTo>
                  <a:lnTo>
                    <a:pt x="144836" y="39769"/>
                  </a:lnTo>
                  <a:lnTo>
                    <a:pt x="153820" y="45210"/>
                  </a:lnTo>
                  <a:lnTo>
                    <a:pt x="162146" y="51176"/>
                  </a:lnTo>
                  <a:lnTo>
                    <a:pt x="166528" y="58658"/>
                  </a:lnTo>
                  <a:lnTo>
                    <a:pt x="168281" y="67152"/>
                  </a:lnTo>
                  <a:lnTo>
                    <a:pt x="168281" y="76321"/>
                  </a:lnTo>
                  <a:lnTo>
                    <a:pt x="163607" y="83602"/>
                  </a:lnTo>
                  <a:lnTo>
                    <a:pt x="155816" y="89625"/>
                  </a:lnTo>
                  <a:lnTo>
                    <a:pt x="145947" y="94809"/>
                  </a:lnTo>
                  <a:lnTo>
                    <a:pt x="137031" y="100602"/>
                  </a:lnTo>
                  <a:lnTo>
                    <a:pt x="128750" y="106801"/>
                  </a:lnTo>
                  <a:lnTo>
                    <a:pt x="120892" y="113271"/>
                  </a:lnTo>
                  <a:lnTo>
                    <a:pt x="119159" y="118753"/>
                  </a:lnTo>
                  <a:lnTo>
                    <a:pt x="121509" y="123577"/>
                  </a:lnTo>
                  <a:lnTo>
                    <a:pt x="126582" y="127961"/>
                  </a:lnTo>
                  <a:lnTo>
                    <a:pt x="134639" y="133221"/>
                  </a:lnTo>
                  <a:lnTo>
                    <a:pt x="144684" y="139065"/>
                  </a:lnTo>
                  <a:lnTo>
                    <a:pt x="156056" y="145298"/>
                  </a:lnTo>
                  <a:lnTo>
                    <a:pt x="167143" y="150622"/>
                  </a:lnTo>
                  <a:lnTo>
                    <a:pt x="178040" y="155340"/>
                  </a:lnTo>
                  <a:lnTo>
                    <a:pt x="188810" y="159653"/>
                  </a:lnTo>
                  <a:lnTo>
                    <a:pt x="198328" y="164867"/>
                  </a:lnTo>
                  <a:lnTo>
                    <a:pt x="207010" y="170680"/>
                  </a:lnTo>
                  <a:lnTo>
                    <a:pt x="215136" y="176892"/>
                  </a:lnTo>
                  <a:lnTo>
                    <a:pt x="222890" y="183371"/>
                  </a:lnTo>
                  <a:lnTo>
                    <a:pt x="230397" y="190027"/>
                  </a:lnTo>
                  <a:lnTo>
                    <a:pt x="237738" y="196802"/>
                  </a:lnTo>
                  <a:lnTo>
                    <a:pt x="241464" y="204825"/>
                  </a:lnTo>
                  <a:lnTo>
                    <a:pt x="242779" y="213679"/>
                  </a:lnTo>
                  <a:lnTo>
                    <a:pt x="242488" y="223088"/>
                  </a:lnTo>
                  <a:lnTo>
                    <a:pt x="237619" y="231697"/>
                  </a:lnTo>
                  <a:lnTo>
                    <a:pt x="229698" y="239775"/>
                  </a:lnTo>
                  <a:lnTo>
                    <a:pt x="219743" y="247497"/>
                  </a:lnTo>
                  <a:lnTo>
                    <a:pt x="208432" y="252644"/>
                  </a:lnTo>
                  <a:lnTo>
                    <a:pt x="196217" y="256076"/>
                  </a:lnTo>
                  <a:lnTo>
                    <a:pt x="183399" y="258364"/>
                  </a:lnTo>
                  <a:lnTo>
                    <a:pt x="170179" y="261058"/>
                  </a:lnTo>
                  <a:lnTo>
                    <a:pt x="143025" y="267168"/>
                  </a:lnTo>
                  <a:lnTo>
                    <a:pt x="130409" y="270433"/>
                  </a:lnTo>
                  <a:lnTo>
                    <a:pt x="118492" y="273779"/>
                  </a:lnTo>
                  <a:lnTo>
                    <a:pt x="107041" y="277178"/>
                  </a:lnTo>
                  <a:lnTo>
                    <a:pt x="95902" y="278275"/>
                  </a:lnTo>
                  <a:lnTo>
                    <a:pt x="84970" y="277838"/>
                  </a:lnTo>
                  <a:lnTo>
                    <a:pt x="52587" y="27345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1993718" y="4575155"/>
              <a:ext cx="108131" cy="281002"/>
            </a:xfrm>
            <a:custGeom>
              <a:avLst/>
              <a:gdLst/>
              <a:ahLst/>
              <a:cxnLst/>
              <a:rect l="0" t="0" r="0" b="0"/>
              <a:pathLst>
                <a:path w="108131" h="281002">
                  <a:moveTo>
                    <a:pt x="46696" y="52588"/>
                  </a:moveTo>
                  <a:lnTo>
                    <a:pt x="35529" y="63755"/>
                  </a:lnTo>
                  <a:lnTo>
                    <a:pt x="31071" y="70550"/>
                  </a:lnTo>
                  <a:lnTo>
                    <a:pt x="26930" y="78586"/>
                  </a:lnTo>
                  <a:lnTo>
                    <a:pt x="23001" y="87449"/>
                  </a:lnTo>
                  <a:lnTo>
                    <a:pt x="19213" y="99201"/>
                  </a:lnTo>
                  <a:lnTo>
                    <a:pt x="15519" y="112879"/>
                  </a:lnTo>
                  <a:lnTo>
                    <a:pt x="1194" y="171231"/>
                  </a:lnTo>
                  <a:lnTo>
                    <a:pt x="0" y="185440"/>
                  </a:lnTo>
                  <a:lnTo>
                    <a:pt x="373" y="199587"/>
                  </a:lnTo>
                  <a:lnTo>
                    <a:pt x="1791" y="213693"/>
                  </a:lnTo>
                  <a:lnTo>
                    <a:pt x="5073" y="226603"/>
                  </a:lnTo>
                  <a:lnTo>
                    <a:pt x="9598" y="238715"/>
                  </a:lnTo>
                  <a:lnTo>
                    <a:pt x="14952" y="250296"/>
                  </a:lnTo>
                  <a:lnTo>
                    <a:pt x="20859" y="260354"/>
                  </a:lnTo>
                  <a:lnTo>
                    <a:pt x="27134" y="269396"/>
                  </a:lnTo>
                  <a:lnTo>
                    <a:pt x="33654" y="277761"/>
                  </a:lnTo>
                  <a:lnTo>
                    <a:pt x="41507" y="281001"/>
                  </a:lnTo>
                  <a:lnTo>
                    <a:pt x="50248" y="280824"/>
                  </a:lnTo>
                  <a:lnTo>
                    <a:pt x="59582" y="278368"/>
                  </a:lnTo>
                  <a:lnTo>
                    <a:pt x="66973" y="273225"/>
                  </a:lnTo>
                  <a:lnTo>
                    <a:pt x="73068" y="266291"/>
                  </a:lnTo>
                  <a:lnTo>
                    <a:pt x="78301" y="258162"/>
                  </a:lnTo>
                  <a:lnTo>
                    <a:pt x="82958" y="249237"/>
                  </a:lnTo>
                  <a:lnTo>
                    <a:pt x="87231" y="239781"/>
                  </a:lnTo>
                  <a:lnTo>
                    <a:pt x="91249" y="229971"/>
                  </a:lnTo>
                  <a:lnTo>
                    <a:pt x="93927" y="217588"/>
                  </a:lnTo>
                  <a:lnTo>
                    <a:pt x="95712" y="203490"/>
                  </a:lnTo>
                  <a:lnTo>
                    <a:pt x="96903" y="188248"/>
                  </a:lnTo>
                  <a:lnTo>
                    <a:pt x="98865" y="174581"/>
                  </a:lnTo>
                  <a:lnTo>
                    <a:pt x="101342" y="161963"/>
                  </a:lnTo>
                  <a:lnTo>
                    <a:pt x="104162" y="150046"/>
                  </a:lnTo>
                  <a:lnTo>
                    <a:pt x="106042" y="136258"/>
                  </a:lnTo>
                  <a:lnTo>
                    <a:pt x="107295" y="121223"/>
                  </a:lnTo>
                  <a:lnTo>
                    <a:pt x="108130" y="105356"/>
                  </a:lnTo>
                  <a:lnTo>
                    <a:pt x="107519" y="91273"/>
                  </a:lnTo>
                  <a:lnTo>
                    <a:pt x="105942" y="78378"/>
                  </a:lnTo>
                  <a:lnTo>
                    <a:pt x="103723" y="66276"/>
                  </a:lnTo>
                  <a:lnTo>
                    <a:pt x="99906" y="54701"/>
                  </a:lnTo>
                  <a:lnTo>
                    <a:pt x="95024" y="43479"/>
                  </a:lnTo>
                  <a:lnTo>
                    <a:pt x="89432" y="32492"/>
                  </a:lnTo>
                  <a:lnTo>
                    <a:pt x="82198" y="23998"/>
                  </a:lnTo>
                  <a:lnTo>
                    <a:pt x="73870" y="17167"/>
                  </a:lnTo>
                  <a:lnTo>
                    <a:pt x="46696"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 name="Group 41"/>
          <p:cNvGrpSpPr/>
          <p:nvPr/>
        </p:nvGrpSpPr>
        <p:grpSpPr>
          <a:xfrm>
            <a:off x="4533084" y="2955445"/>
            <a:ext cx="338333" cy="326046"/>
            <a:chOff x="4533084" y="2955445"/>
            <a:chExt cx="338333" cy="326046"/>
          </a:xfrm>
        </p:grpSpPr>
        <p:sp>
          <p:nvSpPr>
            <p:cNvPr id="39" name="Freeform 38"/>
            <p:cNvSpPr/>
            <p:nvPr/>
          </p:nvSpPr>
          <p:spPr>
            <a:xfrm>
              <a:off x="4533084" y="3102691"/>
              <a:ext cx="10519" cy="10519"/>
            </a:xfrm>
            <a:custGeom>
              <a:avLst/>
              <a:gdLst/>
              <a:ahLst/>
              <a:cxnLst/>
              <a:rect l="0" t="0" r="0" b="0"/>
              <a:pathLst>
                <a:path w="10519" h="10519">
                  <a:moveTo>
                    <a:pt x="10518" y="10518"/>
                  </a:moveTo>
                  <a:lnTo>
                    <a:pt x="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4659296" y="2955445"/>
              <a:ext cx="212121" cy="326046"/>
            </a:xfrm>
            <a:custGeom>
              <a:avLst/>
              <a:gdLst/>
              <a:ahLst/>
              <a:cxnLst/>
              <a:rect l="0" t="0" r="0" b="0"/>
              <a:pathLst>
                <a:path w="212121" h="326046">
                  <a:moveTo>
                    <a:pt x="157764" y="0"/>
                  </a:moveTo>
                  <a:lnTo>
                    <a:pt x="180098" y="5583"/>
                  </a:lnTo>
                  <a:lnTo>
                    <a:pt x="185508" y="11902"/>
                  </a:lnTo>
                  <a:lnTo>
                    <a:pt x="187946" y="20789"/>
                  </a:lnTo>
                  <a:lnTo>
                    <a:pt x="188403" y="31389"/>
                  </a:lnTo>
                  <a:lnTo>
                    <a:pt x="185202" y="39624"/>
                  </a:lnTo>
                  <a:lnTo>
                    <a:pt x="179561" y="46282"/>
                  </a:lnTo>
                  <a:lnTo>
                    <a:pt x="172295" y="51890"/>
                  </a:lnTo>
                  <a:lnTo>
                    <a:pt x="162777" y="56797"/>
                  </a:lnTo>
                  <a:lnTo>
                    <a:pt x="151757" y="61237"/>
                  </a:lnTo>
                  <a:lnTo>
                    <a:pt x="139736" y="65366"/>
                  </a:lnTo>
                  <a:lnTo>
                    <a:pt x="129384" y="70455"/>
                  </a:lnTo>
                  <a:lnTo>
                    <a:pt x="120146" y="76186"/>
                  </a:lnTo>
                  <a:lnTo>
                    <a:pt x="111650" y="82343"/>
                  </a:lnTo>
                  <a:lnTo>
                    <a:pt x="107155" y="89954"/>
                  </a:lnTo>
                  <a:lnTo>
                    <a:pt x="105326" y="98534"/>
                  </a:lnTo>
                  <a:lnTo>
                    <a:pt x="105276" y="107759"/>
                  </a:lnTo>
                  <a:lnTo>
                    <a:pt x="107580" y="116247"/>
                  </a:lnTo>
                  <a:lnTo>
                    <a:pt x="111453" y="124243"/>
                  </a:lnTo>
                  <a:lnTo>
                    <a:pt x="116372" y="131911"/>
                  </a:lnTo>
                  <a:lnTo>
                    <a:pt x="123158" y="140528"/>
                  </a:lnTo>
                  <a:lnTo>
                    <a:pt x="131187" y="149779"/>
                  </a:lnTo>
                  <a:lnTo>
                    <a:pt x="140046" y="159453"/>
                  </a:lnTo>
                  <a:lnTo>
                    <a:pt x="149458" y="168239"/>
                  </a:lnTo>
                  <a:lnTo>
                    <a:pt x="159238" y="176433"/>
                  </a:lnTo>
                  <a:lnTo>
                    <a:pt x="169264" y="184234"/>
                  </a:lnTo>
                  <a:lnTo>
                    <a:pt x="178285" y="191771"/>
                  </a:lnTo>
                  <a:lnTo>
                    <a:pt x="186637" y="199133"/>
                  </a:lnTo>
                  <a:lnTo>
                    <a:pt x="194542" y="206379"/>
                  </a:lnTo>
                  <a:lnTo>
                    <a:pt x="200980" y="214715"/>
                  </a:lnTo>
                  <a:lnTo>
                    <a:pt x="206441" y="223778"/>
                  </a:lnTo>
                  <a:lnTo>
                    <a:pt x="211251" y="233326"/>
                  </a:lnTo>
                  <a:lnTo>
                    <a:pt x="212120" y="243197"/>
                  </a:lnTo>
                  <a:lnTo>
                    <a:pt x="210362" y="253284"/>
                  </a:lnTo>
                  <a:lnTo>
                    <a:pt x="206853" y="263514"/>
                  </a:lnTo>
                  <a:lnTo>
                    <a:pt x="199839" y="272672"/>
                  </a:lnTo>
                  <a:lnTo>
                    <a:pt x="190488" y="281114"/>
                  </a:lnTo>
                  <a:lnTo>
                    <a:pt x="179580" y="289079"/>
                  </a:lnTo>
                  <a:lnTo>
                    <a:pt x="167633" y="295558"/>
                  </a:lnTo>
                  <a:lnTo>
                    <a:pt x="154994" y="301046"/>
                  </a:lnTo>
                  <a:lnTo>
                    <a:pt x="141894" y="305873"/>
                  </a:lnTo>
                  <a:lnTo>
                    <a:pt x="128486" y="310260"/>
                  </a:lnTo>
                  <a:lnTo>
                    <a:pt x="114873" y="314353"/>
                  </a:lnTo>
                  <a:lnTo>
                    <a:pt x="101123" y="318250"/>
                  </a:lnTo>
                  <a:lnTo>
                    <a:pt x="87282" y="320849"/>
                  </a:lnTo>
                  <a:lnTo>
                    <a:pt x="73380" y="322581"/>
                  </a:lnTo>
                  <a:lnTo>
                    <a:pt x="0" y="32604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4680331" y="2955445"/>
              <a:ext cx="136730" cy="31553"/>
            </a:xfrm>
            <a:custGeom>
              <a:avLst/>
              <a:gdLst/>
              <a:ahLst/>
              <a:cxnLst/>
              <a:rect l="0" t="0" r="0" b="0"/>
              <a:pathLst>
                <a:path w="136730" h="31553">
                  <a:moveTo>
                    <a:pt x="0" y="0"/>
                  </a:moveTo>
                  <a:lnTo>
                    <a:pt x="22334" y="5583"/>
                  </a:lnTo>
                  <a:lnTo>
                    <a:pt x="33587" y="7228"/>
                  </a:lnTo>
                  <a:lnTo>
                    <a:pt x="45764" y="8324"/>
                  </a:lnTo>
                  <a:lnTo>
                    <a:pt x="58556" y="9055"/>
                  </a:lnTo>
                  <a:lnTo>
                    <a:pt x="70590" y="10711"/>
                  </a:lnTo>
                  <a:lnTo>
                    <a:pt x="82119" y="12984"/>
                  </a:lnTo>
                  <a:lnTo>
                    <a:pt x="136729" y="3155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 name="Group 44"/>
          <p:cNvGrpSpPr/>
          <p:nvPr/>
        </p:nvGrpSpPr>
        <p:grpSpPr>
          <a:xfrm>
            <a:off x="6110724" y="2776646"/>
            <a:ext cx="325330" cy="372655"/>
            <a:chOff x="6110724" y="2776646"/>
            <a:chExt cx="325330" cy="372655"/>
          </a:xfrm>
        </p:grpSpPr>
        <p:sp>
          <p:nvSpPr>
            <p:cNvPr id="43" name="Freeform 42"/>
            <p:cNvSpPr/>
            <p:nvPr/>
          </p:nvSpPr>
          <p:spPr>
            <a:xfrm>
              <a:off x="6110724" y="2965962"/>
              <a:ext cx="10519" cy="10519"/>
            </a:xfrm>
            <a:custGeom>
              <a:avLst/>
              <a:gdLst/>
              <a:ahLst/>
              <a:cxnLst/>
              <a:rect l="0" t="0" r="0" b="0"/>
              <a:pathLst>
                <a:path w="10519" h="10519">
                  <a:moveTo>
                    <a:pt x="10518" y="0"/>
                  </a:moveTo>
                  <a:lnTo>
                    <a:pt x="0" y="1051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6184348" y="2776646"/>
              <a:ext cx="251706" cy="372655"/>
            </a:xfrm>
            <a:custGeom>
              <a:avLst/>
              <a:gdLst/>
              <a:ahLst/>
              <a:cxnLst/>
              <a:rect l="0" t="0" r="0" b="0"/>
              <a:pathLst>
                <a:path w="251706" h="372655">
                  <a:moveTo>
                    <a:pt x="0" y="0"/>
                  </a:moveTo>
                  <a:lnTo>
                    <a:pt x="27916" y="0"/>
                  </a:lnTo>
                  <a:lnTo>
                    <a:pt x="41983" y="1168"/>
                  </a:lnTo>
                  <a:lnTo>
                    <a:pt x="57204" y="3116"/>
                  </a:lnTo>
                  <a:lnTo>
                    <a:pt x="73195" y="5583"/>
                  </a:lnTo>
                  <a:lnTo>
                    <a:pt x="88529" y="7228"/>
                  </a:lnTo>
                  <a:lnTo>
                    <a:pt x="103427" y="8324"/>
                  </a:lnTo>
                  <a:lnTo>
                    <a:pt x="118033" y="9055"/>
                  </a:lnTo>
                  <a:lnTo>
                    <a:pt x="131276" y="11880"/>
                  </a:lnTo>
                  <a:lnTo>
                    <a:pt x="143611" y="16100"/>
                  </a:lnTo>
                  <a:lnTo>
                    <a:pt x="155341" y="21251"/>
                  </a:lnTo>
                  <a:lnTo>
                    <a:pt x="165497" y="27022"/>
                  </a:lnTo>
                  <a:lnTo>
                    <a:pt x="174605" y="33206"/>
                  </a:lnTo>
                  <a:lnTo>
                    <a:pt x="183015" y="39667"/>
                  </a:lnTo>
                  <a:lnTo>
                    <a:pt x="186284" y="47480"/>
                  </a:lnTo>
                  <a:lnTo>
                    <a:pt x="186126" y="56194"/>
                  </a:lnTo>
                  <a:lnTo>
                    <a:pt x="183683" y="65509"/>
                  </a:lnTo>
                  <a:lnTo>
                    <a:pt x="178549" y="74057"/>
                  </a:lnTo>
                  <a:lnTo>
                    <a:pt x="171621" y="82093"/>
                  </a:lnTo>
                  <a:lnTo>
                    <a:pt x="163495" y="89787"/>
                  </a:lnTo>
                  <a:lnTo>
                    <a:pt x="154573" y="97254"/>
                  </a:lnTo>
                  <a:lnTo>
                    <a:pt x="145119" y="104569"/>
                  </a:lnTo>
                  <a:lnTo>
                    <a:pt x="135310" y="111783"/>
                  </a:lnTo>
                  <a:lnTo>
                    <a:pt x="124097" y="118929"/>
                  </a:lnTo>
                  <a:lnTo>
                    <a:pt x="111947" y="126031"/>
                  </a:lnTo>
                  <a:lnTo>
                    <a:pt x="99172" y="133102"/>
                  </a:lnTo>
                  <a:lnTo>
                    <a:pt x="87150" y="138986"/>
                  </a:lnTo>
                  <a:lnTo>
                    <a:pt x="75629" y="144076"/>
                  </a:lnTo>
                  <a:lnTo>
                    <a:pt x="64443" y="148639"/>
                  </a:lnTo>
                  <a:lnTo>
                    <a:pt x="55816" y="155186"/>
                  </a:lnTo>
                  <a:lnTo>
                    <a:pt x="48897" y="163057"/>
                  </a:lnTo>
                  <a:lnTo>
                    <a:pt x="43116" y="171810"/>
                  </a:lnTo>
                  <a:lnTo>
                    <a:pt x="43936" y="178814"/>
                  </a:lnTo>
                  <a:lnTo>
                    <a:pt x="49157" y="184652"/>
                  </a:lnTo>
                  <a:lnTo>
                    <a:pt x="57312" y="189713"/>
                  </a:lnTo>
                  <a:lnTo>
                    <a:pt x="67423" y="194255"/>
                  </a:lnTo>
                  <a:lnTo>
                    <a:pt x="78839" y="198452"/>
                  </a:lnTo>
                  <a:lnTo>
                    <a:pt x="91123" y="202418"/>
                  </a:lnTo>
                  <a:lnTo>
                    <a:pt x="105156" y="206231"/>
                  </a:lnTo>
                  <a:lnTo>
                    <a:pt x="120355" y="209942"/>
                  </a:lnTo>
                  <a:lnTo>
                    <a:pt x="136330" y="213584"/>
                  </a:lnTo>
                  <a:lnTo>
                    <a:pt x="151655" y="218350"/>
                  </a:lnTo>
                  <a:lnTo>
                    <a:pt x="166546" y="223864"/>
                  </a:lnTo>
                  <a:lnTo>
                    <a:pt x="181148" y="229878"/>
                  </a:lnTo>
                  <a:lnTo>
                    <a:pt x="195557" y="236224"/>
                  </a:lnTo>
                  <a:lnTo>
                    <a:pt x="224032" y="249508"/>
                  </a:lnTo>
                  <a:lnTo>
                    <a:pt x="234664" y="258660"/>
                  </a:lnTo>
                  <a:lnTo>
                    <a:pt x="242921" y="269435"/>
                  </a:lnTo>
                  <a:lnTo>
                    <a:pt x="249594" y="281293"/>
                  </a:lnTo>
                  <a:lnTo>
                    <a:pt x="251705" y="291536"/>
                  </a:lnTo>
                  <a:lnTo>
                    <a:pt x="250775" y="300702"/>
                  </a:lnTo>
                  <a:lnTo>
                    <a:pt x="247818" y="309150"/>
                  </a:lnTo>
                  <a:lnTo>
                    <a:pt x="242341" y="317119"/>
                  </a:lnTo>
                  <a:lnTo>
                    <a:pt x="235184" y="324769"/>
                  </a:lnTo>
                  <a:lnTo>
                    <a:pt x="226906" y="332206"/>
                  </a:lnTo>
                  <a:lnTo>
                    <a:pt x="217882" y="338333"/>
                  </a:lnTo>
                  <a:lnTo>
                    <a:pt x="208361" y="343586"/>
                  </a:lnTo>
                  <a:lnTo>
                    <a:pt x="198506" y="348257"/>
                  </a:lnTo>
                  <a:lnTo>
                    <a:pt x="187263" y="352539"/>
                  </a:lnTo>
                  <a:lnTo>
                    <a:pt x="175092" y="356562"/>
                  </a:lnTo>
                  <a:lnTo>
                    <a:pt x="162304" y="360413"/>
                  </a:lnTo>
                  <a:lnTo>
                    <a:pt x="135630" y="367809"/>
                  </a:lnTo>
                  <a:lnTo>
                    <a:pt x="121973" y="371417"/>
                  </a:lnTo>
                  <a:lnTo>
                    <a:pt x="109362" y="372654"/>
                  </a:lnTo>
                  <a:lnTo>
                    <a:pt x="97449" y="372310"/>
                  </a:lnTo>
                  <a:lnTo>
                    <a:pt x="42070" y="36811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 name="Group 57"/>
          <p:cNvGrpSpPr/>
          <p:nvPr/>
        </p:nvGrpSpPr>
        <p:grpSpPr>
          <a:xfrm>
            <a:off x="4708793" y="3365631"/>
            <a:ext cx="1559696" cy="445100"/>
            <a:chOff x="4708793" y="3365631"/>
            <a:chExt cx="1559696" cy="445100"/>
          </a:xfrm>
        </p:grpSpPr>
        <p:sp>
          <p:nvSpPr>
            <p:cNvPr id="46" name="Freeform 45"/>
            <p:cNvSpPr/>
            <p:nvPr/>
          </p:nvSpPr>
          <p:spPr>
            <a:xfrm>
              <a:off x="4708793" y="3428737"/>
              <a:ext cx="213443" cy="315529"/>
            </a:xfrm>
            <a:custGeom>
              <a:avLst/>
              <a:gdLst/>
              <a:ahLst/>
              <a:cxnLst/>
              <a:rect l="0" t="0" r="0" b="0"/>
              <a:pathLst>
                <a:path w="213443" h="315529">
                  <a:moveTo>
                    <a:pt x="150337" y="0"/>
                  </a:moveTo>
                  <a:lnTo>
                    <a:pt x="167087" y="5583"/>
                  </a:lnTo>
                  <a:lnTo>
                    <a:pt x="174359" y="9565"/>
                  </a:lnTo>
                  <a:lnTo>
                    <a:pt x="181544" y="14557"/>
                  </a:lnTo>
                  <a:lnTo>
                    <a:pt x="188671" y="20222"/>
                  </a:lnTo>
                  <a:lnTo>
                    <a:pt x="194591" y="27505"/>
                  </a:lnTo>
                  <a:lnTo>
                    <a:pt x="199706" y="35866"/>
                  </a:lnTo>
                  <a:lnTo>
                    <a:pt x="204285" y="44945"/>
                  </a:lnTo>
                  <a:lnTo>
                    <a:pt x="206169" y="56842"/>
                  </a:lnTo>
                  <a:lnTo>
                    <a:pt x="206256" y="70616"/>
                  </a:lnTo>
                  <a:lnTo>
                    <a:pt x="205146" y="85642"/>
                  </a:lnTo>
                  <a:lnTo>
                    <a:pt x="203237" y="100333"/>
                  </a:lnTo>
                  <a:lnTo>
                    <a:pt x="200796" y="114802"/>
                  </a:lnTo>
                  <a:lnTo>
                    <a:pt x="198000" y="129123"/>
                  </a:lnTo>
                  <a:lnTo>
                    <a:pt x="193798" y="141007"/>
                  </a:lnTo>
                  <a:lnTo>
                    <a:pt x="188660" y="151267"/>
                  </a:lnTo>
                  <a:lnTo>
                    <a:pt x="182897" y="160445"/>
                  </a:lnTo>
                  <a:lnTo>
                    <a:pt x="176719" y="171237"/>
                  </a:lnTo>
                  <a:lnTo>
                    <a:pt x="163620" y="195694"/>
                  </a:lnTo>
                  <a:lnTo>
                    <a:pt x="155687" y="207592"/>
                  </a:lnTo>
                  <a:lnTo>
                    <a:pt x="146892" y="219029"/>
                  </a:lnTo>
                  <a:lnTo>
                    <a:pt x="137523" y="230160"/>
                  </a:lnTo>
                  <a:lnTo>
                    <a:pt x="127771" y="239918"/>
                  </a:lnTo>
                  <a:lnTo>
                    <a:pt x="117763" y="248761"/>
                  </a:lnTo>
                  <a:lnTo>
                    <a:pt x="107586" y="256993"/>
                  </a:lnTo>
                  <a:lnTo>
                    <a:pt x="97295" y="263650"/>
                  </a:lnTo>
                  <a:lnTo>
                    <a:pt x="86929" y="269256"/>
                  </a:lnTo>
                  <a:lnTo>
                    <a:pt x="76512" y="274162"/>
                  </a:lnTo>
                  <a:lnTo>
                    <a:pt x="66062" y="278602"/>
                  </a:lnTo>
                  <a:lnTo>
                    <a:pt x="55589" y="282730"/>
                  </a:lnTo>
                  <a:lnTo>
                    <a:pt x="45101" y="286651"/>
                  </a:lnTo>
                  <a:lnTo>
                    <a:pt x="35772" y="286927"/>
                  </a:lnTo>
                  <a:lnTo>
                    <a:pt x="27215" y="284775"/>
                  </a:lnTo>
                  <a:lnTo>
                    <a:pt x="19174" y="281002"/>
                  </a:lnTo>
                  <a:lnTo>
                    <a:pt x="12644" y="274981"/>
                  </a:lnTo>
                  <a:lnTo>
                    <a:pt x="7122" y="267461"/>
                  </a:lnTo>
                  <a:lnTo>
                    <a:pt x="2272" y="258942"/>
                  </a:lnTo>
                  <a:lnTo>
                    <a:pt x="208" y="249757"/>
                  </a:lnTo>
                  <a:lnTo>
                    <a:pt x="0" y="240128"/>
                  </a:lnTo>
                  <a:lnTo>
                    <a:pt x="1030" y="230202"/>
                  </a:lnTo>
                  <a:lnTo>
                    <a:pt x="6392" y="222417"/>
                  </a:lnTo>
                  <a:lnTo>
                    <a:pt x="14640" y="216058"/>
                  </a:lnTo>
                  <a:lnTo>
                    <a:pt x="24814" y="210650"/>
                  </a:lnTo>
                  <a:lnTo>
                    <a:pt x="36271" y="207045"/>
                  </a:lnTo>
                  <a:lnTo>
                    <a:pt x="48583" y="204641"/>
                  </a:lnTo>
                  <a:lnTo>
                    <a:pt x="61466" y="203039"/>
                  </a:lnTo>
                  <a:lnTo>
                    <a:pt x="73560" y="204308"/>
                  </a:lnTo>
                  <a:lnTo>
                    <a:pt x="85129" y="207491"/>
                  </a:lnTo>
                  <a:lnTo>
                    <a:pt x="96347" y="211950"/>
                  </a:lnTo>
                  <a:lnTo>
                    <a:pt x="106164" y="217260"/>
                  </a:lnTo>
                  <a:lnTo>
                    <a:pt x="115045" y="223138"/>
                  </a:lnTo>
                  <a:lnTo>
                    <a:pt x="123303" y="229393"/>
                  </a:lnTo>
                  <a:lnTo>
                    <a:pt x="131146" y="235901"/>
                  </a:lnTo>
                  <a:lnTo>
                    <a:pt x="138711" y="242576"/>
                  </a:lnTo>
                  <a:lnTo>
                    <a:pt x="153350" y="256226"/>
                  </a:lnTo>
                  <a:lnTo>
                    <a:pt x="181792" y="284034"/>
                  </a:lnTo>
                  <a:lnTo>
                    <a:pt x="213442" y="31552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5102930" y="3502360"/>
              <a:ext cx="135821" cy="241906"/>
            </a:xfrm>
            <a:custGeom>
              <a:avLst/>
              <a:gdLst/>
              <a:ahLst/>
              <a:cxnLst/>
              <a:rect l="0" t="0" r="0" b="0"/>
              <a:pathLst>
                <a:path w="135821" h="241906">
                  <a:moveTo>
                    <a:pt x="19140" y="0"/>
                  </a:moveTo>
                  <a:lnTo>
                    <a:pt x="13556" y="16750"/>
                  </a:lnTo>
                  <a:lnTo>
                    <a:pt x="10743" y="27527"/>
                  </a:lnTo>
                  <a:lnTo>
                    <a:pt x="4501" y="55084"/>
                  </a:lnTo>
                  <a:lnTo>
                    <a:pt x="2369" y="70612"/>
                  </a:lnTo>
                  <a:lnTo>
                    <a:pt x="947" y="86808"/>
                  </a:lnTo>
                  <a:lnTo>
                    <a:pt x="0" y="103448"/>
                  </a:lnTo>
                  <a:lnTo>
                    <a:pt x="537" y="119216"/>
                  </a:lnTo>
                  <a:lnTo>
                    <a:pt x="2063" y="134402"/>
                  </a:lnTo>
                  <a:lnTo>
                    <a:pt x="4250" y="149201"/>
                  </a:lnTo>
                  <a:lnTo>
                    <a:pt x="6876" y="163742"/>
                  </a:lnTo>
                  <a:lnTo>
                    <a:pt x="9795" y="178110"/>
                  </a:lnTo>
                  <a:lnTo>
                    <a:pt x="12910" y="192363"/>
                  </a:lnTo>
                  <a:lnTo>
                    <a:pt x="17324" y="204202"/>
                  </a:lnTo>
                  <a:lnTo>
                    <a:pt x="22604" y="214432"/>
                  </a:lnTo>
                  <a:lnTo>
                    <a:pt x="28461" y="223590"/>
                  </a:lnTo>
                  <a:lnTo>
                    <a:pt x="37040" y="229695"/>
                  </a:lnTo>
                  <a:lnTo>
                    <a:pt x="47434" y="233765"/>
                  </a:lnTo>
                  <a:lnTo>
                    <a:pt x="59038" y="236478"/>
                  </a:lnTo>
                  <a:lnTo>
                    <a:pt x="69111" y="235950"/>
                  </a:lnTo>
                  <a:lnTo>
                    <a:pt x="78164" y="233260"/>
                  </a:lnTo>
                  <a:lnTo>
                    <a:pt x="86536" y="229130"/>
                  </a:lnTo>
                  <a:lnTo>
                    <a:pt x="95624" y="224039"/>
                  </a:lnTo>
                  <a:lnTo>
                    <a:pt x="105188" y="218308"/>
                  </a:lnTo>
                  <a:lnTo>
                    <a:pt x="115070" y="212150"/>
                  </a:lnTo>
                  <a:lnTo>
                    <a:pt x="122826" y="204539"/>
                  </a:lnTo>
                  <a:lnTo>
                    <a:pt x="129166" y="195959"/>
                  </a:lnTo>
                  <a:lnTo>
                    <a:pt x="134561" y="186733"/>
                  </a:lnTo>
                  <a:lnTo>
                    <a:pt x="135820" y="178245"/>
                  </a:lnTo>
                  <a:lnTo>
                    <a:pt x="134323" y="170249"/>
                  </a:lnTo>
                  <a:lnTo>
                    <a:pt x="130987" y="162582"/>
                  </a:lnTo>
                  <a:lnTo>
                    <a:pt x="125258" y="158639"/>
                  </a:lnTo>
                  <a:lnTo>
                    <a:pt x="117932" y="157179"/>
                  </a:lnTo>
                  <a:lnTo>
                    <a:pt x="109542" y="157373"/>
                  </a:lnTo>
                  <a:lnTo>
                    <a:pt x="102781" y="161009"/>
                  </a:lnTo>
                  <a:lnTo>
                    <a:pt x="97104" y="166939"/>
                  </a:lnTo>
                  <a:lnTo>
                    <a:pt x="92152" y="174398"/>
                  </a:lnTo>
                  <a:lnTo>
                    <a:pt x="87681" y="182877"/>
                  </a:lnTo>
                  <a:lnTo>
                    <a:pt x="83532" y="192035"/>
                  </a:lnTo>
                  <a:lnTo>
                    <a:pt x="71728" y="24190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5321905" y="3607536"/>
              <a:ext cx="136729" cy="126212"/>
            </a:xfrm>
            <a:custGeom>
              <a:avLst/>
              <a:gdLst/>
              <a:ahLst/>
              <a:cxnLst/>
              <a:rect l="0" t="0" r="0" b="0"/>
              <a:pathLst>
                <a:path w="136729" h="126212">
                  <a:moveTo>
                    <a:pt x="0" y="0"/>
                  </a:moveTo>
                  <a:lnTo>
                    <a:pt x="49446" y="49446"/>
                  </a:lnTo>
                  <a:lnTo>
                    <a:pt x="57505" y="56337"/>
                  </a:lnTo>
                  <a:lnTo>
                    <a:pt x="66383" y="63267"/>
                  </a:lnTo>
                  <a:lnTo>
                    <a:pt x="75808" y="70225"/>
                  </a:lnTo>
                  <a:lnTo>
                    <a:pt x="84428" y="78370"/>
                  </a:lnTo>
                  <a:lnTo>
                    <a:pt x="92513" y="87305"/>
                  </a:lnTo>
                  <a:lnTo>
                    <a:pt x="136728" y="12621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5364349" y="3575983"/>
              <a:ext cx="52215" cy="198849"/>
            </a:xfrm>
            <a:custGeom>
              <a:avLst/>
              <a:gdLst/>
              <a:ahLst/>
              <a:cxnLst/>
              <a:rect l="0" t="0" r="0" b="0"/>
              <a:pathLst>
                <a:path w="52215" h="198849">
                  <a:moveTo>
                    <a:pt x="52214" y="0"/>
                  </a:moveTo>
                  <a:lnTo>
                    <a:pt x="46630" y="16750"/>
                  </a:lnTo>
                  <a:lnTo>
                    <a:pt x="44985" y="26359"/>
                  </a:lnTo>
                  <a:lnTo>
                    <a:pt x="43889" y="37439"/>
                  </a:lnTo>
                  <a:lnTo>
                    <a:pt x="43158" y="49501"/>
                  </a:lnTo>
                  <a:lnTo>
                    <a:pt x="41502" y="61047"/>
                  </a:lnTo>
                  <a:lnTo>
                    <a:pt x="39229" y="72251"/>
                  </a:lnTo>
                  <a:lnTo>
                    <a:pt x="27185" y="121006"/>
                  </a:lnTo>
                  <a:lnTo>
                    <a:pt x="23842" y="133259"/>
                  </a:lnTo>
                  <a:lnTo>
                    <a:pt x="20445" y="144933"/>
                  </a:lnTo>
                  <a:lnTo>
                    <a:pt x="0" y="19884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5007045" y="3365631"/>
              <a:ext cx="104508" cy="418554"/>
            </a:xfrm>
            <a:custGeom>
              <a:avLst/>
              <a:gdLst/>
              <a:ahLst/>
              <a:cxnLst/>
              <a:rect l="0" t="0" r="0" b="0"/>
              <a:pathLst>
                <a:path w="104508" h="418554">
                  <a:moveTo>
                    <a:pt x="104507" y="0"/>
                  </a:moveTo>
                  <a:lnTo>
                    <a:pt x="75229" y="29278"/>
                  </a:lnTo>
                  <a:lnTo>
                    <a:pt x="68628" y="38217"/>
                  </a:lnTo>
                  <a:lnTo>
                    <a:pt x="61890" y="48850"/>
                  </a:lnTo>
                  <a:lnTo>
                    <a:pt x="55061" y="60614"/>
                  </a:lnTo>
                  <a:lnTo>
                    <a:pt x="41240" y="86150"/>
                  </a:lnTo>
                  <a:lnTo>
                    <a:pt x="34282" y="99504"/>
                  </a:lnTo>
                  <a:lnTo>
                    <a:pt x="28475" y="113081"/>
                  </a:lnTo>
                  <a:lnTo>
                    <a:pt x="23435" y="126806"/>
                  </a:lnTo>
                  <a:lnTo>
                    <a:pt x="18906" y="140632"/>
                  </a:lnTo>
                  <a:lnTo>
                    <a:pt x="14719" y="154523"/>
                  </a:lnTo>
                  <a:lnTo>
                    <a:pt x="6949" y="182423"/>
                  </a:lnTo>
                  <a:lnTo>
                    <a:pt x="4410" y="196407"/>
                  </a:lnTo>
                  <a:lnTo>
                    <a:pt x="2717" y="210404"/>
                  </a:lnTo>
                  <a:lnTo>
                    <a:pt x="1589" y="224411"/>
                  </a:lnTo>
                  <a:lnTo>
                    <a:pt x="836" y="238422"/>
                  </a:lnTo>
                  <a:lnTo>
                    <a:pt x="0" y="266456"/>
                  </a:lnTo>
                  <a:lnTo>
                    <a:pt x="946" y="280476"/>
                  </a:lnTo>
                  <a:lnTo>
                    <a:pt x="2745" y="294497"/>
                  </a:lnTo>
                  <a:lnTo>
                    <a:pt x="5113" y="308519"/>
                  </a:lnTo>
                  <a:lnTo>
                    <a:pt x="7860" y="321373"/>
                  </a:lnTo>
                  <a:lnTo>
                    <a:pt x="10861" y="333448"/>
                  </a:lnTo>
                  <a:lnTo>
                    <a:pt x="14029" y="345004"/>
                  </a:lnTo>
                  <a:lnTo>
                    <a:pt x="18479" y="356214"/>
                  </a:lnTo>
                  <a:lnTo>
                    <a:pt x="23783" y="367193"/>
                  </a:lnTo>
                  <a:lnTo>
                    <a:pt x="29656" y="378018"/>
                  </a:lnTo>
                  <a:lnTo>
                    <a:pt x="35908" y="387572"/>
                  </a:lnTo>
                  <a:lnTo>
                    <a:pt x="42414" y="396279"/>
                  </a:lnTo>
                  <a:lnTo>
                    <a:pt x="49089" y="404421"/>
                  </a:lnTo>
                  <a:lnTo>
                    <a:pt x="55875" y="412186"/>
                  </a:lnTo>
                  <a:lnTo>
                    <a:pt x="61690" y="41855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5597257" y="3544430"/>
              <a:ext cx="19141" cy="189318"/>
            </a:xfrm>
            <a:custGeom>
              <a:avLst/>
              <a:gdLst/>
              <a:ahLst/>
              <a:cxnLst/>
              <a:rect l="0" t="0" r="0" b="0"/>
              <a:pathLst>
                <a:path w="19141" h="189318">
                  <a:moveTo>
                    <a:pt x="19140" y="0"/>
                  </a:moveTo>
                  <a:lnTo>
                    <a:pt x="4501" y="43918"/>
                  </a:lnTo>
                  <a:lnTo>
                    <a:pt x="2369" y="56157"/>
                  </a:lnTo>
                  <a:lnTo>
                    <a:pt x="948" y="70159"/>
                  </a:lnTo>
                  <a:lnTo>
                    <a:pt x="0" y="85337"/>
                  </a:lnTo>
                  <a:lnTo>
                    <a:pt x="537" y="98962"/>
                  </a:lnTo>
                  <a:lnTo>
                    <a:pt x="2064" y="111551"/>
                  </a:lnTo>
                  <a:lnTo>
                    <a:pt x="4250" y="123449"/>
                  </a:lnTo>
                  <a:lnTo>
                    <a:pt x="5707" y="136056"/>
                  </a:lnTo>
                  <a:lnTo>
                    <a:pt x="6679" y="149135"/>
                  </a:lnTo>
                  <a:lnTo>
                    <a:pt x="8622" y="18931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5521739" y="3628571"/>
              <a:ext cx="157765" cy="10519"/>
            </a:xfrm>
            <a:custGeom>
              <a:avLst/>
              <a:gdLst/>
              <a:ahLst/>
              <a:cxnLst/>
              <a:rect l="0" t="0" r="0" b="0"/>
              <a:pathLst>
                <a:path w="157765" h="10519">
                  <a:moveTo>
                    <a:pt x="0" y="10518"/>
                  </a:moveTo>
                  <a:lnTo>
                    <a:pt x="27917" y="4934"/>
                  </a:lnTo>
                  <a:lnTo>
                    <a:pt x="40815" y="3289"/>
                  </a:lnTo>
                  <a:lnTo>
                    <a:pt x="54088" y="2193"/>
                  </a:lnTo>
                  <a:lnTo>
                    <a:pt x="67612" y="1462"/>
                  </a:lnTo>
                  <a:lnTo>
                    <a:pt x="95103" y="650"/>
                  </a:lnTo>
                  <a:lnTo>
                    <a:pt x="157764"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5668985" y="3470807"/>
              <a:ext cx="201487" cy="321741"/>
            </a:xfrm>
            <a:custGeom>
              <a:avLst/>
              <a:gdLst/>
              <a:ahLst/>
              <a:cxnLst/>
              <a:rect l="0" t="0" r="0" b="0"/>
              <a:pathLst>
                <a:path w="201487" h="321741">
                  <a:moveTo>
                    <a:pt x="0" y="0"/>
                  </a:moveTo>
                  <a:lnTo>
                    <a:pt x="58556" y="0"/>
                  </a:lnTo>
                  <a:lnTo>
                    <a:pt x="70590" y="1169"/>
                  </a:lnTo>
                  <a:lnTo>
                    <a:pt x="82119" y="3117"/>
                  </a:lnTo>
                  <a:lnTo>
                    <a:pt x="93310" y="5583"/>
                  </a:lnTo>
                  <a:lnTo>
                    <a:pt x="103109" y="9565"/>
                  </a:lnTo>
                  <a:lnTo>
                    <a:pt x="111978" y="14557"/>
                  </a:lnTo>
                  <a:lnTo>
                    <a:pt x="120229" y="20222"/>
                  </a:lnTo>
                  <a:lnTo>
                    <a:pt x="125729" y="28674"/>
                  </a:lnTo>
                  <a:lnTo>
                    <a:pt x="129395" y="38983"/>
                  </a:lnTo>
                  <a:lnTo>
                    <a:pt x="131840" y="50529"/>
                  </a:lnTo>
                  <a:lnTo>
                    <a:pt x="131132" y="60565"/>
                  </a:lnTo>
                  <a:lnTo>
                    <a:pt x="128323" y="69592"/>
                  </a:lnTo>
                  <a:lnTo>
                    <a:pt x="124114" y="77947"/>
                  </a:lnTo>
                  <a:lnTo>
                    <a:pt x="117801" y="84686"/>
                  </a:lnTo>
                  <a:lnTo>
                    <a:pt x="110087" y="90347"/>
                  </a:lnTo>
                  <a:lnTo>
                    <a:pt x="101438" y="95290"/>
                  </a:lnTo>
                  <a:lnTo>
                    <a:pt x="92166" y="99754"/>
                  </a:lnTo>
                  <a:lnTo>
                    <a:pt x="82479" y="103899"/>
                  </a:lnTo>
                  <a:lnTo>
                    <a:pt x="72516" y="107830"/>
                  </a:lnTo>
                  <a:lnTo>
                    <a:pt x="68210" y="113957"/>
                  </a:lnTo>
                  <a:lnTo>
                    <a:pt x="67677" y="121548"/>
                  </a:lnTo>
                  <a:lnTo>
                    <a:pt x="69659" y="130114"/>
                  </a:lnTo>
                  <a:lnTo>
                    <a:pt x="74486" y="136994"/>
                  </a:lnTo>
                  <a:lnTo>
                    <a:pt x="81210" y="142748"/>
                  </a:lnTo>
                  <a:lnTo>
                    <a:pt x="89199" y="147753"/>
                  </a:lnTo>
                  <a:lnTo>
                    <a:pt x="99199" y="153427"/>
                  </a:lnTo>
                  <a:lnTo>
                    <a:pt x="122776" y="165965"/>
                  </a:lnTo>
                  <a:lnTo>
                    <a:pt x="134439" y="172580"/>
                  </a:lnTo>
                  <a:lnTo>
                    <a:pt x="145720" y="179328"/>
                  </a:lnTo>
                  <a:lnTo>
                    <a:pt x="156746" y="186163"/>
                  </a:lnTo>
                  <a:lnTo>
                    <a:pt x="166435" y="194226"/>
                  </a:lnTo>
                  <a:lnTo>
                    <a:pt x="175230" y="203107"/>
                  </a:lnTo>
                  <a:lnTo>
                    <a:pt x="183432" y="212534"/>
                  </a:lnTo>
                  <a:lnTo>
                    <a:pt x="190068" y="222324"/>
                  </a:lnTo>
                  <a:lnTo>
                    <a:pt x="195661" y="232357"/>
                  </a:lnTo>
                  <a:lnTo>
                    <a:pt x="200558" y="242551"/>
                  </a:lnTo>
                  <a:lnTo>
                    <a:pt x="201486" y="252853"/>
                  </a:lnTo>
                  <a:lnTo>
                    <a:pt x="199766" y="263227"/>
                  </a:lnTo>
                  <a:lnTo>
                    <a:pt x="196283" y="273649"/>
                  </a:lnTo>
                  <a:lnTo>
                    <a:pt x="190455" y="282934"/>
                  </a:lnTo>
                  <a:lnTo>
                    <a:pt x="183064" y="291462"/>
                  </a:lnTo>
                  <a:lnTo>
                    <a:pt x="174631" y="299484"/>
                  </a:lnTo>
                  <a:lnTo>
                    <a:pt x="165503" y="306001"/>
                  </a:lnTo>
                  <a:lnTo>
                    <a:pt x="155912" y="311514"/>
                  </a:lnTo>
                  <a:lnTo>
                    <a:pt x="146011" y="316357"/>
                  </a:lnTo>
                  <a:lnTo>
                    <a:pt x="134737" y="319587"/>
                  </a:lnTo>
                  <a:lnTo>
                    <a:pt x="122546" y="321740"/>
                  </a:lnTo>
                  <a:lnTo>
                    <a:pt x="63106" y="31552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5805714" y="3365631"/>
              <a:ext cx="195957" cy="445100"/>
            </a:xfrm>
            <a:custGeom>
              <a:avLst/>
              <a:gdLst/>
              <a:ahLst/>
              <a:cxnLst/>
              <a:rect l="0" t="0" r="0" b="0"/>
              <a:pathLst>
                <a:path w="195957" h="445100">
                  <a:moveTo>
                    <a:pt x="0" y="0"/>
                  </a:moveTo>
                  <a:lnTo>
                    <a:pt x="11167" y="11167"/>
                  </a:lnTo>
                  <a:lnTo>
                    <a:pt x="17962" y="16793"/>
                  </a:lnTo>
                  <a:lnTo>
                    <a:pt x="25999" y="22882"/>
                  </a:lnTo>
                  <a:lnTo>
                    <a:pt x="34862" y="29278"/>
                  </a:lnTo>
                  <a:lnTo>
                    <a:pt x="43108" y="35879"/>
                  </a:lnTo>
                  <a:lnTo>
                    <a:pt x="50942" y="42618"/>
                  </a:lnTo>
                  <a:lnTo>
                    <a:pt x="58503" y="49447"/>
                  </a:lnTo>
                  <a:lnTo>
                    <a:pt x="73136" y="63268"/>
                  </a:lnTo>
                  <a:lnTo>
                    <a:pt x="101574" y="91185"/>
                  </a:lnTo>
                  <a:lnTo>
                    <a:pt x="109786" y="100523"/>
                  </a:lnTo>
                  <a:lnTo>
                    <a:pt x="118767" y="111423"/>
                  </a:lnTo>
                  <a:lnTo>
                    <a:pt x="128261" y="123364"/>
                  </a:lnTo>
                  <a:lnTo>
                    <a:pt x="135758" y="134830"/>
                  </a:lnTo>
                  <a:lnTo>
                    <a:pt x="141924" y="145981"/>
                  </a:lnTo>
                  <a:lnTo>
                    <a:pt x="147204" y="156920"/>
                  </a:lnTo>
                  <a:lnTo>
                    <a:pt x="153061" y="167719"/>
                  </a:lnTo>
                  <a:lnTo>
                    <a:pt x="159303" y="178424"/>
                  </a:lnTo>
                  <a:lnTo>
                    <a:pt x="165802" y="189067"/>
                  </a:lnTo>
                  <a:lnTo>
                    <a:pt x="172471" y="202005"/>
                  </a:lnTo>
                  <a:lnTo>
                    <a:pt x="179255" y="216474"/>
                  </a:lnTo>
                  <a:lnTo>
                    <a:pt x="186115" y="231962"/>
                  </a:lnTo>
                  <a:lnTo>
                    <a:pt x="190688" y="248132"/>
                  </a:lnTo>
                  <a:lnTo>
                    <a:pt x="193737" y="264754"/>
                  </a:lnTo>
                  <a:lnTo>
                    <a:pt x="195769" y="281678"/>
                  </a:lnTo>
                  <a:lnTo>
                    <a:pt x="195956" y="297636"/>
                  </a:lnTo>
                  <a:lnTo>
                    <a:pt x="194911" y="312949"/>
                  </a:lnTo>
                  <a:lnTo>
                    <a:pt x="193046" y="327832"/>
                  </a:lnTo>
                  <a:lnTo>
                    <a:pt x="190635" y="342429"/>
                  </a:lnTo>
                  <a:lnTo>
                    <a:pt x="187858" y="356834"/>
                  </a:lnTo>
                  <a:lnTo>
                    <a:pt x="184838" y="371113"/>
                  </a:lnTo>
                  <a:lnTo>
                    <a:pt x="180488" y="384137"/>
                  </a:lnTo>
                  <a:lnTo>
                    <a:pt x="175250" y="396326"/>
                  </a:lnTo>
                  <a:lnTo>
                    <a:pt x="169422" y="407958"/>
                  </a:lnTo>
                  <a:lnTo>
                    <a:pt x="163198" y="418050"/>
                  </a:lnTo>
                  <a:lnTo>
                    <a:pt x="156712" y="427115"/>
                  </a:lnTo>
                  <a:lnTo>
                    <a:pt x="150051" y="435495"/>
                  </a:lnTo>
                  <a:lnTo>
                    <a:pt x="143273" y="443420"/>
                  </a:lnTo>
                  <a:lnTo>
                    <a:pt x="141762" y="44509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6079171" y="3586501"/>
              <a:ext cx="115695" cy="1"/>
            </a:xfrm>
            <a:custGeom>
              <a:avLst/>
              <a:gdLst/>
              <a:ahLst/>
              <a:cxnLst/>
              <a:rect l="0" t="0" r="0" b="0"/>
              <a:pathLst>
                <a:path w="115695" h="1">
                  <a:moveTo>
                    <a:pt x="0" y="0"/>
                  </a:moveTo>
                  <a:lnTo>
                    <a:pt x="115694"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6205383" y="3586501"/>
              <a:ext cx="12701" cy="12701"/>
            </a:xfrm>
            <a:custGeom>
              <a:avLst/>
              <a:gdLst/>
              <a:ahLst/>
              <a:cxnLst/>
              <a:rect l="0" t="0" r="0" b="0"/>
              <a:pathLst>
                <a:path w="12701" h="12701">
                  <a:moveTo>
                    <a:pt x="0" y="0"/>
                  </a:moveTo>
                  <a:lnTo>
                    <a:pt x="12700" y="1270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6100207" y="3670641"/>
              <a:ext cx="168282" cy="9057"/>
            </a:xfrm>
            <a:custGeom>
              <a:avLst/>
              <a:gdLst/>
              <a:ahLst/>
              <a:cxnLst/>
              <a:rect l="0" t="0" r="0" b="0"/>
              <a:pathLst>
                <a:path w="168282" h="9057">
                  <a:moveTo>
                    <a:pt x="0" y="0"/>
                  </a:moveTo>
                  <a:lnTo>
                    <a:pt x="16750" y="5584"/>
                  </a:lnTo>
                  <a:lnTo>
                    <a:pt x="27527" y="7229"/>
                  </a:lnTo>
                  <a:lnTo>
                    <a:pt x="40555" y="8325"/>
                  </a:lnTo>
                  <a:lnTo>
                    <a:pt x="55084" y="9056"/>
                  </a:lnTo>
                  <a:lnTo>
                    <a:pt x="70612" y="8375"/>
                  </a:lnTo>
                  <a:lnTo>
                    <a:pt x="86808" y="6751"/>
                  </a:lnTo>
                  <a:lnTo>
                    <a:pt x="168281"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 name="Group 61"/>
          <p:cNvGrpSpPr/>
          <p:nvPr/>
        </p:nvGrpSpPr>
        <p:grpSpPr>
          <a:xfrm>
            <a:off x="6347544" y="3376148"/>
            <a:ext cx="488896" cy="378635"/>
            <a:chOff x="6347544" y="3376148"/>
            <a:chExt cx="488896" cy="378635"/>
          </a:xfrm>
        </p:grpSpPr>
        <p:sp>
          <p:nvSpPr>
            <p:cNvPr id="59" name="Freeform 58"/>
            <p:cNvSpPr/>
            <p:nvPr/>
          </p:nvSpPr>
          <p:spPr>
            <a:xfrm>
              <a:off x="6347544" y="3376148"/>
              <a:ext cx="120780" cy="220871"/>
            </a:xfrm>
            <a:custGeom>
              <a:avLst/>
              <a:gdLst/>
              <a:ahLst/>
              <a:cxnLst/>
              <a:rect l="0" t="0" r="0" b="0"/>
              <a:pathLst>
                <a:path w="120780" h="220871">
                  <a:moveTo>
                    <a:pt x="15603" y="0"/>
                  </a:moveTo>
                  <a:lnTo>
                    <a:pt x="15603" y="27918"/>
                  </a:lnTo>
                  <a:lnTo>
                    <a:pt x="14434" y="40816"/>
                  </a:lnTo>
                  <a:lnTo>
                    <a:pt x="12486" y="54089"/>
                  </a:lnTo>
                  <a:lnTo>
                    <a:pt x="10019" y="67612"/>
                  </a:lnTo>
                  <a:lnTo>
                    <a:pt x="7206" y="81302"/>
                  </a:lnTo>
                  <a:lnTo>
                    <a:pt x="963" y="108979"/>
                  </a:lnTo>
                  <a:lnTo>
                    <a:pt x="0" y="122903"/>
                  </a:lnTo>
                  <a:lnTo>
                    <a:pt x="526" y="136861"/>
                  </a:lnTo>
                  <a:lnTo>
                    <a:pt x="2046" y="150841"/>
                  </a:lnTo>
                  <a:lnTo>
                    <a:pt x="5396" y="162498"/>
                  </a:lnTo>
                  <a:lnTo>
                    <a:pt x="9967" y="172606"/>
                  </a:lnTo>
                  <a:lnTo>
                    <a:pt x="15352" y="181682"/>
                  </a:lnTo>
                  <a:lnTo>
                    <a:pt x="22447" y="190071"/>
                  </a:lnTo>
                  <a:lnTo>
                    <a:pt x="30683" y="198000"/>
                  </a:lnTo>
                  <a:lnTo>
                    <a:pt x="39680" y="205623"/>
                  </a:lnTo>
                  <a:lnTo>
                    <a:pt x="50352" y="210705"/>
                  </a:lnTo>
                  <a:lnTo>
                    <a:pt x="62141" y="214094"/>
                  </a:lnTo>
                  <a:lnTo>
                    <a:pt x="120779" y="22087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6457805" y="3397184"/>
              <a:ext cx="105177" cy="357599"/>
            </a:xfrm>
            <a:custGeom>
              <a:avLst/>
              <a:gdLst/>
              <a:ahLst/>
              <a:cxnLst/>
              <a:rect l="0" t="0" r="0" b="0"/>
              <a:pathLst>
                <a:path w="105177" h="357599">
                  <a:moveTo>
                    <a:pt x="0" y="0"/>
                  </a:moveTo>
                  <a:lnTo>
                    <a:pt x="0" y="22334"/>
                  </a:lnTo>
                  <a:lnTo>
                    <a:pt x="1168" y="32419"/>
                  </a:lnTo>
                  <a:lnTo>
                    <a:pt x="3116" y="42647"/>
                  </a:lnTo>
                  <a:lnTo>
                    <a:pt x="5583" y="52973"/>
                  </a:lnTo>
                  <a:lnTo>
                    <a:pt x="8397" y="63362"/>
                  </a:lnTo>
                  <a:lnTo>
                    <a:pt x="14639" y="84255"/>
                  </a:lnTo>
                  <a:lnTo>
                    <a:pt x="19108" y="95903"/>
                  </a:lnTo>
                  <a:lnTo>
                    <a:pt x="24425" y="108343"/>
                  </a:lnTo>
                  <a:lnTo>
                    <a:pt x="30307" y="121310"/>
                  </a:lnTo>
                  <a:lnTo>
                    <a:pt x="35396" y="133462"/>
                  </a:lnTo>
                  <a:lnTo>
                    <a:pt x="39958" y="145068"/>
                  </a:lnTo>
                  <a:lnTo>
                    <a:pt x="44168" y="156312"/>
                  </a:lnTo>
                  <a:lnTo>
                    <a:pt x="48143" y="169651"/>
                  </a:lnTo>
                  <a:lnTo>
                    <a:pt x="51962" y="184386"/>
                  </a:lnTo>
                  <a:lnTo>
                    <a:pt x="77093" y="287192"/>
                  </a:lnTo>
                  <a:lnTo>
                    <a:pt x="80611" y="300143"/>
                  </a:lnTo>
                  <a:lnTo>
                    <a:pt x="84124" y="312283"/>
                  </a:lnTo>
                  <a:lnTo>
                    <a:pt x="105176" y="35759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6594533" y="3404370"/>
              <a:ext cx="241907" cy="308343"/>
            </a:xfrm>
            <a:custGeom>
              <a:avLst/>
              <a:gdLst/>
              <a:ahLst/>
              <a:cxnLst/>
              <a:rect l="0" t="0" r="0" b="0"/>
              <a:pathLst>
                <a:path w="241907" h="308343">
                  <a:moveTo>
                    <a:pt x="0" y="55919"/>
                  </a:moveTo>
                  <a:lnTo>
                    <a:pt x="11168" y="39169"/>
                  </a:lnTo>
                  <a:lnTo>
                    <a:pt x="16795" y="31898"/>
                  </a:lnTo>
                  <a:lnTo>
                    <a:pt x="22883" y="24713"/>
                  </a:lnTo>
                  <a:lnTo>
                    <a:pt x="29279" y="17586"/>
                  </a:lnTo>
                  <a:lnTo>
                    <a:pt x="37049" y="11666"/>
                  </a:lnTo>
                  <a:lnTo>
                    <a:pt x="45735" y="6550"/>
                  </a:lnTo>
                  <a:lnTo>
                    <a:pt x="55031" y="1972"/>
                  </a:lnTo>
                  <a:lnTo>
                    <a:pt x="65903" y="88"/>
                  </a:lnTo>
                  <a:lnTo>
                    <a:pt x="77825" y="0"/>
                  </a:lnTo>
                  <a:lnTo>
                    <a:pt x="90448" y="1111"/>
                  </a:lnTo>
                  <a:lnTo>
                    <a:pt x="102369" y="4188"/>
                  </a:lnTo>
                  <a:lnTo>
                    <a:pt x="113823" y="8577"/>
                  </a:lnTo>
                  <a:lnTo>
                    <a:pt x="124964" y="13840"/>
                  </a:lnTo>
                  <a:lnTo>
                    <a:pt x="135898" y="20855"/>
                  </a:lnTo>
                  <a:lnTo>
                    <a:pt x="146692" y="29037"/>
                  </a:lnTo>
                  <a:lnTo>
                    <a:pt x="157395" y="37998"/>
                  </a:lnTo>
                  <a:lnTo>
                    <a:pt x="166867" y="47478"/>
                  </a:lnTo>
                  <a:lnTo>
                    <a:pt x="175519" y="57303"/>
                  </a:lnTo>
                  <a:lnTo>
                    <a:pt x="183625" y="67360"/>
                  </a:lnTo>
                  <a:lnTo>
                    <a:pt x="190197" y="78738"/>
                  </a:lnTo>
                  <a:lnTo>
                    <a:pt x="195747" y="90999"/>
                  </a:lnTo>
                  <a:lnTo>
                    <a:pt x="200615" y="103846"/>
                  </a:lnTo>
                  <a:lnTo>
                    <a:pt x="203862" y="117086"/>
                  </a:lnTo>
                  <a:lnTo>
                    <a:pt x="206025" y="130587"/>
                  </a:lnTo>
                  <a:lnTo>
                    <a:pt x="207468" y="144263"/>
                  </a:lnTo>
                  <a:lnTo>
                    <a:pt x="207261" y="159222"/>
                  </a:lnTo>
                  <a:lnTo>
                    <a:pt x="205954" y="175039"/>
                  </a:lnTo>
                  <a:lnTo>
                    <a:pt x="203914" y="191426"/>
                  </a:lnTo>
                  <a:lnTo>
                    <a:pt x="200218" y="205857"/>
                  </a:lnTo>
                  <a:lnTo>
                    <a:pt x="195416" y="218984"/>
                  </a:lnTo>
                  <a:lnTo>
                    <a:pt x="189877" y="231240"/>
                  </a:lnTo>
                  <a:lnTo>
                    <a:pt x="182678" y="241749"/>
                  </a:lnTo>
                  <a:lnTo>
                    <a:pt x="174374" y="251092"/>
                  </a:lnTo>
                  <a:lnTo>
                    <a:pt x="165332" y="259657"/>
                  </a:lnTo>
                  <a:lnTo>
                    <a:pt x="155798" y="267705"/>
                  </a:lnTo>
                  <a:lnTo>
                    <a:pt x="145936" y="275408"/>
                  </a:lnTo>
                  <a:lnTo>
                    <a:pt x="135855" y="282880"/>
                  </a:lnTo>
                  <a:lnTo>
                    <a:pt x="123291" y="287861"/>
                  </a:lnTo>
                  <a:lnTo>
                    <a:pt x="109073" y="291182"/>
                  </a:lnTo>
                  <a:lnTo>
                    <a:pt x="93751" y="293396"/>
                  </a:lnTo>
                  <a:lnTo>
                    <a:pt x="80030" y="292535"/>
                  </a:lnTo>
                  <a:lnTo>
                    <a:pt x="67377" y="289623"/>
                  </a:lnTo>
                  <a:lnTo>
                    <a:pt x="55436" y="285345"/>
                  </a:lnTo>
                  <a:lnTo>
                    <a:pt x="48644" y="277819"/>
                  </a:lnTo>
                  <a:lnTo>
                    <a:pt x="45284" y="268126"/>
                  </a:lnTo>
                  <a:lnTo>
                    <a:pt x="44213" y="256991"/>
                  </a:lnTo>
                  <a:lnTo>
                    <a:pt x="47005" y="248398"/>
                  </a:lnTo>
                  <a:lnTo>
                    <a:pt x="52372" y="241501"/>
                  </a:lnTo>
                  <a:lnTo>
                    <a:pt x="59456" y="235734"/>
                  </a:lnTo>
                  <a:lnTo>
                    <a:pt x="68854" y="231890"/>
                  </a:lnTo>
                  <a:lnTo>
                    <a:pt x="79792" y="229327"/>
                  </a:lnTo>
                  <a:lnTo>
                    <a:pt x="91760" y="227618"/>
                  </a:lnTo>
                  <a:lnTo>
                    <a:pt x="103244" y="228817"/>
                  </a:lnTo>
                  <a:lnTo>
                    <a:pt x="114406" y="231953"/>
                  </a:lnTo>
                  <a:lnTo>
                    <a:pt x="125352" y="236381"/>
                  </a:lnTo>
                  <a:lnTo>
                    <a:pt x="136156" y="241670"/>
                  </a:lnTo>
                  <a:lnTo>
                    <a:pt x="146865" y="247533"/>
                  </a:lnTo>
                  <a:lnTo>
                    <a:pt x="157510" y="253779"/>
                  </a:lnTo>
                  <a:lnTo>
                    <a:pt x="178687" y="266952"/>
                  </a:lnTo>
                  <a:lnTo>
                    <a:pt x="189242" y="273736"/>
                  </a:lnTo>
                  <a:lnTo>
                    <a:pt x="198616" y="280597"/>
                  </a:lnTo>
                  <a:lnTo>
                    <a:pt x="207202" y="287508"/>
                  </a:lnTo>
                  <a:lnTo>
                    <a:pt x="241906" y="30834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 name="Group 71"/>
          <p:cNvGrpSpPr/>
          <p:nvPr/>
        </p:nvGrpSpPr>
        <p:grpSpPr>
          <a:xfrm>
            <a:off x="7057308" y="2450600"/>
            <a:ext cx="462775" cy="1167454"/>
            <a:chOff x="7057308" y="2450600"/>
            <a:chExt cx="462775" cy="1167454"/>
          </a:xfrm>
        </p:grpSpPr>
        <p:sp>
          <p:nvSpPr>
            <p:cNvPr id="63" name="Freeform 62"/>
            <p:cNvSpPr/>
            <p:nvPr/>
          </p:nvSpPr>
          <p:spPr>
            <a:xfrm>
              <a:off x="7130931" y="2755610"/>
              <a:ext cx="31554" cy="220871"/>
            </a:xfrm>
            <a:custGeom>
              <a:avLst/>
              <a:gdLst/>
              <a:ahLst/>
              <a:cxnLst/>
              <a:rect l="0" t="0" r="0" b="0"/>
              <a:pathLst>
                <a:path w="31554" h="220871">
                  <a:moveTo>
                    <a:pt x="31553" y="0"/>
                  </a:moveTo>
                  <a:lnTo>
                    <a:pt x="25970" y="22334"/>
                  </a:lnTo>
                  <a:lnTo>
                    <a:pt x="24325" y="33587"/>
                  </a:lnTo>
                  <a:lnTo>
                    <a:pt x="23229" y="45764"/>
                  </a:lnTo>
                  <a:lnTo>
                    <a:pt x="22498" y="58556"/>
                  </a:lnTo>
                  <a:lnTo>
                    <a:pt x="21685" y="85235"/>
                  </a:lnTo>
                  <a:lnTo>
                    <a:pt x="21469" y="98894"/>
                  </a:lnTo>
                  <a:lnTo>
                    <a:pt x="20156" y="113843"/>
                  </a:lnTo>
                  <a:lnTo>
                    <a:pt x="18111" y="129652"/>
                  </a:lnTo>
                  <a:lnTo>
                    <a:pt x="15580" y="146035"/>
                  </a:lnTo>
                  <a:lnTo>
                    <a:pt x="12724" y="160462"/>
                  </a:lnTo>
                  <a:lnTo>
                    <a:pt x="9652" y="173586"/>
                  </a:lnTo>
                  <a:lnTo>
                    <a:pt x="0" y="22087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7248087" y="2671470"/>
              <a:ext cx="124750" cy="184571"/>
            </a:xfrm>
            <a:custGeom>
              <a:avLst/>
              <a:gdLst/>
              <a:ahLst/>
              <a:cxnLst/>
              <a:rect l="0" t="0" r="0" b="0"/>
              <a:pathLst>
                <a:path w="124750" h="184571">
                  <a:moveTo>
                    <a:pt x="9056" y="0"/>
                  </a:moveTo>
                  <a:lnTo>
                    <a:pt x="3472" y="22333"/>
                  </a:lnTo>
                  <a:lnTo>
                    <a:pt x="1827" y="33586"/>
                  </a:lnTo>
                  <a:lnTo>
                    <a:pt x="731" y="45763"/>
                  </a:lnTo>
                  <a:lnTo>
                    <a:pt x="0" y="58556"/>
                  </a:lnTo>
                  <a:lnTo>
                    <a:pt x="681" y="71758"/>
                  </a:lnTo>
                  <a:lnTo>
                    <a:pt x="2304" y="85235"/>
                  </a:lnTo>
                  <a:lnTo>
                    <a:pt x="4554" y="98893"/>
                  </a:lnTo>
                  <a:lnTo>
                    <a:pt x="7224" y="112674"/>
                  </a:lnTo>
                  <a:lnTo>
                    <a:pt x="13305" y="140450"/>
                  </a:lnTo>
                  <a:lnTo>
                    <a:pt x="17732" y="152065"/>
                  </a:lnTo>
                  <a:lnTo>
                    <a:pt x="23020" y="162145"/>
                  </a:lnTo>
                  <a:lnTo>
                    <a:pt x="28883" y="171202"/>
                  </a:lnTo>
                  <a:lnTo>
                    <a:pt x="37465" y="177240"/>
                  </a:lnTo>
                  <a:lnTo>
                    <a:pt x="47862" y="181265"/>
                  </a:lnTo>
                  <a:lnTo>
                    <a:pt x="59467" y="183949"/>
                  </a:lnTo>
                  <a:lnTo>
                    <a:pt x="70711" y="184570"/>
                  </a:lnTo>
                  <a:lnTo>
                    <a:pt x="81712" y="183815"/>
                  </a:lnTo>
                  <a:lnTo>
                    <a:pt x="124749" y="17879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7383353" y="2681987"/>
              <a:ext cx="10519" cy="273459"/>
            </a:xfrm>
            <a:custGeom>
              <a:avLst/>
              <a:gdLst/>
              <a:ahLst/>
              <a:cxnLst/>
              <a:rect l="0" t="0" r="0" b="0"/>
              <a:pathLst>
                <a:path w="10519" h="273459">
                  <a:moveTo>
                    <a:pt x="0" y="0"/>
                  </a:moveTo>
                  <a:lnTo>
                    <a:pt x="0" y="107950"/>
                  </a:lnTo>
                  <a:lnTo>
                    <a:pt x="1169" y="122217"/>
                  </a:lnTo>
                  <a:lnTo>
                    <a:pt x="3117" y="136403"/>
                  </a:lnTo>
                  <a:lnTo>
                    <a:pt x="5584" y="150535"/>
                  </a:lnTo>
                  <a:lnTo>
                    <a:pt x="7229" y="165800"/>
                  </a:lnTo>
                  <a:lnTo>
                    <a:pt x="8326" y="181819"/>
                  </a:lnTo>
                  <a:lnTo>
                    <a:pt x="9544" y="214032"/>
                  </a:lnTo>
                  <a:lnTo>
                    <a:pt x="10518" y="27345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7320248" y="3050103"/>
              <a:ext cx="167371" cy="220871"/>
            </a:xfrm>
            <a:custGeom>
              <a:avLst/>
              <a:gdLst/>
              <a:ahLst/>
              <a:cxnLst/>
              <a:rect l="0" t="0" r="0" b="0"/>
              <a:pathLst>
                <a:path w="167371" h="220871">
                  <a:moveTo>
                    <a:pt x="63105" y="0"/>
                  </a:moveTo>
                  <a:lnTo>
                    <a:pt x="79856" y="5584"/>
                  </a:lnTo>
                  <a:lnTo>
                    <a:pt x="90633" y="7228"/>
                  </a:lnTo>
                  <a:lnTo>
                    <a:pt x="103661" y="8325"/>
                  </a:lnTo>
                  <a:lnTo>
                    <a:pt x="118189" y="9056"/>
                  </a:lnTo>
                  <a:lnTo>
                    <a:pt x="132549" y="10712"/>
                  </a:lnTo>
                  <a:lnTo>
                    <a:pt x="146797" y="12984"/>
                  </a:lnTo>
                  <a:lnTo>
                    <a:pt x="160971" y="15668"/>
                  </a:lnTo>
                  <a:lnTo>
                    <a:pt x="166914" y="19794"/>
                  </a:lnTo>
                  <a:lnTo>
                    <a:pt x="167370" y="24882"/>
                  </a:lnTo>
                  <a:lnTo>
                    <a:pt x="164168" y="30612"/>
                  </a:lnTo>
                  <a:lnTo>
                    <a:pt x="156190" y="34431"/>
                  </a:lnTo>
                  <a:lnTo>
                    <a:pt x="145028" y="36978"/>
                  </a:lnTo>
                  <a:lnTo>
                    <a:pt x="131744" y="38675"/>
                  </a:lnTo>
                  <a:lnTo>
                    <a:pt x="119382" y="40976"/>
                  </a:lnTo>
                  <a:lnTo>
                    <a:pt x="107635" y="43678"/>
                  </a:lnTo>
                  <a:lnTo>
                    <a:pt x="96298" y="46648"/>
                  </a:lnTo>
                  <a:lnTo>
                    <a:pt x="89908" y="52134"/>
                  </a:lnTo>
                  <a:lnTo>
                    <a:pt x="86817" y="59297"/>
                  </a:lnTo>
                  <a:lnTo>
                    <a:pt x="85925" y="67578"/>
                  </a:lnTo>
                  <a:lnTo>
                    <a:pt x="87668" y="75437"/>
                  </a:lnTo>
                  <a:lnTo>
                    <a:pt x="91166" y="83012"/>
                  </a:lnTo>
                  <a:lnTo>
                    <a:pt x="95836" y="90400"/>
                  </a:lnTo>
                  <a:lnTo>
                    <a:pt x="103624" y="96494"/>
                  </a:lnTo>
                  <a:lnTo>
                    <a:pt x="113490" y="101725"/>
                  </a:lnTo>
                  <a:lnTo>
                    <a:pt x="124742" y="106382"/>
                  </a:lnTo>
                  <a:lnTo>
                    <a:pt x="135749" y="112991"/>
                  </a:lnTo>
                  <a:lnTo>
                    <a:pt x="146593" y="120904"/>
                  </a:lnTo>
                  <a:lnTo>
                    <a:pt x="157328" y="129685"/>
                  </a:lnTo>
                  <a:lnTo>
                    <a:pt x="162148" y="139045"/>
                  </a:lnTo>
                  <a:lnTo>
                    <a:pt x="163024" y="148790"/>
                  </a:lnTo>
                  <a:lnTo>
                    <a:pt x="161271" y="158793"/>
                  </a:lnTo>
                  <a:lnTo>
                    <a:pt x="156596" y="166631"/>
                  </a:lnTo>
                  <a:lnTo>
                    <a:pt x="149973" y="173024"/>
                  </a:lnTo>
                  <a:lnTo>
                    <a:pt x="142053" y="178455"/>
                  </a:lnTo>
                  <a:lnTo>
                    <a:pt x="130929" y="183244"/>
                  </a:lnTo>
                  <a:lnTo>
                    <a:pt x="117670" y="187605"/>
                  </a:lnTo>
                  <a:lnTo>
                    <a:pt x="74209" y="199327"/>
                  </a:lnTo>
                  <a:lnTo>
                    <a:pt x="59990" y="203002"/>
                  </a:lnTo>
                  <a:lnTo>
                    <a:pt x="47005" y="206621"/>
                  </a:lnTo>
                  <a:lnTo>
                    <a:pt x="0" y="22087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7173002" y="3334078"/>
              <a:ext cx="347081" cy="42071"/>
            </a:xfrm>
            <a:custGeom>
              <a:avLst/>
              <a:gdLst/>
              <a:ahLst/>
              <a:cxnLst/>
              <a:rect l="0" t="0" r="0" b="0"/>
              <a:pathLst>
                <a:path w="347081" h="42071">
                  <a:moveTo>
                    <a:pt x="0" y="0"/>
                  </a:moveTo>
                  <a:lnTo>
                    <a:pt x="16749" y="5584"/>
                  </a:lnTo>
                  <a:lnTo>
                    <a:pt x="27527" y="7228"/>
                  </a:lnTo>
                  <a:lnTo>
                    <a:pt x="40555" y="8325"/>
                  </a:lnTo>
                  <a:lnTo>
                    <a:pt x="55083" y="9056"/>
                  </a:lnTo>
                  <a:lnTo>
                    <a:pt x="70612" y="10712"/>
                  </a:lnTo>
                  <a:lnTo>
                    <a:pt x="86808" y="12984"/>
                  </a:lnTo>
                  <a:lnTo>
                    <a:pt x="103448" y="15668"/>
                  </a:lnTo>
                  <a:lnTo>
                    <a:pt x="120385" y="17457"/>
                  </a:lnTo>
                  <a:lnTo>
                    <a:pt x="137519" y="18650"/>
                  </a:lnTo>
                  <a:lnTo>
                    <a:pt x="154785" y="19445"/>
                  </a:lnTo>
                  <a:lnTo>
                    <a:pt x="170969" y="21144"/>
                  </a:lnTo>
                  <a:lnTo>
                    <a:pt x="186434" y="23445"/>
                  </a:lnTo>
                  <a:lnTo>
                    <a:pt x="201418" y="26147"/>
                  </a:lnTo>
                  <a:lnTo>
                    <a:pt x="217251" y="27949"/>
                  </a:lnTo>
                  <a:lnTo>
                    <a:pt x="233649" y="29150"/>
                  </a:lnTo>
                  <a:lnTo>
                    <a:pt x="250424" y="29951"/>
                  </a:lnTo>
                  <a:lnTo>
                    <a:pt x="268619" y="31654"/>
                  </a:lnTo>
                  <a:lnTo>
                    <a:pt x="287761" y="33957"/>
                  </a:lnTo>
                  <a:lnTo>
                    <a:pt x="347080" y="4207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7057308" y="2450600"/>
              <a:ext cx="21036" cy="157765"/>
            </a:xfrm>
            <a:custGeom>
              <a:avLst/>
              <a:gdLst/>
              <a:ahLst/>
              <a:cxnLst/>
              <a:rect l="0" t="0" r="0" b="0"/>
              <a:pathLst>
                <a:path w="21036" h="157765">
                  <a:moveTo>
                    <a:pt x="0" y="0"/>
                  </a:moveTo>
                  <a:lnTo>
                    <a:pt x="0" y="22334"/>
                  </a:lnTo>
                  <a:lnTo>
                    <a:pt x="1168" y="34756"/>
                  </a:lnTo>
                  <a:lnTo>
                    <a:pt x="3116" y="48880"/>
                  </a:lnTo>
                  <a:lnTo>
                    <a:pt x="5584" y="64140"/>
                  </a:lnTo>
                  <a:lnTo>
                    <a:pt x="7228" y="78987"/>
                  </a:lnTo>
                  <a:lnTo>
                    <a:pt x="8324" y="93560"/>
                  </a:lnTo>
                  <a:lnTo>
                    <a:pt x="21035" y="157764"/>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7393871" y="3439254"/>
              <a:ext cx="87038" cy="168283"/>
            </a:xfrm>
            <a:custGeom>
              <a:avLst/>
              <a:gdLst/>
              <a:ahLst/>
              <a:cxnLst/>
              <a:rect l="0" t="0" r="0" b="0"/>
              <a:pathLst>
                <a:path w="87038" h="168283">
                  <a:moveTo>
                    <a:pt x="0" y="0"/>
                  </a:moveTo>
                  <a:lnTo>
                    <a:pt x="16751" y="5584"/>
                  </a:lnTo>
                  <a:lnTo>
                    <a:pt x="26359" y="8397"/>
                  </a:lnTo>
                  <a:lnTo>
                    <a:pt x="61047" y="17940"/>
                  </a:lnTo>
                  <a:lnTo>
                    <a:pt x="83226" y="24724"/>
                  </a:lnTo>
                  <a:lnTo>
                    <a:pt x="87037" y="28169"/>
                  </a:lnTo>
                  <a:lnTo>
                    <a:pt x="86072" y="31634"/>
                  </a:lnTo>
                  <a:lnTo>
                    <a:pt x="81922" y="35113"/>
                  </a:lnTo>
                  <a:lnTo>
                    <a:pt x="74481" y="39770"/>
                  </a:lnTo>
                  <a:lnTo>
                    <a:pt x="64846" y="45211"/>
                  </a:lnTo>
                  <a:lnTo>
                    <a:pt x="53748" y="51176"/>
                  </a:lnTo>
                  <a:lnTo>
                    <a:pt x="42844" y="57490"/>
                  </a:lnTo>
                  <a:lnTo>
                    <a:pt x="21380" y="70738"/>
                  </a:lnTo>
                  <a:lnTo>
                    <a:pt x="15422" y="78711"/>
                  </a:lnTo>
                  <a:lnTo>
                    <a:pt x="12619" y="87533"/>
                  </a:lnTo>
                  <a:lnTo>
                    <a:pt x="11918" y="96920"/>
                  </a:lnTo>
                  <a:lnTo>
                    <a:pt x="14958" y="106684"/>
                  </a:lnTo>
                  <a:lnTo>
                    <a:pt x="20489" y="116699"/>
                  </a:lnTo>
                  <a:lnTo>
                    <a:pt x="27683" y="126881"/>
                  </a:lnTo>
                  <a:lnTo>
                    <a:pt x="34816" y="136007"/>
                  </a:lnTo>
                  <a:lnTo>
                    <a:pt x="41909" y="144428"/>
                  </a:lnTo>
                  <a:lnTo>
                    <a:pt x="63106" y="16828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7151967" y="3407702"/>
              <a:ext cx="73623" cy="126211"/>
            </a:xfrm>
            <a:custGeom>
              <a:avLst/>
              <a:gdLst/>
              <a:ahLst/>
              <a:cxnLst/>
              <a:rect l="0" t="0" r="0" b="0"/>
              <a:pathLst>
                <a:path w="73623" h="126211">
                  <a:moveTo>
                    <a:pt x="0" y="0"/>
                  </a:moveTo>
                  <a:lnTo>
                    <a:pt x="0" y="27916"/>
                  </a:lnTo>
                  <a:lnTo>
                    <a:pt x="2337" y="39646"/>
                  </a:lnTo>
                  <a:lnTo>
                    <a:pt x="6233" y="50972"/>
                  </a:lnTo>
                  <a:lnTo>
                    <a:pt x="11167" y="62028"/>
                  </a:lnTo>
                  <a:lnTo>
                    <a:pt x="16793" y="71736"/>
                  </a:lnTo>
                  <a:lnTo>
                    <a:pt x="22881" y="80545"/>
                  </a:lnTo>
                  <a:lnTo>
                    <a:pt x="29278" y="88755"/>
                  </a:lnTo>
                  <a:lnTo>
                    <a:pt x="35879" y="96566"/>
                  </a:lnTo>
                  <a:lnTo>
                    <a:pt x="42617" y="104110"/>
                  </a:lnTo>
                  <a:lnTo>
                    <a:pt x="73622" y="12621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7278178" y="3428737"/>
              <a:ext cx="10518" cy="189317"/>
            </a:xfrm>
            <a:custGeom>
              <a:avLst/>
              <a:gdLst/>
              <a:ahLst/>
              <a:cxnLst/>
              <a:rect l="0" t="0" r="0" b="0"/>
              <a:pathLst>
                <a:path w="10518" h="189317">
                  <a:moveTo>
                    <a:pt x="0" y="0"/>
                  </a:moveTo>
                  <a:lnTo>
                    <a:pt x="0" y="110060"/>
                  </a:lnTo>
                  <a:lnTo>
                    <a:pt x="1169" y="127130"/>
                  </a:lnTo>
                  <a:lnTo>
                    <a:pt x="3117" y="143184"/>
                  </a:lnTo>
                  <a:lnTo>
                    <a:pt x="10517" y="189316"/>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9" name="Group 88"/>
          <p:cNvGrpSpPr/>
          <p:nvPr/>
        </p:nvGrpSpPr>
        <p:grpSpPr>
          <a:xfrm>
            <a:off x="4943271" y="3880993"/>
            <a:ext cx="1903686" cy="736233"/>
            <a:chOff x="4943271" y="3880993"/>
            <a:chExt cx="1903686" cy="736233"/>
          </a:xfrm>
        </p:grpSpPr>
        <p:sp>
          <p:nvSpPr>
            <p:cNvPr id="73" name="Freeform 72"/>
            <p:cNvSpPr/>
            <p:nvPr/>
          </p:nvSpPr>
          <p:spPr>
            <a:xfrm>
              <a:off x="4943271" y="3965134"/>
              <a:ext cx="31554" cy="283976"/>
            </a:xfrm>
            <a:custGeom>
              <a:avLst/>
              <a:gdLst/>
              <a:ahLst/>
              <a:cxnLst/>
              <a:rect l="0" t="0" r="0" b="0"/>
              <a:pathLst>
                <a:path w="31554" h="283976">
                  <a:moveTo>
                    <a:pt x="31553" y="0"/>
                  </a:moveTo>
                  <a:lnTo>
                    <a:pt x="31553" y="107950"/>
                  </a:lnTo>
                  <a:lnTo>
                    <a:pt x="30384" y="121049"/>
                  </a:lnTo>
                  <a:lnTo>
                    <a:pt x="28436" y="133287"/>
                  </a:lnTo>
                  <a:lnTo>
                    <a:pt x="25969" y="144952"/>
                  </a:lnTo>
                  <a:lnTo>
                    <a:pt x="24325" y="157403"/>
                  </a:lnTo>
                  <a:lnTo>
                    <a:pt x="23228" y="170379"/>
                  </a:lnTo>
                  <a:lnTo>
                    <a:pt x="22497" y="183703"/>
                  </a:lnTo>
                  <a:lnTo>
                    <a:pt x="20841" y="196092"/>
                  </a:lnTo>
                  <a:lnTo>
                    <a:pt x="18569" y="207857"/>
                  </a:lnTo>
                  <a:lnTo>
                    <a:pt x="15885" y="219206"/>
                  </a:lnTo>
                  <a:lnTo>
                    <a:pt x="12927" y="230278"/>
                  </a:lnTo>
                  <a:lnTo>
                    <a:pt x="9786" y="241165"/>
                  </a:lnTo>
                  <a:lnTo>
                    <a:pt x="0" y="28397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5065137" y="3933581"/>
              <a:ext cx="172628" cy="273459"/>
            </a:xfrm>
            <a:custGeom>
              <a:avLst/>
              <a:gdLst/>
              <a:ahLst/>
              <a:cxnLst/>
              <a:rect l="0" t="0" r="0" b="0"/>
              <a:pathLst>
                <a:path w="172628" h="273459">
                  <a:moveTo>
                    <a:pt x="35898" y="0"/>
                  </a:moveTo>
                  <a:lnTo>
                    <a:pt x="58232" y="0"/>
                  </a:lnTo>
                  <a:lnTo>
                    <a:pt x="67148" y="2338"/>
                  </a:lnTo>
                  <a:lnTo>
                    <a:pt x="75429" y="6233"/>
                  </a:lnTo>
                  <a:lnTo>
                    <a:pt x="83287" y="11167"/>
                  </a:lnTo>
                  <a:lnTo>
                    <a:pt x="90863" y="16794"/>
                  </a:lnTo>
                  <a:lnTo>
                    <a:pt x="98251" y="22882"/>
                  </a:lnTo>
                  <a:lnTo>
                    <a:pt x="105514" y="29279"/>
                  </a:lnTo>
                  <a:lnTo>
                    <a:pt x="119816" y="42618"/>
                  </a:lnTo>
                  <a:lnTo>
                    <a:pt x="126902" y="49447"/>
                  </a:lnTo>
                  <a:lnTo>
                    <a:pt x="132794" y="58674"/>
                  </a:lnTo>
                  <a:lnTo>
                    <a:pt x="137891" y="69501"/>
                  </a:lnTo>
                  <a:lnTo>
                    <a:pt x="142458" y="81392"/>
                  </a:lnTo>
                  <a:lnTo>
                    <a:pt x="144334" y="93995"/>
                  </a:lnTo>
                  <a:lnTo>
                    <a:pt x="144416" y="107071"/>
                  </a:lnTo>
                  <a:lnTo>
                    <a:pt x="143302" y="120463"/>
                  </a:lnTo>
                  <a:lnTo>
                    <a:pt x="141391" y="134065"/>
                  </a:lnTo>
                  <a:lnTo>
                    <a:pt x="138948" y="147808"/>
                  </a:lnTo>
                  <a:lnTo>
                    <a:pt x="136151" y="161645"/>
                  </a:lnTo>
                  <a:lnTo>
                    <a:pt x="131949" y="173206"/>
                  </a:lnTo>
                  <a:lnTo>
                    <a:pt x="126810" y="183251"/>
                  </a:lnTo>
                  <a:lnTo>
                    <a:pt x="121047" y="192284"/>
                  </a:lnTo>
                  <a:lnTo>
                    <a:pt x="114868" y="200644"/>
                  </a:lnTo>
                  <a:lnTo>
                    <a:pt x="108411" y="208555"/>
                  </a:lnTo>
                  <a:lnTo>
                    <a:pt x="101769" y="216166"/>
                  </a:lnTo>
                  <a:lnTo>
                    <a:pt x="93836" y="222408"/>
                  </a:lnTo>
                  <a:lnTo>
                    <a:pt x="85040" y="227739"/>
                  </a:lnTo>
                  <a:lnTo>
                    <a:pt x="75671" y="232461"/>
                  </a:lnTo>
                  <a:lnTo>
                    <a:pt x="65919" y="236778"/>
                  </a:lnTo>
                  <a:lnTo>
                    <a:pt x="55912" y="240824"/>
                  </a:lnTo>
                  <a:lnTo>
                    <a:pt x="45735" y="244690"/>
                  </a:lnTo>
                  <a:lnTo>
                    <a:pt x="35444" y="246099"/>
                  </a:lnTo>
                  <a:lnTo>
                    <a:pt x="25077" y="245870"/>
                  </a:lnTo>
                  <a:lnTo>
                    <a:pt x="14661" y="244548"/>
                  </a:lnTo>
                  <a:lnTo>
                    <a:pt x="7716" y="238993"/>
                  </a:lnTo>
                  <a:lnTo>
                    <a:pt x="3087" y="230615"/>
                  </a:lnTo>
                  <a:lnTo>
                    <a:pt x="0" y="220354"/>
                  </a:lnTo>
                  <a:lnTo>
                    <a:pt x="280" y="211178"/>
                  </a:lnTo>
                  <a:lnTo>
                    <a:pt x="2804" y="202722"/>
                  </a:lnTo>
                  <a:lnTo>
                    <a:pt x="6823" y="194748"/>
                  </a:lnTo>
                  <a:lnTo>
                    <a:pt x="14177" y="190600"/>
                  </a:lnTo>
                  <a:lnTo>
                    <a:pt x="23755" y="189004"/>
                  </a:lnTo>
                  <a:lnTo>
                    <a:pt x="34814" y="189108"/>
                  </a:lnTo>
                  <a:lnTo>
                    <a:pt x="45693" y="191515"/>
                  </a:lnTo>
                  <a:lnTo>
                    <a:pt x="56451" y="195457"/>
                  </a:lnTo>
                  <a:lnTo>
                    <a:pt x="67129" y="200422"/>
                  </a:lnTo>
                  <a:lnTo>
                    <a:pt x="77754" y="206069"/>
                  </a:lnTo>
                  <a:lnTo>
                    <a:pt x="88343" y="212172"/>
                  </a:lnTo>
                  <a:lnTo>
                    <a:pt x="98908" y="218577"/>
                  </a:lnTo>
                  <a:lnTo>
                    <a:pt x="108289" y="225184"/>
                  </a:lnTo>
                  <a:lnTo>
                    <a:pt x="116880" y="231927"/>
                  </a:lnTo>
                  <a:lnTo>
                    <a:pt x="124945" y="238759"/>
                  </a:lnTo>
                  <a:lnTo>
                    <a:pt x="133827" y="244482"/>
                  </a:lnTo>
                  <a:lnTo>
                    <a:pt x="143254" y="249466"/>
                  </a:lnTo>
                  <a:lnTo>
                    <a:pt x="172627" y="27345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5311387" y="4017722"/>
              <a:ext cx="126212" cy="168283"/>
            </a:xfrm>
            <a:custGeom>
              <a:avLst/>
              <a:gdLst/>
              <a:ahLst/>
              <a:cxnLst/>
              <a:rect l="0" t="0" r="0" b="0"/>
              <a:pathLst>
                <a:path w="126212" h="168283">
                  <a:moveTo>
                    <a:pt x="0" y="0"/>
                  </a:moveTo>
                  <a:lnTo>
                    <a:pt x="11167" y="16750"/>
                  </a:lnTo>
                  <a:lnTo>
                    <a:pt x="16793" y="26359"/>
                  </a:lnTo>
                  <a:lnTo>
                    <a:pt x="22882" y="37439"/>
                  </a:lnTo>
                  <a:lnTo>
                    <a:pt x="29278" y="49501"/>
                  </a:lnTo>
                  <a:lnTo>
                    <a:pt x="35880" y="61048"/>
                  </a:lnTo>
                  <a:lnTo>
                    <a:pt x="42617" y="72251"/>
                  </a:lnTo>
                  <a:lnTo>
                    <a:pt x="49447" y="83226"/>
                  </a:lnTo>
                  <a:lnTo>
                    <a:pt x="56337" y="92880"/>
                  </a:lnTo>
                  <a:lnTo>
                    <a:pt x="63268" y="101653"/>
                  </a:lnTo>
                  <a:lnTo>
                    <a:pt x="70225" y="109839"/>
                  </a:lnTo>
                  <a:lnTo>
                    <a:pt x="77201" y="117634"/>
                  </a:lnTo>
                  <a:lnTo>
                    <a:pt x="91184" y="132527"/>
                  </a:lnTo>
                  <a:lnTo>
                    <a:pt x="126211" y="16828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5353457" y="3986169"/>
              <a:ext cx="73624" cy="199836"/>
            </a:xfrm>
            <a:custGeom>
              <a:avLst/>
              <a:gdLst/>
              <a:ahLst/>
              <a:cxnLst/>
              <a:rect l="0" t="0" r="0" b="0"/>
              <a:pathLst>
                <a:path w="73624" h="199836">
                  <a:moveTo>
                    <a:pt x="73623" y="0"/>
                  </a:moveTo>
                  <a:lnTo>
                    <a:pt x="62456" y="16751"/>
                  </a:lnTo>
                  <a:lnTo>
                    <a:pt x="57998" y="26359"/>
                  </a:lnTo>
                  <a:lnTo>
                    <a:pt x="53857" y="37440"/>
                  </a:lnTo>
                  <a:lnTo>
                    <a:pt x="49929" y="49501"/>
                  </a:lnTo>
                  <a:lnTo>
                    <a:pt x="44972" y="59879"/>
                  </a:lnTo>
                  <a:lnTo>
                    <a:pt x="39330" y="69135"/>
                  </a:lnTo>
                  <a:lnTo>
                    <a:pt x="33232" y="77643"/>
                  </a:lnTo>
                  <a:lnTo>
                    <a:pt x="27998" y="86821"/>
                  </a:lnTo>
                  <a:lnTo>
                    <a:pt x="23340" y="96445"/>
                  </a:lnTo>
                  <a:lnTo>
                    <a:pt x="19066" y="106367"/>
                  </a:lnTo>
                  <a:lnTo>
                    <a:pt x="15048" y="116488"/>
                  </a:lnTo>
                  <a:lnTo>
                    <a:pt x="7467" y="137082"/>
                  </a:lnTo>
                  <a:lnTo>
                    <a:pt x="4978" y="148651"/>
                  </a:lnTo>
                  <a:lnTo>
                    <a:pt x="3319" y="161037"/>
                  </a:lnTo>
                  <a:lnTo>
                    <a:pt x="0" y="19983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5605879" y="3975652"/>
              <a:ext cx="10519" cy="189318"/>
            </a:xfrm>
            <a:custGeom>
              <a:avLst/>
              <a:gdLst/>
              <a:ahLst/>
              <a:cxnLst/>
              <a:rect l="0" t="0" r="0" b="0"/>
              <a:pathLst>
                <a:path w="10519" h="189318">
                  <a:moveTo>
                    <a:pt x="0" y="0"/>
                  </a:moveTo>
                  <a:lnTo>
                    <a:pt x="0" y="22333"/>
                  </a:lnTo>
                  <a:lnTo>
                    <a:pt x="1169" y="32418"/>
                  </a:lnTo>
                  <a:lnTo>
                    <a:pt x="3117" y="42647"/>
                  </a:lnTo>
                  <a:lnTo>
                    <a:pt x="5584" y="52973"/>
                  </a:lnTo>
                  <a:lnTo>
                    <a:pt x="7229" y="64530"/>
                  </a:lnTo>
                  <a:lnTo>
                    <a:pt x="8325" y="76911"/>
                  </a:lnTo>
                  <a:lnTo>
                    <a:pt x="9056" y="89838"/>
                  </a:lnTo>
                  <a:lnTo>
                    <a:pt x="9868" y="116667"/>
                  </a:lnTo>
                  <a:lnTo>
                    <a:pt x="10518" y="18931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5574327" y="4059792"/>
              <a:ext cx="147247" cy="10519"/>
            </a:xfrm>
            <a:custGeom>
              <a:avLst/>
              <a:gdLst/>
              <a:ahLst/>
              <a:cxnLst/>
              <a:rect l="0" t="0" r="0" b="0"/>
              <a:pathLst>
                <a:path w="147247" h="10519">
                  <a:moveTo>
                    <a:pt x="0" y="0"/>
                  </a:moveTo>
                  <a:lnTo>
                    <a:pt x="64140" y="0"/>
                  </a:lnTo>
                  <a:lnTo>
                    <a:pt x="77818" y="1169"/>
                  </a:lnTo>
                  <a:lnTo>
                    <a:pt x="90443" y="3117"/>
                  </a:lnTo>
                  <a:lnTo>
                    <a:pt x="147246" y="1051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5795362" y="3880993"/>
              <a:ext cx="136843" cy="317496"/>
            </a:xfrm>
            <a:custGeom>
              <a:avLst/>
              <a:gdLst/>
              <a:ahLst/>
              <a:cxnLst/>
              <a:rect l="0" t="0" r="0" b="0"/>
              <a:pathLst>
                <a:path w="136843" h="317496">
                  <a:moveTo>
                    <a:pt x="20869" y="0"/>
                  </a:moveTo>
                  <a:lnTo>
                    <a:pt x="15286" y="22334"/>
                  </a:lnTo>
                  <a:lnTo>
                    <a:pt x="9429" y="48881"/>
                  </a:lnTo>
                  <a:lnTo>
                    <a:pt x="6230" y="64140"/>
                  </a:lnTo>
                  <a:lnTo>
                    <a:pt x="4098" y="80156"/>
                  </a:lnTo>
                  <a:lnTo>
                    <a:pt x="2677" y="96676"/>
                  </a:lnTo>
                  <a:lnTo>
                    <a:pt x="1729" y="113533"/>
                  </a:lnTo>
                  <a:lnTo>
                    <a:pt x="676" y="144728"/>
                  </a:lnTo>
                  <a:lnTo>
                    <a:pt x="0" y="202843"/>
                  </a:lnTo>
                  <a:lnTo>
                    <a:pt x="1113" y="218201"/>
                  </a:lnTo>
                  <a:lnTo>
                    <a:pt x="3024" y="234282"/>
                  </a:lnTo>
                  <a:lnTo>
                    <a:pt x="5466" y="250847"/>
                  </a:lnTo>
                  <a:lnTo>
                    <a:pt x="9432" y="265396"/>
                  </a:lnTo>
                  <a:lnTo>
                    <a:pt x="14413" y="278601"/>
                  </a:lnTo>
                  <a:lnTo>
                    <a:pt x="20071" y="290910"/>
                  </a:lnTo>
                  <a:lnTo>
                    <a:pt x="27349" y="300285"/>
                  </a:lnTo>
                  <a:lnTo>
                    <a:pt x="35707" y="307703"/>
                  </a:lnTo>
                  <a:lnTo>
                    <a:pt x="44785" y="313818"/>
                  </a:lnTo>
                  <a:lnTo>
                    <a:pt x="54342" y="316725"/>
                  </a:lnTo>
                  <a:lnTo>
                    <a:pt x="64220" y="317495"/>
                  </a:lnTo>
                  <a:lnTo>
                    <a:pt x="74311" y="316839"/>
                  </a:lnTo>
                  <a:lnTo>
                    <a:pt x="84544" y="314065"/>
                  </a:lnTo>
                  <a:lnTo>
                    <a:pt x="94872" y="309878"/>
                  </a:lnTo>
                  <a:lnTo>
                    <a:pt x="105263" y="304750"/>
                  </a:lnTo>
                  <a:lnTo>
                    <a:pt x="114528" y="297825"/>
                  </a:lnTo>
                  <a:lnTo>
                    <a:pt x="123041" y="289703"/>
                  </a:lnTo>
                  <a:lnTo>
                    <a:pt x="131054" y="280782"/>
                  </a:lnTo>
                  <a:lnTo>
                    <a:pt x="135228" y="271329"/>
                  </a:lnTo>
                  <a:lnTo>
                    <a:pt x="136842" y="261521"/>
                  </a:lnTo>
                  <a:lnTo>
                    <a:pt x="136749" y="251476"/>
                  </a:lnTo>
                  <a:lnTo>
                    <a:pt x="133181" y="243612"/>
                  </a:lnTo>
                  <a:lnTo>
                    <a:pt x="127297" y="237200"/>
                  </a:lnTo>
                  <a:lnTo>
                    <a:pt x="119868" y="231757"/>
                  </a:lnTo>
                  <a:lnTo>
                    <a:pt x="112578" y="230465"/>
                  </a:lnTo>
                  <a:lnTo>
                    <a:pt x="105381" y="231941"/>
                  </a:lnTo>
                  <a:lnTo>
                    <a:pt x="98246" y="235263"/>
                  </a:lnTo>
                  <a:lnTo>
                    <a:pt x="91152" y="240983"/>
                  </a:lnTo>
                  <a:lnTo>
                    <a:pt x="84085" y="248302"/>
                  </a:lnTo>
                  <a:lnTo>
                    <a:pt x="62940" y="305011"/>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6058136" y="4007205"/>
              <a:ext cx="157765" cy="10518"/>
            </a:xfrm>
            <a:custGeom>
              <a:avLst/>
              <a:gdLst/>
              <a:ahLst/>
              <a:cxnLst/>
              <a:rect l="0" t="0" r="0" b="0"/>
              <a:pathLst>
                <a:path w="157765" h="10518">
                  <a:moveTo>
                    <a:pt x="0" y="0"/>
                  </a:moveTo>
                  <a:lnTo>
                    <a:pt x="73195" y="0"/>
                  </a:lnTo>
                  <a:lnTo>
                    <a:pt x="89699" y="1168"/>
                  </a:lnTo>
                  <a:lnTo>
                    <a:pt x="106544" y="3116"/>
                  </a:lnTo>
                  <a:lnTo>
                    <a:pt x="157764" y="1051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6068654" y="4101863"/>
              <a:ext cx="220870" cy="10519"/>
            </a:xfrm>
            <a:custGeom>
              <a:avLst/>
              <a:gdLst/>
              <a:ahLst/>
              <a:cxnLst/>
              <a:rect l="0" t="0" r="0" b="0"/>
              <a:pathLst>
                <a:path w="220870" h="10519">
                  <a:moveTo>
                    <a:pt x="0" y="10518"/>
                  </a:moveTo>
                  <a:lnTo>
                    <a:pt x="69722" y="10518"/>
                  </a:lnTo>
                  <a:lnTo>
                    <a:pt x="85046" y="9349"/>
                  </a:lnTo>
                  <a:lnTo>
                    <a:pt x="98768" y="7401"/>
                  </a:lnTo>
                  <a:lnTo>
                    <a:pt x="111421" y="4934"/>
                  </a:lnTo>
                  <a:lnTo>
                    <a:pt x="124532" y="3289"/>
                  </a:lnTo>
                  <a:lnTo>
                    <a:pt x="137946" y="2193"/>
                  </a:lnTo>
                  <a:lnTo>
                    <a:pt x="151564" y="1462"/>
                  </a:lnTo>
                  <a:lnTo>
                    <a:pt x="179160" y="650"/>
                  </a:lnTo>
                  <a:lnTo>
                    <a:pt x="220869"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6395133" y="3891511"/>
              <a:ext cx="115261" cy="210353"/>
            </a:xfrm>
            <a:custGeom>
              <a:avLst/>
              <a:gdLst/>
              <a:ahLst/>
              <a:cxnLst/>
              <a:rect l="0" t="0" r="0" b="0"/>
              <a:pathLst>
                <a:path w="115261" h="210353">
                  <a:moveTo>
                    <a:pt x="10084" y="0"/>
                  </a:moveTo>
                  <a:lnTo>
                    <a:pt x="4500" y="16750"/>
                  </a:lnTo>
                  <a:lnTo>
                    <a:pt x="2856" y="26359"/>
                  </a:lnTo>
                  <a:lnTo>
                    <a:pt x="1760" y="37439"/>
                  </a:lnTo>
                  <a:lnTo>
                    <a:pt x="1029" y="49501"/>
                  </a:lnTo>
                  <a:lnTo>
                    <a:pt x="216" y="75367"/>
                  </a:lnTo>
                  <a:lnTo>
                    <a:pt x="0" y="88809"/>
                  </a:lnTo>
                  <a:lnTo>
                    <a:pt x="1024" y="101277"/>
                  </a:lnTo>
                  <a:lnTo>
                    <a:pt x="2875" y="113094"/>
                  </a:lnTo>
                  <a:lnTo>
                    <a:pt x="5278" y="124478"/>
                  </a:lnTo>
                  <a:lnTo>
                    <a:pt x="8049" y="135573"/>
                  </a:lnTo>
                  <a:lnTo>
                    <a:pt x="11064" y="146476"/>
                  </a:lnTo>
                  <a:lnTo>
                    <a:pt x="14243" y="157250"/>
                  </a:lnTo>
                  <a:lnTo>
                    <a:pt x="18700" y="166771"/>
                  </a:lnTo>
                  <a:lnTo>
                    <a:pt x="24008" y="175454"/>
                  </a:lnTo>
                  <a:lnTo>
                    <a:pt x="29884" y="183581"/>
                  </a:lnTo>
                  <a:lnTo>
                    <a:pt x="38476" y="190168"/>
                  </a:lnTo>
                  <a:lnTo>
                    <a:pt x="48879" y="195727"/>
                  </a:lnTo>
                  <a:lnTo>
                    <a:pt x="115260" y="21035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6531428" y="3923064"/>
              <a:ext cx="63106" cy="305011"/>
            </a:xfrm>
            <a:custGeom>
              <a:avLst/>
              <a:gdLst/>
              <a:ahLst/>
              <a:cxnLst/>
              <a:rect l="0" t="0" r="0" b="0"/>
              <a:pathLst>
                <a:path w="63106" h="305011">
                  <a:moveTo>
                    <a:pt x="0" y="0"/>
                  </a:moveTo>
                  <a:lnTo>
                    <a:pt x="0" y="22334"/>
                  </a:lnTo>
                  <a:lnTo>
                    <a:pt x="1169" y="33587"/>
                  </a:lnTo>
                  <a:lnTo>
                    <a:pt x="3116" y="45764"/>
                  </a:lnTo>
                  <a:lnTo>
                    <a:pt x="5583" y="58556"/>
                  </a:lnTo>
                  <a:lnTo>
                    <a:pt x="11441" y="85235"/>
                  </a:lnTo>
                  <a:lnTo>
                    <a:pt x="17940" y="113843"/>
                  </a:lnTo>
                  <a:lnTo>
                    <a:pt x="28168" y="161630"/>
                  </a:lnTo>
                  <a:lnTo>
                    <a:pt x="35113" y="191425"/>
                  </a:lnTo>
                  <a:lnTo>
                    <a:pt x="38600" y="204745"/>
                  </a:lnTo>
                  <a:lnTo>
                    <a:pt x="52595" y="254431"/>
                  </a:lnTo>
                  <a:lnTo>
                    <a:pt x="63105" y="30501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6678675" y="3962119"/>
              <a:ext cx="168282" cy="255438"/>
            </a:xfrm>
            <a:custGeom>
              <a:avLst/>
              <a:gdLst/>
              <a:ahLst/>
              <a:cxnLst/>
              <a:rect l="0" t="0" r="0" b="0"/>
              <a:pathLst>
                <a:path w="168282" h="255438">
                  <a:moveTo>
                    <a:pt x="0" y="13533"/>
                  </a:moveTo>
                  <a:lnTo>
                    <a:pt x="11167" y="2366"/>
                  </a:lnTo>
                  <a:lnTo>
                    <a:pt x="20299" y="245"/>
                  </a:lnTo>
                  <a:lnTo>
                    <a:pt x="32230" y="0"/>
                  </a:lnTo>
                  <a:lnTo>
                    <a:pt x="46028" y="1005"/>
                  </a:lnTo>
                  <a:lnTo>
                    <a:pt x="58732" y="4012"/>
                  </a:lnTo>
                  <a:lnTo>
                    <a:pt x="70707" y="8354"/>
                  </a:lnTo>
                  <a:lnTo>
                    <a:pt x="82196" y="13586"/>
                  </a:lnTo>
                  <a:lnTo>
                    <a:pt x="93362" y="20580"/>
                  </a:lnTo>
                  <a:lnTo>
                    <a:pt x="104312" y="28749"/>
                  </a:lnTo>
                  <a:lnTo>
                    <a:pt x="115118" y="37700"/>
                  </a:lnTo>
                  <a:lnTo>
                    <a:pt x="124658" y="48342"/>
                  </a:lnTo>
                  <a:lnTo>
                    <a:pt x="133356" y="60111"/>
                  </a:lnTo>
                  <a:lnTo>
                    <a:pt x="141492" y="72632"/>
                  </a:lnTo>
                  <a:lnTo>
                    <a:pt x="148085" y="85654"/>
                  </a:lnTo>
                  <a:lnTo>
                    <a:pt x="153649" y="99009"/>
                  </a:lnTo>
                  <a:lnTo>
                    <a:pt x="158526" y="112588"/>
                  </a:lnTo>
                  <a:lnTo>
                    <a:pt x="161778" y="127483"/>
                  </a:lnTo>
                  <a:lnTo>
                    <a:pt x="163946" y="143256"/>
                  </a:lnTo>
                  <a:lnTo>
                    <a:pt x="165390" y="159615"/>
                  </a:lnTo>
                  <a:lnTo>
                    <a:pt x="164017" y="174026"/>
                  </a:lnTo>
                  <a:lnTo>
                    <a:pt x="160764" y="187140"/>
                  </a:lnTo>
                  <a:lnTo>
                    <a:pt x="156258" y="199388"/>
                  </a:lnTo>
                  <a:lnTo>
                    <a:pt x="149748" y="208722"/>
                  </a:lnTo>
                  <a:lnTo>
                    <a:pt x="141903" y="216114"/>
                  </a:lnTo>
                  <a:lnTo>
                    <a:pt x="133166" y="222210"/>
                  </a:lnTo>
                  <a:lnTo>
                    <a:pt x="123836" y="227443"/>
                  </a:lnTo>
                  <a:lnTo>
                    <a:pt x="114110" y="232100"/>
                  </a:lnTo>
                  <a:lnTo>
                    <a:pt x="104121" y="236373"/>
                  </a:lnTo>
                  <a:lnTo>
                    <a:pt x="93955" y="238053"/>
                  </a:lnTo>
                  <a:lnTo>
                    <a:pt x="83671" y="238005"/>
                  </a:lnTo>
                  <a:lnTo>
                    <a:pt x="73310" y="236804"/>
                  </a:lnTo>
                  <a:lnTo>
                    <a:pt x="62897" y="233666"/>
                  </a:lnTo>
                  <a:lnTo>
                    <a:pt x="52449" y="229237"/>
                  </a:lnTo>
                  <a:lnTo>
                    <a:pt x="41977" y="223947"/>
                  </a:lnTo>
                  <a:lnTo>
                    <a:pt x="36165" y="216915"/>
                  </a:lnTo>
                  <a:lnTo>
                    <a:pt x="33458" y="208720"/>
                  </a:lnTo>
                  <a:lnTo>
                    <a:pt x="32823" y="199752"/>
                  </a:lnTo>
                  <a:lnTo>
                    <a:pt x="37073" y="194941"/>
                  </a:lnTo>
                  <a:lnTo>
                    <a:pt x="44582" y="192903"/>
                  </a:lnTo>
                  <a:lnTo>
                    <a:pt x="54262" y="192713"/>
                  </a:lnTo>
                  <a:lnTo>
                    <a:pt x="64221" y="194923"/>
                  </a:lnTo>
                  <a:lnTo>
                    <a:pt x="74367" y="198734"/>
                  </a:lnTo>
                  <a:lnTo>
                    <a:pt x="108513" y="215264"/>
                  </a:lnTo>
                  <a:lnTo>
                    <a:pt x="121423" y="221643"/>
                  </a:lnTo>
                  <a:lnTo>
                    <a:pt x="132368" y="228234"/>
                  </a:lnTo>
                  <a:lnTo>
                    <a:pt x="142002" y="234964"/>
                  </a:lnTo>
                  <a:lnTo>
                    <a:pt x="168281" y="25543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5658468" y="4438426"/>
              <a:ext cx="126212" cy="10519"/>
            </a:xfrm>
            <a:custGeom>
              <a:avLst/>
              <a:gdLst/>
              <a:ahLst/>
              <a:cxnLst/>
              <a:rect l="0" t="0" r="0" b="0"/>
              <a:pathLst>
                <a:path w="126212" h="10519">
                  <a:moveTo>
                    <a:pt x="0" y="0"/>
                  </a:moveTo>
                  <a:lnTo>
                    <a:pt x="16750" y="5584"/>
                  </a:lnTo>
                  <a:lnTo>
                    <a:pt x="26359" y="7228"/>
                  </a:lnTo>
                  <a:lnTo>
                    <a:pt x="37439" y="8325"/>
                  </a:lnTo>
                  <a:lnTo>
                    <a:pt x="49500" y="9056"/>
                  </a:lnTo>
                  <a:lnTo>
                    <a:pt x="75367" y="9868"/>
                  </a:lnTo>
                  <a:lnTo>
                    <a:pt x="126211" y="1051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5848256" y="4291180"/>
              <a:ext cx="125849" cy="326046"/>
            </a:xfrm>
            <a:custGeom>
              <a:avLst/>
              <a:gdLst/>
              <a:ahLst/>
              <a:cxnLst/>
              <a:rect l="0" t="0" r="0" b="0"/>
              <a:pathLst>
                <a:path w="125849" h="326046">
                  <a:moveTo>
                    <a:pt x="20564" y="0"/>
                  </a:moveTo>
                  <a:lnTo>
                    <a:pt x="14980" y="22333"/>
                  </a:lnTo>
                  <a:lnTo>
                    <a:pt x="13335" y="34755"/>
                  </a:lnTo>
                  <a:lnTo>
                    <a:pt x="12239" y="48880"/>
                  </a:lnTo>
                  <a:lnTo>
                    <a:pt x="11508" y="64139"/>
                  </a:lnTo>
                  <a:lnTo>
                    <a:pt x="9852" y="78986"/>
                  </a:lnTo>
                  <a:lnTo>
                    <a:pt x="7579" y="93559"/>
                  </a:lnTo>
                  <a:lnTo>
                    <a:pt x="4896" y="107949"/>
                  </a:lnTo>
                  <a:lnTo>
                    <a:pt x="3106" y="123385"/>
                  </a:lnTo>
                  <a:lnTo>
                    <a:pt x="1914" y="139519"/>
                  </a:lnTo>
                  <a:lnTo>
                    <a:pt x="1119" y="156118"/>
                  </a:lnTo>
                  <a:lnTo>
                    <a:pt x="235" y="187027"/>
                  </a:lnTo>
                  <a:lnTo>
                    <a:pt x="0" y="201814"/>
                  </a:lnTo>
                  <a:lnTo>
                    <a:pt x="1011" y="215177"/>
                  </a:lnTo>
                  <a:lnTo>
                    <a:pt x="2855" y="227592"/>
                  </a:lnTo>
                  <a:lnTo>
                    <a:pt x="5251" y="239374"/>
                  </a:lnTo>
                  <a:lnTo>
                    <a:pt x="10355" y="248398"/>
                  </a:lnTo>
                  <a:lnTo>
                    <a:pt x="17264" y="255582"/>
                  </a:lnTo>
                  <a:lnTo>
                    <a:pt x="25375" y="261541"/>
                  </a:lnTo>
                  <a:lnTo>
                    <a:pt x="35458" y="264344"/>
                  </a:lnTo>
                  <a:lnTo>
                    <a:pt x="46854" y="265045"/>
                  </a:lnTo>
                  <a:lnTo>
                    <a:pt x="59126" y="264343"/>
                  </a:lnTo>
                  <a:lnTo>
                    <a:pt x="70812" y="261538"/>
                  </a:lnTo>
                  <a:lnTo>
                    <a:pt x="82109" y="257331"/>
                  </a:lnTo>
                  <a:lnTo>
                    <a:pt x="93147" y="252188"/>
                  </a:lnTo>
                  <a:lnTo>
                    <a:pt x="102842" y="246423"/>
                  </a:lnTo>
                  <a:lnTo>
                    <a:pt x="111644" y="240243"/>
                  </a:lnTo>
                  <a:lnTo>
                    <a:pt x="119848" y="233785"/>
                  </a:lnTo>
                  <a:lnTo>
                    <a:pt x="124149" y="225974"/>
                  </a:lnTo>
                  <a:lnTo>
                    <a:pt x="125848" y="217261"/>
                  </a:lnTo>
                  <a:lnTo>
                    <a:pt x="125812" y="207946"/>
                  </a:lnTo>
                  <a:lnTo>
                    <a:pt x="123450" y="204073"/>
                  </a:lnTo>
                  <a:lnTo>
                    <a:pt x="119539" y="203829"/>
                  </a:lnTo>
                  <a:lnTo>
                    <a:pt x="114594" y="206003"/>
                  </a:lnTo>
                  <a:lnTo>
                    <a:pt x="108960" y="209790"/>
                  </a:lnTo>
                  <a:lnTo>
                    <a:pt x="102867" y="214651"/>
                  </a:lnTo>
                  <a:lnTo>
                    <a:pt x="96467" y="220230"/>
                  </a:lnTo>
                  <a:lnTo>
                    <a:pt x="91033" y="227455"/>
                  </a:lnTo>
                  <a:lnTo>
                    <a:pt x="86241" y="235777"/>
                  </a:lnTo>
                  <a:lnTo>
                    <a:pt x="81878" y="244831"/>
                  </a:lnTo>
                  <a:lnTo>
                    <a:pt x="77800" y="254373"/>
                  </a:lnTo>
                  <a:lnTo>
                    <a:pt x="73914" y="264240"/>
                  </a:lnTo>
                  <a:lnTo>
                    <a:pt x="62634" y="32604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6426252" y="4364803"/>
              <a:ext cx="126212" cy="6061"/>
            </a:xfrm>
            <a:custGeom>
              <a:avLst/>
              <a:gdLst/>
              <a:ahLst/>
              <a:cxnLst/>
              <a:rect l="0" t="0" r="0" b="0"/>
              <a:pathLst>
                <a:path w="126212" h="6061">
                  <a:moveTo>
                    <a:pt x="0" y="0"/>
                  </a:moveTo>
                  <a:lnTo>
                    <a:pt x="16750" y="5583"/>
                  </a:lnTo>
                  <a:lnTo>
                    <a:pt x="26359" y="6060"/>
                  </a:lnTo>
                  <a:lnTo>
                    <a:pt x="37439" y="5208"/>
                  </a:lnTo>
                  <a:lnTo>
                    <a:pt x="49500" y="3472"/>
                  </a:lnTo>
                  <a:lnTo>
                    <a:pt x="63384" y="2315"/>
                  </a:lnTo>
                  <a:lnTo>
                    <a:pt x="78483" y="1543"/>
                  </a:lnTo>
                  <a:lnTo>
                    <a:pt x="126211"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6663472" y="4291180"/>
              <a:ext cx="139515" cy="252423"/>
            </a:xfrm>
            <a:custGeom>
              <a:avLst/>
              <a:gdLst/>
              <a:ahLst/>
              <a:cxnLst/>
              <a:rect l="0" t="0" r="0" b="0"/>
              <a:pathLst>
                <a:path w="139515" h="252423">
                  <a:moveTo>
                    <a:pt x="46755" y="0"/>
                  </a:moveTo>
                  <a:lnTo>
                    <a:pt x="11643" y="105338"/>
                  </a:lnTo>
                  <a:lnTo>
                    <a:pt x="8154" y="116970"/>
                  </a:lnTo>
                  <a:lnTo>
                    <a:pt x="1163" y="142360"/>
                  </a:lnTo>
                  <a:lnTo>
                    <a:pt x="0" y="155675"/>
                  </a:lnTo>
                  <a:lnTo>
                    <a:pt x="393" y="169226"/>
                  </a:lnTo>
                  <a:lnTo>
                    <a:pt x="1824" y="182934"/>
                  </a:lnTo>
                  <a:lnTo>
                    <a:pt x="5114" y="194411"/>
                  </a:lnTo>
                  <a:lnTo>
                    <a:pt x="9646" y="204399"/>
                  </a:lnTo>
                  <a:lnTo>
                    <a:pt x="15004" y="213395"/>
                  </a:lnTo>
                  <a:lnTo>
                    <a:pt x="23250" y="220561"/>
                  </a:lnTo>
                  <a:lnTo>
                    <a:pt x="33423" y="226507"/>
                  </a:lnTo>
                  <a:lnTo>
                    <a:pt x="44878" y="231640"/>
                  </a:lnTo>
                  <a:lnTo>
                    <a:pt x="57190" y="235061"/>
                  </a:lnTo>
                  <a:lnTo>
                    <a:pt x="70073" y="237342"/>
                  </a:lnTo>
                  <a:lnTo>
                    <a:pt x="83335" y="238863"/>
                  </a:lnTo>
                  <a:lnTo>
                    <a:pt x="94514" y="237540"/>
                  </a:lnTo>
                  <a:lnTo>
                    <a:pt x="104304" y="234320"/>
                  </a:lnTo>
                  <a:lnTo>
                    <a:pt x="113169" y="229837"/>
                  </a:lnTo>
                  <a:lnTo>
                    <a:pt x="121415" y="223342"/>
                  </a:lnTo>
                  <a:lnTo>
                    <a:pt x="129250" y="215506"/>
                  </a:lnTo>
                  <a:lnTo>
                    <a:pt x="136810" y="206776"/>
                  </a:lnTo>
                  <a:lnTo>
                    <a:pt x="139514" y="198619"/>
                  </a:lnTo>
                  <a:lnTo>
                    <a:pt x="138979" y="190844"/>
                  </a:lnTo>
                  <a:lnTo>
                    <a:pt x="136285" y="183323"/>
                  </a:lnTo>
                  <a:lnTo>
                    <a:pt x="130983" y="179478"/>
                  </a:lnTo>
                  <a:lnTo>
                    <a:pt x="123943" y="178083"/>
                  </a:lnTo>
                  <a:lnTo>
                    <a:pt x="115742" y="178321"/>
                  </a:lnTo>
                  <a:lnTo>
                    <a:pt x="109108" y="181986"/>
                  </a:lnTo>
                  <a:lnTo>
                    <a:pt x="103516" y="187936"/>
                  </a:lnTo>
                  <a:lnTo>
                    <a:pt x="98619" y="195408"/>
                  </a:lnTo>
                  <a:lnTo>
                    <a:pt x="94186" y="203895"/>
                  </a:lnTo>
                  <a:lnTo>
                    <a:pt x="90062" y="213059"/>
                  </a:lnTo>
                  <a:lnTo>
                    <a:pt x="78308" y="25242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Group 95"/>
          <p:cNvGrpSpPr/>
          <p:nvPr/>
        </p:nvGrpSpPr>
        <p:grpSpPr>
          <a:xfrm>
            <a:off x="5574536" y="4859130"/>
            <a:ext cx="799129" cy="347082"/>
            <a:chOff x="5574536" y="4859130"/>
            <a:chExt cx="799129" cy="347082"/>
          </a:xfrm>
        </p:grpSpPr>
        <p:sp>
          <p:nvSpPr>
            <p:cNvPr id="90" name="Freeform 89"/>
            <p:cNvSpPr/>
            <p:nvPr/>
          </p:nvSpPr>
          <p:spPr>
            <a:xfrm>
              <a:off x="5574536" y="4880165"/>
              <a:ext cx="20827" cy="262941"/>
            </a:xfrm>
            <a:custGeom>
              <a:avLst/>
              <a:gdLst/>
              <a:ahLst/>
              <a:cxnLst/>
              <a:rect l="0" t="0" r="0" b="0"/>
              <a:pathLst>
                <a:path w="20827" h="262941">
                  <a:moveTo>
                    <a:pt x="20826" y="0"/>
                  </a:moveTo>
                  <a:lnTo>
                    <a:pt x="15242" y="16751"/>
                  </a:lnTo>
                  <a:lnTo>
                    <a:pt x="13598" y="26359"/>
                  </a:lnTo>
                  <a:lnTo>
                    <a:pt x="12501" y="37439"/>
                  </a:lnTo>
                  <a:lnTo>
                    <a:pt x="11770" y="49501"/>
                  </a:lnTo>
                  <a:lnTo>
                    <a:pt x="10114" y="61047"/>
                  </a:lnTo>
                  <a:lnTo>
                    <a:pt x="7841" y="72251"/>
                  </a:lnTo>
                  <a:lnTo>
                    <a:pt x="5158" y="83226"/>
                  </a:lnTo>
                  <a:lnTo>
                    <a:pt x="3369" y="96386"/>
                  </a:lnTo>
                  <a:lnTo>
                    <a:pt x="2176" y="111002"/>
                  </a:lnTo>
                  <a:lnTo>
                    <a:pt x="1381" y="126590"/>
                  </a:lnTo>
                  <a:lnTo>
                    <a:pt x="498" y="156374"/>
                  </a:lnTo>
                  <a:lnTo>
                    <a:pt x="0" y="199423"/>
                  </a:lnTo>
                  <a:lnTo>
                    <a:pt x="10308" y="26294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5747554" y="4859130"/>
              <a:ext cx="173854" cy="246052"/>
            </a:xfrm>
            <a:custGeom>
              <a:avLst/>
              <a:gdLst/>
              <a:ahLst/>
              <a:cxnLst/>
              <a:rect l="0" t="0" r="0" b="0"/>
              <a:pathLst>
                <a:path w="173854" h="246052">
                  <a:moveTo>
                    <a:pt x="16089" y="0"/>
                  </a:moveTo>
                  <a:lnTo>
                    <a:pt x="45367" y="29278"/>
                  </a:lnTo>
                  <a:lnTo>
                    <a:pt x="50800" y="37048"/>
                  </a:lnTo>
                  <a:lnTo>
                    <a:pt x="55591" y="45734"/>
                  </a:lnTo>
                  <a:lnTo>
                    <a:pt x="59953" y="55030"/>
                  </a:lnTo>
                  <a:lnTo>
                    <a:pt x="64030" y="65902"/>
                  </a:lnTo>
                  <a:lnTo>
                    <a:pt x="67916" y="77825"/>
                  </a:lnTo>
                  <a:lnTo>
                    <a:pt x="75351" y="102369"/>
                  </a:lnTo>
                  <a:lnTo>
                    <a:pt x="82550" y="124964"/>
                  </a:lnTo>
                  <a:lnTo>
                    <a:pt x="84938" y="137066"/>
                  </a:lnTo>
                  <a:lnTo>
                    <a:pt x="86529" y="149808"/>
                  </a:lnTo>
                  <a:lnTo>
                    <a:pt x="87590" y="162978"/>
                  </a:lnTo>
                  <a:lnTo>
                    <a:pt x="87129" y="175263"/>
                  </a:lnTo>
                  <a:lnTo>
                    <a:pt x="85653" y="186960"/>
                  </a:lnTo>
                  <a:lnTo>
                    <a:pt x="83500" y="198263"/>
                  </a:lnTo>
                  <a:lnTo>
                    <a:pt x="79728" y="209304"/>
                  </a:lnTo>
                  <a:lnTo>
                    <a:pt x="74876" y="220171"/>
                  </a:lnTo>
                  <a:lnTo>
                    <a:pt x="69304" y="230921"/>
                  </a:lnTo>
                  <a:lnTo>
                    <a:pt x="60915" y="238088"/>
                  </a:lnTo>
                  <a:lnTo>
                    <a:pt x="50647" y="242866"/>
                  </a:lnTo>
                  <a:lnTo>
                    <a:pt x="39128" y="246051"/>
                  </a:lnTo>
                  <a:lnTo>
                    <a:pt x="29111" y="245838"/>
                  </a:lnTo>
                  <a:lnTo>
                    <a:pt x="20096" y="243358"/>
                  </a:lnTo>
                  <a:lnTo>
                    <a:pt x="11749" y="239368"/>
                  </a:lnTo>
                  <a:lnTo>
                    <a:pt x="6184" y="232033"/>
                  </a:lnTo>
                  <a:lnTo>
                    <a:pt x="2474" y="222469"/>
                  </a:lnTo>
                  <a:lnTo>
                    <a:pt x="0" y="211418"/>
                  </a:lnTo>
                  <a:lnTo>
                    <a:pt x="689" y="200545"/>
                  </a:lnTo>
                  <a:lnTo>
                    <a:pt x="3485" y="189791"/>
                  </a:lnTo>
                  <a:lnTo>
                    <a:pt x="7687" y="179115"/>
                  </a:lnTo>
                  <a:lnTo>
                    <a:pt x="13993" y="170830"/>
                  </a:lnTo>
                  <a:lnTo>
                    <a:pt x="21704" y="164137"/>
                  </a:lnTo>
                  <a:lnTo>
                    <a:pt x="30350" y="158507"/>
                  </a:lnTo>
                  <a:lnTo>
                    <a:pt x="39620" y="157090"/>
                  </a:lnTo>
                  <a:lnTo>
                    <a:pt x="49306" y="158484"/>
                  </a:lnTo>
                  <a:lnTo>
                    <a:pt x="59269" y="161749"/>
                  </a:lnTo>
                  <a:lnTo>
                    <a:pt x="68248" y="166264"/>
                  </a:lnTo>
                  <a:lnTo>
                    <a:pt x="76572" y="171611"/>
                  </a:lnTo>
                  <a:lnTo>
                    <a:pt x="84458" y="177513"/>
                  </a:lnTo>
                  <a:lnTo>
                    <a:pt x="102570" y="190303"/>
                  </a:lnTo>
                  <a:lnTo>
                    <a:pt x="112308" y="196986"/>
                  </a:lnTo>
                  <a:lnTo>
                    <a:pt x="121137" y="203779"/>
                  </a:lnTo>
                  <a:lnTo>
                    <a:pt x="129360" y="210644"/>
                  </a:lnTo>
                  <a:lnTo>
                    <a:pt x="173853" y="24190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5984513" y="5006376"/>
              <a:ext cx="105177" cy="126213"/>
            </a:xfrm>
            <a:custGeom>
              <a:avLst/>
              <a:gdLst/>
              <a:ahLst/>
              <a:cxnLst/>
              <a:rect l="0" t="0" r="0" b="0"/>
              <a:pathLst>
                <a:path w="105177" h="126213">
                  <a:moveTo>
                    <a:pt x="0" y="0"/>
                  </a:moveTo>
                  <a:lnTo>
                    <a:pt x="11167" y="22334"/>
                  </a:lnTo>
                  <a:lnTo>
                    <a:pt x="16794" y="32419"/>
                  </a:lnTo>
                  <a:lnTo>
                    <a:pt x="22882" y="42648"/>
                  </a:lnTo>
                  <a:lnTo>
                    <a:pt x="29278" y="52973"/>
                  </a:lnTo>
                  <a:lnTo>
                    <a:pt x="37048" y="62194"/>
                  </a:lnTo>
                  <a:lnTo>
                    <a:pt x="45734" y="70678"/>
                  </a:lnTo>
                  <a:lnTo>
                    <a:pt x="55031" y="78672"/>
                  </a:lnTo>
                  <a:lnTo>
                    <a:pt x="64734" y="86338"/>
                  </a:lnTo>
                  <a:lnTo>
                    <a:pt x="74709" y="93786"/>
                  </a:lnTo>
                  <a:lnTo>
                    <a:pt x="105176" y="12621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6016066" y="4974824"/>
              <a:ext cx="42071" cy="231388"/>
            </a:xfrm>
            <a:custGeom>
              <a:avLst/>
              <a:gdLst/>
              <a:ahLst/>
              <a:cxnLst/>
              <a:rect l="0" t="0" r="0" b="0"/>
              <a:pathLst>
                <a:path w="42071" h="231388">
                  <a:moveTo>
                    <a:pt x="42070" y="0"/>
                  </a:moveTo>
                  <a:lnTo>
                    <a:pt x="27431" y="58556"/>
                  </a:lnTo>
                  <a:lnTo>
                    <a:pt x="25299" y="72927"/>
                  </a:lnTo>
                  <a:lnTo>
                    <a:pt x="23878" y="88351"/>
                  </a:lnTo>
                  <a:lnTo>
                    <a:pt x="22931" y="104477"/>
                  </a:lnTo>
                  <a:lnTo>
                    <a:pt x="21131" y="118733"/>
                  </a:lnTo>
                  <a:lnTo>
                    <a:pt x="18762" y="131743"/>
                  </a:lnTo>
                  <a:lnTo>
                    <a:pt x="16014" y="143923"/>
                  </a:lnTo>
                  <a:lnTo>
                    <a:pt x="14182" y="157885"/>
                  </a:lnTo>
                  <a:lnTo>
                    <a:pt x="12960" y="173037"/>
                  </a:lnTo>
                  <a:lnTo>
                    <a:pt x="0" y="23138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6163312" y="4964306"/>
              <a:ext cx="157765" cy="21036"/>
            </a:xfrm>
            <a:custGeom>
              <a:avLst/>
              <a:gdLst/>
              <a:ahLst/>
              <a:cxnLst/>
              <a:rect l="0" t="0" r="0" b="0"/>
              <a:pathLst>
                <a:path w="157765" h="21036">
                  <a:moveTo>
                    <a:pt x="0" y="0"/>
                  </a:moveTo>
                  <a:lnTo>
                    <a:pt x="22334" y="0"/>
                  </a:lnTo>
                  <a:lnTo>
                    <a:pt x="33587" y="1169"/>
                  </a:lnTo>
                  <a:lnTo>
                    <a:pt x="45764" y="3117"/>
                  </a:lnTo>
                  <a:lnTo>
                    <a:pt x="58556" y="5584"/>
                  </a:lnTo>
                  <a:lnTo>
                    <a:pt x="72927" y="7228"/>
                  </a:lnTo>
                  <a:lnTo>
                    <a:pt x="88351" y="8325"/>
                  </a:lnTo>
                  <a:lnTo>
                    <a:pt x="157764" y="2103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6226418" y="5069482"/>
              <a:ext cx="147247" cy="31554"/>
            </a:xfrm>
            <a:custGeom>
              <a:avLst/>
              <a:gdLst/>
              <a:ahLst/>
              <a:cxnLst/>
              <a:rect l="0" t="0" r="0" b="0"/>
              <a:pathLst>
                <a:path w="147247" h="31554">
                  <a:moveTo>
                    <a:pt x="0" y="0"/>
                  </a:moveTo>
                  <a:lnTo>
                    <a:pt x="58556" y="14639"/>
                  </a:lnTo>
                  <a:lnTo>
                    <a:pt x="88351" y="21309"/>
                  </a:lnTo>
                  <a:lnTo>
                    <a:pt x="147246" y="3155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6" name="Group 105"/>
          <p:cNvGrpSpPr/>
          <p:nvPr/>
        </p:nvGrpSpPr>
        <p:grpSpPr>
          <a:xfrm>
            <a:off x="5574327" y="4838095"/>
            <a:ext cx="1293665" cy="1005502"/>
            <a:chOff x="5574327" y="4838095"/>
            <a:chExt cx="1293665" cy="1005502"/>
          </a:xfrm>
        </p:grpSpPr>
        <p:sp>
          <p:nvSpPr>
            <p:cNvPr id="97" name="Freeform 96"/>
            <p:cNvSpPr/>
            <p:nvPr/>
          </p:nvSpPr>
          <p:spPr>
            <a:xfrm>
              <a:off x="6468323" y="4838095"/>
              <a:ext cx="179932" cy="301373"/>
            </a:xfrm>
            <a:custGeom>
              <a:avLst/>
              <a:gdLst/>
              <a:ahLst/>
              <a:cxnLst/>
              <a:rect l="0" t="0" r="0" b="0"/>
              <a:pathLst>
                <a:path w="179932" h="301373">
                  <a:moveTo>
                    <a:pt x="0" y="0"/>
                  </a:moveTo>
                  <a:lnTo>
                    <a:pt x="22333" y="0"/>
                  </a:lnTo>
                  <a:lnTo>
                    <a:pt x="32418" y="1168"/>
                  </a:lnTo>
                  <a:lnTo>
                    <a:pt x="42647" y="3116"/>
                  </a:lnTo>
                  <a:lnTo>
                    <a:pt x="52972" y="5583"/>
                  </a:lnTo>
                  <a:lnTo>
                    <a:pt x="63362" y="8397"/>
                  </a:lnTo>
                  <a:lnTo>
                    <a:pt x="84254" y="14639"/>
                  </a:lnTo>
                  <a:lnTo>
                    <a:pt x="115727" y="24723"/>
                  </a:lnTo>
                  <a:lnTo>
                    <a:pt x="125065" y="29337"/>
                  </a:lnTo>
                  <a:lnTo>
                    <a:pt x="133627" y="34750"/>
                  </a:lnTo>
                  <a:lnTo>
                    <a:pt x="141673" y="40696"/>
                  </a:lnTo>
                  <a:lnTo>
                    <a:pt x="148205" y="48166"/>
                  </a:lnTo>
                  <a:lnTo>
                    <a:pt x="153729" y="56651"/>
                  </a:lnTo>
                  <a:lnTo>
                    <a:pt x="158580" y="65814"/>
                  </a:lnTo>
                  <a:lnTo>
                    <a:pt x="159477" y="74260"/>
                  </a:lnTo>
                  <a:lnTo>
                    <a:pt x="157737" y="82228"/>
                  </a:lnTo>
                  <a:lnTo>
                    <a:pt x="154240" y="89877"/>
                  </a:lnTo>
                  <a:lnTo>
                    <a:pt x="147234" y="96145"/>
                  </a:lnTo>
                  <a:lnTo>
                    <a:pt x="137889" y="101493"/>
                  </a:lnTo>
                  <a:lnTo>
                    <a:pt x="126984" y="106226"/>
                  </a:lnTo>
                  <a:lnTo>
                    <a:pt x="117378" y="111719"/>
                  </a:lnTo>
                  <a:lnTo>
                    <a:pt x="108636" y="117718"/>
                  </a:lnTo>
                  <a:lnTo>
                    <a:pt x="100470" y="124055"/>
                  </a:lnTo>
                  <a:lnTo>
                    <a:pt x="96195" y="131786"/>
                  </a:lnTo>
                  <a:lnTo>
                    <a:pt x="94515" y="140445"/>
                  </a:lnTo>
                  <a:lnTo>
                    <a:pt x="94562" y="149724"/>
                  </a:lnTo>
                  <a:lnTo>
                    <a:pt x="98100" y="157078"/>
                  </a:lnTo>
                  <a:lnTo>
                    <a:pt x="103964" y="163150"/>
                  </a:lnTo>
                  <a:lnTo>
                    <a:pt x="111380" y="168366"/>
                  </a:lnTo>
                  <a:lnTo>
                    <a:pt x="118660" y="174181"/>
                  </a:lnTo>
                  <a:lnTo>
                    <a:pt x="125852" y="180395"/>
                  </a:lnTo>
                  <a:lnTo>
                    <a:pt x="132984" y="186875"/>
                  </a:lnTo>
                  <a:lnTo>
                    <a:pt x="141244" y="193532"/>
                  </a:lnTo>
                  <a:lnTo>
                    <a:pt x="150256" y="200307"/>
                  </a:lnTo>
                  <a:lnTo>
                    <a:pt x="159770" y="207161"/>
                  </a:lnTo>
                  <a:lnTo>
                    <a:pt x="167282" y="215236"/>
                  </a:lnTo>
                  <a:lnTo>
                    <a:pt x="173458" y="224126"/>
                  </a:lnTo>
                  <a:lnTo>
                    <a:pt x="178744" y="233558"/>
                  </a:lnTo>
                  <a:lnTo>
                    <a:pt x="179931" y="243352"/>
                  </a:lnTo>
                  <a:lnTo>
                    <a:pt x="178386" y="253387"/>
                  </a:lnTo>
                  <a:lnTo>
                    <a:pt x="175018" y="263583"/>
                  </a:lnTo>
                  <a:lnTo>
                    <a:pt x="168098" y="271549"/>
                  </a:lnTo>
                  <a:lnTo>
                    <a:pt x="158810" y="278028"/>
                  </a:lnTo>
                  <a:lnTo>
                    <a:pt x="147943" y="283516"/>
                  </a:lnTo>
                  <a:lnTo>
                    <a:pt x="137193" y="288344"/>
                  </a:lnTo>
                  <a:lnTo>
                    <a:pt x="126520" y="292731"/>
                  </a:lnTo>
                  <a:lnTo>
                    <a:pt x="115900" y="296824"/>
                  </a:lnTo>
                  <a:lnTo>
                    <a:pt x="104144" y="299553"/>
                  </a:lnTo>
                  <a:lnTo>
                    <a:pt x="91633" y="301372"/>
                  </a:lnTo>
                  <a:lnTo>
                    <a:pt x="42070" y="29449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6694625" y="4890683"/>
              <a:ext cx="160233" cy="283976"/>
            </a:xfrm>
            <a:custGeom>
              <a:avLst/>
              <a:gdLst/>
              <a:ahLst/>
              <a:cxnLst/>
              <a:rect l="0" t="0" r="0" b="0"/>
              <a:pathLst>
                <a:path w="160233" h="283976">
                  <a:moveTo>
                    <a:pt x="15602" y="0"/>
                  </a:moveTo>
                  <a:lnTo>
                    <a:pt x="15602" y="58556"/>
                  </a:lnTo>
                  <a:lnTo>
                    <a:pt x="14433" y="70590"/>
                  </a:lnTo>
                  <a:lnTo>
                    <a:pt x="12485" y="82118"/>
                  </a:lnTo>
                  <a:lnTo>
                    <a:pt x="7205" y="105446"/>
                  </a:lnTo>
                  <a:lnTo>
                    <a:pt x="963" y="131395"/>
                  </a:lnTo>
                  <a:lnTo>
                    <a:pt x="0" y="146028"/>
                  </a:lnTo>
                  <a:lnTo>
                    <a:pt x="526" y="161626"/>
                  </a:lnTo>
                  <a:lnTo>
                    <a:pt x="2046" y="177868"/>
                  </a:lnTo>
                  <a:lnTo>
                    <a:pt x="4228" y="193370"/>
                  </a:lnTo>
                  <a:lnTo>
                    <a:pt x="6850" y="208380"/>
                  </a:lnTo>
                  <a:lnTo>
                    <a:pt x="9768" y="223061"/>
                  </a:lnTo>
                  <a:lnTo>
                    <a:pt x="15218" y="235185"/>
                  </a:lnTo>
                  <a:lnTo>
                    <a:pt x="22358" y="245605"/>
                  </a:lnTo>
                  <a:lnTo>
                    <a:pt x="30624" y="254889"/>
                  </a:lnTo>
                  <a:lnTo>
                    <a:pt x="40808" y="261079"/>
                  </a:lnTo>
                  <a:lnTo>
                    <a:pt x="52273" y="265205"/>
                  </a:lnTo>
                  <a:lnTo>
                    <a:pt x="64591" y="267956"/>
                  </a:lnTo>
                  <a:lnTo>
                    <a:pt x="76308" y="268621"/>
                  </a:lnTo>
                  <a:lnTo>
                    <a:pt x="87626" y="267896"/>
                  </a:lnTo>
                  <a:lnTo>
                    <a:pt x="98677" y="266244"/>
                  </a:lnTo>
                  <a:lnTo>
                    <a:pt x="109550" y="262805"/>
                  </a:lnTo>
                  <a:lnTo>
                    <a:pt x="120304" y="258176"/>
                  </a:lnTo>
                  <a:lnTo>
                    <a:pt x="130980" y="252752"/>
                  </a:lnTo>
                  <a:lnTo>
                    <a:pt x="140434" y="245631"/>
                  </a:lnTo>
                  <a:lnTo>
                    <a:pt x="149074" y="237377"/>
                  </a:lnTo>
                  <a:lnTo>
                    <a:pt x="157171" y="228368"/>
                  </a:lnTo>
                  <a:lnTo>
                    <a:pt x="160232" y="220025"/>
                  </a:lnTo>
                  <a:lnTo>
                    <a:pt x="159936" y="212126"/>
                  </a:lnTo>
                  <a:lnTo>
                    <a:pt x="157400" y="204523"/>
                  </a:lnTo>
                  <a:lnTo>
                    <a:pt x="153374" y="201791"/>
                  </a:lnTo>
                  <a:lnTo>
                    <a:pt x="148352" y="202308"/>
                  </a:lnTo>
                  <a:lnTo>
                    <a:pt x="142666" y="204989"/>
                  </a:lnTo>
                  <a:lnTo>
                    <a:pt x="136539" y="209114"/>
                  </a:lnTo>
                  <a:lnTo>
                    <a:pt x="130117" y="214201"/>
                  </a:lnTo>
                  <a:lnTo>
                    <a:pt x="123498" y="219929"/>
                  </a:lnTo>
                  <a:lnTo>
                    <a:pt x="117917" y="227254"/>
                  </a:lnTo>
                  <a:lnTo>
                    <a:pt x="113028" y="235644"/>
                  </a:lnTo>
                  <a:lnTo>
                    <a:pt x="99744" y="28397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5574327" y="5279834"/>
              <a:ext cx="536398" cy="31554"/>
            </a:xfrm>
            <a:custGeom>
              <a:avLst/>
              <a:gdLst/>
              <a:ahLst/>
              <a:cxnLst/>
              <a:rect l="0" t="0" r="0" b="0"/>
              <a:pathLst>
                <a:path w="536398" h="31554">
                  <a:moveTo>
                    <a:pt x="0" y="0"/>
                  </a:moveTo>
                  <a:lnTo>
                    <a:pt x="58556" y="0"/>
                  </a:lnTo>
                  <a:lnTo>
                    <a:pt x="70590" y="1168"/>
                  </a:lnTo>
                  <a:lnTo>
                    <a:pt x="82119" y="3116"/>
                  </a:lnTo>
                  <a:lnTo>
                    <a:pt x="93310" y="5583"/>
                  </a:lnTo>
                  <a:lnTo>
                    <a:pt x="107783" y="7228"/>
                  </a:lnTo>
                  <a:lnTo>
                    <a:pt x="124443" y="8324"/>
                  </a:lnTo>
                  <a:lnTo>
                    <a:pt x="142562" y="9055"/>
                  </a:lnTo>
                  <a:lnTo>
                    <a:pt x="161653" y="10712"/>
                  </a:lnTo>
                  <a:lnTo>
                    <a:pt x="181391" y="12984"/>
                  </a:lnTo>
                  <a:lnTo>
                    <a:pt x="201563" y="15667"/>
                  </a:lnTo>
                  <a:lnTo>
                    <a:pt x="222022" y="17457"/>
                  </a:lnTo>
                  <a:lnTo>
                    <a:pt x="242673" y="18650"/>
                  </a:lnTo>
                  <a:lnTo>
                    <a:pt x="284316" y="19975"/>
                  </a:lnTo>
                  <a:lnTo>
                    <a:pt x="389196" y="20895"/>
                  </a:lnTo>
                  <a:lnTo>
                    <a:pt x="407879" y="22110"/>
                  </a:lnTo>
                  <a:lnTo>
                    <a:pt x="425009" y="24089"/>
                  </a:lnTo>
                  <a:lnTo>
                    <a:pt x="441103" y="26577"/>
                  </a:lnTo>
                  <a:lnTo>
                    <a:pt x="456507" y="28236"/>
                  </a:lnTo>
                  <a:lnTo>
                    <a:pt x="471451" y="29341"/>
                  </a:lnTo>
                  <a:lnTo>
                    <a:pt x="536397" y="3155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5732091" y="5427080"/>
              <a:ext cx="1" cy="252424"/>
            </a:xfrm>
            <a:custGeom>
              <a:avLst/>
              <a:gdLst/>
              <a:ahLst/>
              <a:cxnLst/>
              <a:rect l="0" t="0" r="0" b="0"/>
              <a:pathLst>
                <a:path w="1" h="252424">
                  <a:moveTo>
                    <a:pt x="0" y="0"/>
                  </a:moveTo>
                  <a:lnTo>
                    <a:pt x="0" y="25242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5868820" y="5427080"/>
              <a:ext cx="189317" cy="249462"/>
            </a:xfrm>
            <a:custGeom>
              <a:avLst/>
              <a:gdLst/>
              <a:ahLst/>
              <a:cxnLst/>
              <a:rect l="0" t="0" r="0" b="0"/>
              <a:pathLst>
                <a:path w="189317" h="249462">
                  <a:moveTo>
                    <a:pt x="0" y="0"/>
                  </a:moveTo>
                  <a:lnTo>
                    <a:pt x="27916" y="5584"/>
                  </a:lnTo>
                  <a:lnTo>
                    <a:pt x="39646" y="9566"/>
                  </a:lnTo>
                  <a:lnTo>
                    <a:pt x="50972" y="14558"/>
                  </a:lnTo>
                  <a:lnTo>
                    <a:pt x="62028" y="20223"/>
                  </a:lnTo>
                  <a:lnTo>
                    <a:pt x="70567" y="27505"/>
                  </a:lnTo>
                  <a:lnTo>
                    <a:pt x="77429" y="35866"/>
                  </a:lnTo>
                  <a:lnTo>
                    <a:pt x="89338" y="54505"/>
                  </a:lnTo>
                  <a:lnTo>
                    <a:pt x="102421" y="74476"/>
                  </a:lnTo>
                  <a:lnTo>
                    <a:pt x="108014" y="85878"/>
                  </a:lnTo>
                  <a:lnTo>
                    <a:pt x="112911" y="98154"/>
                  </a:lnTo>
                  <a:lnTo>
                    <a:pt x="117344" y="111012"/>
                  </a:lnTo>
                  <a:lnTo>
                    <a:pt x="120300" y="125428"/>
                  </a:lnTo>
                  <a:lnTo>
                    <a:pt x="122270" y="140881"/>
                  </a:lnTo>
                  <a:lnTo>
                    <a:pt x="123583" y="157026"/>
                  </a:lnTo>
                  <a:lnTo>
                    <a:pt x="123290" y="171296"/>
                  </a:lnTo>
                  <a:lnTo>
                    <a:pt x="121927" y="184315"/>
                  </a:lnTo>
                  <a:lnTo>
                    <a:pt x="119849" y="196499"/>
                  </a:lnTo>
                  <a:lnTo>
                    <a:pt x="116126" y="206960"/>
                  </a:lnTo>
                  <a:lnTo>
                    <a:pt x="111307" y="216271"/>
                  </a:lnTo>
                  <a:lnTo>
                    <a:pt x="105757" y="224816"/>
                  </a:lnTo>
                  <a:lnTo>
                    <a:pt x="98552" y="231681"/>
                  </a:lnTo>
                  <a:lnTo>
                    <a:pt x="90242" y="237426"/>
                  </a:lnTo>
                  <a:lnTo>
                    <a:pt x="81196" y="242425"/>
                  </a:lnTo>
                  <a:lnTo>
                    <a:pt x="70491" y="245758"/>
                  </a:lnTo>
                  <a:lnTo>
                    <a:pt x="58680" y="247979"/>
                  </a:lnTo>
                  <a:lnTo>
                    <a:pt x="46132" y="249461"/>
                  </a:lnTo>
                  <a:lnTo>
                    <a:pt x="35429" y="248111"/>
                  </a:lnTo>
                  <a:lnTo>
                    <a:pt x="25956" y="244874"/>
                  </a:lnTo>
                  <a:lnTo>
                    <a:pt x="17304" y="240378"/>
                  </a:lnTo>
                  <a:lnTo>
                    <a:pt x="12705" y="232707"/>
                  </a:lnTo>
                  <a:lnTo>
                    <a:pt x="10807" y="222918"/>
                  </a:lnTo>
                  <a:lnTo>
                    <a:pt x="10711" y="211718"/>
                  </a:lnTo>
                  <a:lnTo>
                    <a:pt x="14152" y="201914"/>
                  </a:lnTo>
                  <a:lnTo>
                    <a:pt x="19952" y="193040"/>
                  </a:lnTo>
                  <a:lnTo>
                    <a:pt x="27325" y="184787"/>
                  </a:lnTo>
                  <a:lnTo>
                    <a:pt x="35745" y="180454"/>
                  </a:lnTo>
                  <a:lnTo>
                    <a:pt x="44865" y="178734"/>
                  </a:lnTo>
                  <a:lnTo>
                    <a:pt x="54451" y="178756"/>
                  </a:lnTo>
                  <a:lnTo>
                    <a:pt x="65516" y="179939"/>
                  </a:lnTo>
                  <a:lnTo>
                    <a:pt x="77567" y="181897"/>
                  </a:lnTo>
                  <a:lnTo>
                    <a:pt x="90276" y="184370"/>
                  </a:lnTo>
                  <a:lnTo>
                    <a:pt x="102254" y="187188"/>
                  </a:lnTo>
                  <a:lnTo>
                    <a:pt x="113746" y="190234"/>
                  </a:lnTo>
                  <a:lnTo>
                    <a:pt x="135863" y="196737"/>
                  </a:lnTo>
                  <a:lnTo>
                    <a:pt x="146669" y="200106"/>
                  </a:lnTo>
                  <a:lnTo>
                    <a:pt x="189316" y="22087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6478840" y="5269316"/>
              <a:ext cx="389152" cy="52590"/>
            </a:xfrm>
            <a:custGeom>
              <a:avLst/>
              <a:gdLst/>
              <a:ahLst/>
              <a:cxnLst/>
              <a:rect l="0" t="0" r="0" b="0"/>
              <a:pathLst>
                <a:path w="389152" h="52590">
                  <a:moveTo>
                    <a:pt x="0" y="0"/>
                  </a:moveTo>
                  <a:lnTo>
                    <a:pt x="58556" y="0"/>
                  </a:lnTo>
                  <a:lnTo>
                    <a:pt x="72928" y="1169"/>
                  </a:lnTo>
                  <a:lnTo>
                    <a:pt x="88352" y="3117"/>
                  </a:lnTo>
                  <a:lnTo>
                    <a:pt x="104478" y="5584"/>
                  </a:lnTo>
                  <a:lnTo>
                    <a:pt x="121071" y="7228"/>
                  </a:lnTo>
                  <a:lnTo>
                    <a:pt x="137977" y="8325"/>
                  </a:lnTo>
                  <a:lnTo>
                    <a:pt x="155090" y="9056"/>
                  </a:lnTo>
                  <a:lnTo>
                    <a:pt x="192803" y="9868"/>
                  </a:lnTo>
                  <a:lnTo>
                    <a:pt x="212676" y="10085"/>
                  </a:lnTo>
                  <a:lnTo>
                    <a:pt x="231768" y="12566"/>
                  </a:lnTo>
                  <a:lnTo>
                    <a:pt x="250339" y="16558"/>
                  </a:lnTo>
                  <a:lnTo>
                    <a:pt x="268563" y="21556"/>
                  </a:lnTo>
                  <a:lnTo>
                    <a:pt x="285387" y="24889"/>
                  </a:lnTo>
                  <a:lnTo>
                    <a:pt x="301277" y="27110"/>
                  </a:lnTo>
                  <a:lnTo>
                    <a:pt x="316545" y="28591"/>
                  </a:lnTo>
                  <a:lnTo>
                    <a:pt x="330229" y="30747"/>
                  </a:lnTo>
                  <a:lnTo>
                    <a:pt x="342859" y="33353"/>
                  </a:lnTo>
                  <a:lnTo>
                    <a:pt x="389151" y="52589"/>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6573498" y="5427080"/>
              <a:ext cx="10519" cy="252424"/>
            </a:xfrm>
            <a:custGeom>
              <a:avLst/>
              <a:gdLst/>
              <a:ahLst/>
              <a:cxnLst/>
              <a:rect l="0" t="0" r="0" b="0"/>
              <a:pathLst>
                <a:path w="10519" h="252424">
                  <a:moveTo>
                    <a:pt x="10518" y="0"/>
                  </a:moveTo>
                  <a:lnTo>
                    <a:pt x="4935" y="16750"/>
                  </a:lnTo>
                  <a:lnTo>
                    <a:pt x="4459" y="27528"/>
                  </a:lnTo>
                  <a:lnTo>
                    <a:pt x="5309" y="40556"/>
                  </a:lnTo>
                  <a:lnTo>
                    <a:pt x="7046" y="55084"/>
                  </a:lnTo>
                  <a:lnTo>
                    <a:pt x="8204" y="69444"/>
                  </a:lnTo>
                  <a:lnTo>
                    <a:pt x="8975" y="83692"/>
                  </a:lnTo>
                  <a:lnTo>
                    <a:pt x="9833" y="111989"/>
                  </a:lnTo>
                  <a:lnTo>
                    <a:pt x="10214" y="140146"/>
                  </a:lnTo>
                  <a:lnTo>
                    <a:pt x="9146" y="153030"/>
                  </a:lnTo>
                  <a:lnTo>
                    <a:pt x="7266" y="165126"/>
                  </a:lnTo>
                  <a:lnTo>
                    <a:pt x="4844" y="176696"/>
                  </a:lnTo>
                  <a:lnTo>
                    <a:pt x="3230" y="189083"/>
                  </a:lnTo>
                  <a:lnTo>
                    <a:pt x="2153" y="202016"/>
                  </a:lnTo>
                  <a:lnTo>
                    <a:pt x="0" y="25242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6689192" y="5450877"/>
              <a:ext cx="157765" cy="230936"/>
            </a:xfrm>
            <a:custGeom>
              <a:avLst/>
              <a:gdLst/>
              <a:ahLst/>
              <a:cxnLst/>
              <a:rect l="0" t="0" r="0" b="0"/>
              <a:pathLst>
                <a:path w="157765" h="230936">
                  <a:moveTo>
                    <a:pt x="0" y="39309"/>
                  </a:moveTo>
                  <a:lnTo>
                    <a:pt x="5583" y="22559"/>
                  </a:lnTo>
                  <a:lnTo>
                    <a:pt x="11902" y="16456"/>
                  </a:lnTo>
                  <a:lnTo>
                    <a:pt x="20789" y="11219"/>
                  </a:lnTo>
                  <a:lnTo>
                    <a:pt x="31389" y="6559"/>
                  </a:lnTo>
                  <a:lnTo>
                    <a:pt x="43130" y="3452"/>
                  </a:lnTo>
                  <a:lnTo>
                    <a:pt x="55631" y="1381"/>
                  </a:lnTo>
                  <a:lnTo>
                    <a:pt x="68641" y="0"/>
                  </a:lnTo>
                  <a:lnTo>
                    <a:pt x="80819" y="1417"/>
                  </a:lnTo>
                  <a:lnTo>
                    <a:pt x="92444" y="4698"/>
                  </a:lnTo>
                  <a:lnTo>
                    <a:pt x="103700" y="9224"/>
                  </a:lnTo>
                  <a:lnTo>
                    <a:pt x="113541" y="14578"/>
                  </a:lnTo>
                  <a:lnTo>
                    <a:pt x="122439" y="20484"/>
                  </a:lnTo>
                  <a:lnTo>
                    <a:pt x="130708" y="26759"/>
                  </a:lnTo>
                  <a:lnTo>
                    <a:pt x="137390" y="34448"/>
                  </a:lnTo>
                  <a:lnTo>
                    <a:pt x="143013" y="43080"/>
                  </a:lnTo>
                  <a:lnTo>
                    <a:pt x="147930" y="52341"/>
                  </a:lnTo>
                  <a:lnTo>
                    <a:pt x="150039" y="63189"/>
                  </a:lnTo>
                  <a:lnTo>
                    <a:pt x="150277" y="75096"/>
                  </a:lnTo>
                  <a:lnTo>
                    <a:pt x="149267" y="87708"/>
                  </a:lnTo>
                  <a:lnTo>
                    <a:pt x="147425" y="101959"/>
                  </a:lnTo>
                  <a:lnTo>
                    <a:pt x="145028" y="117303"/>
                  </a:lnTo>
                  <a:lnTo>
                    <a:pt x="142262" y="133375"/>
                  </a:lnTo>
                  <a:lnTo>
                    <a:pt x="138080" y="147596"/>
                  </a:lnTo>
                  <a:lnTo>
                    <a:pt x="132955" y="160583"/>
                  </a:lnTo>
                  <a:lnTo>
                    <a:pt x="127202" y="172746"/>
                  </a:lnTo>
                  <a:lnTo>
                    <a:pt x="121028" y="184361"/>
                  </a:lnTo>
                  <a:lnTo>
                    <a:pt x="114575" y="195610"/>
                  </a:lnTo>
                  <a:lnTo>
                    <a:pt x="107937" y="206615"/>
                  </a:lnTo>
                  <a:lnTo>
                    <a:pt x="100005" y="215121"/>
                  </a:lnTo>
                  <a:lnTo>
                    <a:pt x="91211" y="221960"/>
                  </a:lnTo>
                  <a:lnTo>
                    <a:pt x="81842" y="227688"/>
                  </a:lnTo>
                  <a:lnTo>
                    <a:pt x="72091" y="230338"/>
                  </a:lnTo>
                  <a:lnTo>
                    <a:pt x="62084" y="230935"/>
                  </a:lnTo>
                  <a:lnTo>
                    <a:pt x="51907" y="230166"/>
                  </a:lnTo>
                  <a:lnTo>
                    <a:pt x="41616" y="227315"/>
                  </a:lnTo>
                  <a:lnTo>
                    <a:pt x="31250" y="223078"/>
                  </a:lnTo>
                  <a:lnTo>
                    <a:pt x="20834" y="217915"/>
                  </a:lnTo>
                  <a:lnTo>
                    <a:pt x="16226" y="212137"/>
                  </a:lnTo>
                  <a:lnTo>
                    <a:pt x="15492" y="205947"/>
                  </a:lnTo>
                  <a:lnTo>
                    <a:pt x="17339" y="199483"/>
                  </a:lnTo>
                  <a:lnTo>
                    <a:pt x="20909" y="192836"/>
                  </a:lnTo>
                  <a:lnTo>
                    <a:pt x="25626" y="186068"/>
                  </a:lnTo>
                  <a:lnTo>
                    <a:pt x="31107" y="179219"/>
                  </a:lnTo>
                  <a:lnTo>
                    <a:pt x="39436" y="174652"/>
                  </a:lnTo>
                  <a:lnTo>
                    <a:pt x="49663" y="171608"/>
                  </a:lnTo>
                  <a:lnTo>
                    <a:pt x="61156" y="169579"/>
                  </a:lnTo>
                  <a:lnTo>
                    <a:pt x="72323" y="169395"/>
                  </a:lnTo>
                  <a:lnTo>
                    <a:pt x="83274" y="170440"/>
                  </a:lnTo>
                  <a:lnTo>
                    <a:pt x="94080" y="172306"/>
                  </a:lnTo>
                  <a:lnTo>
                    <a:pt x="103622" y="175887"/>
                  </a:lnTo>
                  <a:lnTo>
                    <a:pt x="112320" y="180612"/>
                  </a:lnTo>
                  <a:lnTo>
                    <a:pt x="120456" y="186099"/>
                  </a:lnTo>
                  <a:lnTo>
                    <a:pt x="128218" y="192094"/>
                  </a:lnTo>
                  <a:lnTo>
                    <a:pt x="135729" y="198428"/>
                  </a:lnTo>
                  <a:lnTo>
                    <a:pt x="157764" y="21810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6705287" y="5816793"/>
              <a:ext cx="103030" cy="26804"/>
            </a:xfrm>
            <a:custGeom>
              <a:avLst/>
              <a:gdLst/>
              <a:ahLst/>
              <a:cxnLst/>
              <a:rect l="0" t="0" r="0" b="0"/>
              <a:pathLst>
                <a:path w="103030" h="26804">
                  <a:moveTo>
                    <a:pt x="0" y="799"/>
                  </a:moveTo>
                  <a:lnTo>
                    <a:pt x="14432" y="281"/>
                  </a:lnTo>
                  <a:lnTo>
                    <a:pt x="28798" y="0"/>
                  </a:lnTo>
                  <a:lnTo>
                    <a:pt x="43049" y="982"/>
                  </a:lnTo>
                  <a:lnTo>
                    <a:pt x="57225" y="2804"/>
                  </a:lnTo>
                  <a:lnTo>
                    <a:pt x="71349" y="5188"/>
                  </a:lnTo>
                  <a:lnTo>
                    <a:pt x="83103" y="10283"/>
                  </a:lnTo>
                  <a:lnTo>
                    <a:pt x="93277" y="17186"/>
                  </a:lnTo>
                  <a:lnTo>
                    <a:pt x="102395" y="25294"/>
                  </a:lnTo>
                  <a:lnTo>
                    <a:pt x="103029" y="26803"/>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7" name="Freeform 106"/>
          <p:cNvSpPr/>
          <p:nvPr/>
        </p:nvSpPr>
        <p:spPr>
          <a:xfrm>
            <a:off x="6534054" y="5782881"/>
            <a:ext cx="104743" cy="36431"/>
          </a:xfrm>
          <a:custGeom>
            <a:avLst/>
            <a:gdLst/>
            <a:ahLst/>
            <a:cxnLst/>
            <a:rect l="0" t="0" r="0" b="0"/>
            <a:pathLst>
              <a:path w="104743" h="36431">
                <a:moveTo>
                  <a:pt x="104742" y="36430"/>
                </a:moveTo>
                <a:lnTo>
                  <a:pt x="53405" y="15821"/>
                </a:lnTo>
                <a:lnTo>
                  <a:pt x="18381" y="4914"/>
                </a:lnTo>
                <a:lnTo>
                  <a:pt x="0"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4" name="Group 113"/>
          <p:cNvGrpSpPr/>
          <p:nvPr/>
        </p:nvGrpSpPr>
        <p:grpSpPr>
          <a:xfrm>
            <a:off x="5744323" y="5768221"/>
            <a:ext cx="1249077" cy="589847"/>
            <a:chOff x="5744323" y="5768221"/>
            <a:chExt cx="1249077" cy="589847"/>
          </a:xfrm>
        </p:grpSpPr>
        <p:sp>
          <p:nvSpPr>
            <p:cNvPr id="108" name="Freeform 107"/>
            <p:cNvSpPr/>
            <p:nvPr/>
          </p:nvSpPr>
          <p:spPr>
            <a:xfrm>
              <a:off x="5963478" y="5910890"/>
              <a:ext cx="199835" cy="252423"/>
            </a:xfrm>
            <a:custGeom>
              <a:avLst/>
              <a:gdLst/>
              <a:ahLst/>
              <a:cxnLst/>
              <a:rect l="0" t="0" r="0" b="0"/>
              <a:pathLst>
                <a:path w="199835" h="252423">
                  <a:moveTo>
                    <a:pt x="0" y="0"/>
                  </a:moveTo>
                  <a:lnTo>
                    <a:pt x="11167" y="22334"/>
                  </a:lnTo>
                  <a:lnTo>
                    <a:pt x="17962" y="32418"/>
                  </a:lnTo>
                  <a:lnTo>
                    <a:pt x="25998" y="42647"/>
                  </a:lnTo>
                  <a:lnTo>
                    <a:pt x="34861" y="52972"/>
                  </a:lnTo>
                  <a:lnTo>
                    <a:pt x="44276" y="63362"/>
                  </a:lnTo>
                  <a:lnTo>
                    <a:pt x="64086" y="84254"/>
                  </a:lnTo>
                  <a:lnTo>
                    <a:pt x="75445" y="94734"/>
                  </a:lnTo>
                  <a:lnTo>
                    <a:pt x="87692" y="105226"/>
                  </a:lnTo>
                  <a:lnTo>
                    <a:pt x="100532" y="115727"/>
                  </a:lnTo>
                  <a:lnTo>
                    <a:pt x="111429" y="126233"/>
                  </a:lnTo>
                  <a:lnTo>
                    <a:pt x="121031" y="136744"/>
                  </a:lnTo>
                  <a:lnTo>
                    <a:pt x="129769" y="147256"/>
                  </a:lnTo>
                  <a:lnTo>
                    <a:pt x="137932" y="157770"/>
                  </a:lnTo>
                  <a:lnTo>
                    <a:pt x="145711" y="168286"/>
                  </a:lnTo>
                  <a:lnTo>
                    <a:pt x="153235" y="178802"/>
                  </a:lnTo>
                  <a:lnTo>
                    <a:pt x="160588" y="188150"/>
                  </a:lnTo>
                  <a:lnTo>
                    <a:pt x="167827" y="196719"/>
                  </a:lnTo>
                  <a:lnTo>
                    <a:pt x="174990" y="204769"/>
                  </a:lnTo>
                  <a:lnTo>
                    <a:pt x="180934" y="213642"/>
                  </a:lnTo>
                  <a:lnTo>
                    <a:pt x="186065" y="223063"/>
                  </a:lnTo>
                  <a:lnTo>
                    <a:pt x="199834" y="252422"/>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5963478" y="5900372"/>
              <a:ext cx="210353" cy="262941"/>
            </a:xfrm>
            <a:custGeom>
              <a:avLst/>
              <a:gdLst/>
              <a:ahLst/>
              <a:cxnLst/>
              <a:rect l="0" t="0" r="0" b="0"/>
              <a:pathLst>
                <a:path w="210353" h="262941">
                  <a:moveTo>
                    <a:pt x="210352" y="0"/>
                  </a:moveTo>
                  <a:lnTo>
                    <a:pt x="199185" y="11167"/>
                  </a:lnTo>
                  <a:lnTo>
                    <a:pt x="194727" y="17963"/>
                  </a:lnTo>
                  <a:lnTo>
                    <a:pt x="190586" y="25999"/>
                  </a:lnTo>
                  <a:lnTo>
                    <a:pt x="186657" y="34862"/>
                  </a:lnTo>
                  <a:lnTo>
                    <a:pt x="182869" y="45445"/>
                  </a:lnTo>
                  <a:lnTo>
                    <a:pt x="179175" y="57175"/>
                  </a:lnTo>
                  <a:lnTo>
                    <a:pt x="175544" y="69670"/>
                  </a:lnTo>
                  <a:lnTo>
                    <a:pt x="169617" y="81505"/>
                  </a:lnTo>
                  <a:lnTo>
                    <a:pt x="162160" y="92902"/>
                  </a:lnTo>
                  <a:lnTo>
                    <a:pt x="153683" y="104005"/>
                  </a:lnTo>
                  <a:lnTo>
                    <a:pt x="144526" y="114913"/>
                  </a:lnTo>
                  <a:lnTo>
                    <a:pt x="134915" y="125691"/>
                  </a:lnTo>
                  <a:lnTo>
                    <a:pt x="114887" y="147015"/>
                  </a:lnTo>
                  <a:lnTo>
                    <a:pt x="68583" y="194221"/>
                  </a:lnTo>
                  <a:lnTo>
                    <a:pt x="59745" y="201935"/>
                  </a:lnTo>
                  <a:lnTo>
                    <a:pt x="50348" y="209415"/>
                  </a:lnTo>
                  <a:lnTo>
                    <a:pt x="40577" y="216739"/>
                  </a:lnTo>
                  <a:lnTo>
                    <a:pt x="31725" y="225128"/>
                  </a:lnTo>
                  <a:lnTo>
                    <a:pt x="23488" y="234226"/>
                  </a:lnTo>
                  <a:lnTo>
                    <a:pt x="0" y="26294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6268488" y="6016194"/>
              <a:ext cx="252424" cy="20908"/>
            </a:xfrm>
            <a:custGeom>
              <a:avLst/>
              <a:gdLst/>
              <a:ahLst/>
              <a:cxnLst/>
              <a:rect l="0" t="0" r="0" b="0"/>
              <a:pathLst>
                <a:path w="252424" h="20908">
                  <a:moveTo>
                    <a:pt x="0" y="10390"/>
                  </a:moveTo>
                  <a:lnTo>
                    <a:pt x="16750" y="4806"/>
                  </a:lnTo>
                  <a:lnTo>
                    <a:pt x="27528" y="3161"/>
                  </a:lnTo>
                  <a:lnTo>
                    <a:pt x="40555" y="2065"/>
                  </a:lnTo>
                  <a:lnTo>
                    <a:pt x="55084" y="1334"/>
                  </a:lnTo>
                  <a:lnTo>
                    <a:pt x="86809" y="522"/>
                  </a:lnTo>
                  <a:lnTo>
                    <a:pt x="154785" y="0"/>
                  </a:lnTo>
                  <a:lnTo>
                    <a:pt x="170970" y="1126"/>
                  </a:lnTo>
                  <a:lnTo>
                    <a:pt x="186435" y="3045"/>
                  </a:lnTo>
                  <a:lnTo>
                    <a:pt x="252423" y="20907"/>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6331594" y="6131759"/>
              <a:ext cx="168282" cy="1"/>
            </a:xfrm>
            <a:custGeom>
              <a:avLst/>
              <a:gdLst/>
              <a:ahLst/>
              <a:cxnLst/>
              <a:rect l="0" t="0" r="0" b="0"/>
              <a:pathLst>
                <a:path w="168282" h="1">
                  <a:moveTo>
                    <a:pt x="0" y="0"/>
                  </a:moveTo>
                  <a:lnTo>
                    <a:pt x="168281" y="0"/>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6605051" y="5910890"/>
              <a:ext cx="210347" cy="288125"/>
            </a:xfrm>
            <a:custGeom>
              <a:avLst/>
              <a:gdLst/>
              <a:ahLst/>
              <a:cxnLst/>
              <a:rect l="0" t="0" r="0" b="0"/>
              <a:pathLst>
                <a:path w="210347" h="288125">
                  <a:moveTo>
                    <a:pt x="31553" y="0"/>
                  </a:moveTo>
                  <a:lnTo>
                    <a:pt x="95692" y="0"/>
                  </a:lnTo>
                  <a:lnTo>
                    <a:pt x="111708" y="2337"/>
                  </a:lnTo>
                  <a:lnTo>
                    <a:pt x="128229" y="6232"/>
                  </a:lnTo>
                  <a:lnTo>
                    <a:pt x="159830" y="15624"/>
                  </a:lnTo>
                  <a:lnTo>
                    <a:pt x="185561" y="23695"/>
                  </a:lnTo>
                  <a:lnTo>
                    <a:pt x="194993" y="29820"/>
                  </a:lnTo>
                  <a:lnTo>
                    <a:pt x="202450" y="37409"/>
                  </a:lnTo>
                  <a:lnTo>
                    <a:pt x="208590" y="45975"/>
                  </a:lnTo>
                  <a:lnTo>
                    <a:pt x="210346" y="54022"/>
                  </a:lnTo>
                  <a:lnTo>
                    <a:pt x="209179" y="61725"/>
                  </a:lnTo>
                  <a:lnTo>
                    <a:pt x="206065" y="69197"/>
                  </a:lnTo>
                  <a:lnTo>
                    <a:pt x="200482" y="75347"/>
                  </a:lnTo>
                  <a:lnTo>
                    <a:pt x="193254" y="80615"/>
                  </a:lnTo>
                  <a:lnTo>
                    <a:pt x="184930" y="85297"/>
                  </a:lnTo>
                  <a:lnTo>
                    <a:pt x="175875" y="89586"/>
                  </a:lnTo>
                  <a:lnTo>
                    <a:pt x="166332" y="93614"/>
                  </a:lnTo>
                  <a:lnTo>
                    <a:pt x="156464" y="97468"/>
                  </a:lnTo>
                  <a:lnTo>
                    <a:pt x="145212" y="101206"/>
                  </a:lnTo>
                  <a:lnTo>
                    <a:pt x="133035" y="104866"/>
                  </a:lnTo>
                  <a:lnTo>
                    <a:pt x="120243" y="108475"/>
                  </a:lnTo>
                  <a:lnTo>
                    <a:pt x="107040" y="110881"/>
                  </a:lnTo>
                  <a:lnTo>
                    <a:pt x="93564" y="112486"/>
                  </a:lnTo>
                  <a:lnTo>
                    <a:pt x="79906" y="113555"/>
                  </a:lnTo>
                  <a:lnTo>
                    <a:pt x="73138" y="116605"/>
                  </a:lnTo>
                  <a:lnTo>
                    <a:pt x="70962" y="120975"/>
                  </a:lnTo>
                  <a:lnTo>
                    <a:pt x="71849" y="126227"/>
                  </a:lnTo>
                  <a:lnTo>
                    <a:pt x="75947" y="130896"/>
                  </a:lnTo>
                  <a:lnTo>
                    <a:pt x="82184" y="135178"/>
                  </a:lnTo>
                  <a:lnTo>
                    <a:pt x="89848" y="139201"/>
                  </a:lnTo>
                  <a:lnTo>
                    <a:pt x="98463" y="143051"/>
                  </a:lnTo>
                  <a:lnTo>
                    <a:pt x="107712" y="146787"/>
                  </a:lnTo>
                  <a:lnTo>
                    <a:pt x="117385" y="150446"/>
                  </a:lnTo>
                  <a:lnTo>
                    <a:pt x="127338" y="156391"/>
                  </a:lnTo>
                  <a:lnTo>
                    <a:pt x="137480" y="163860"/>
                  </a:lnTo>
                  <a:lnTo>
                    <a:pt x="147748" y="172346"/>
                  </a:lnTo>
                  <a:lnTo>
                    <a:pt x="156930" y="181509"/>
                  </a:lnTo>
                  <a:lnTo>
                    <a:pt x="165389" y="191123"/>
                  </a:lnTo>
                  <a:lnTo>
                    <a:pt x="173365" y="201039"/>
                  </a:lnTo>
                  <a:lnTo>
                    <a:pt x="179851" y="211155"/>
                  </a:lnTo>
                  <a:lnTo>
                    <a:pt x="185344" y="221405"/>
                  </a:lnTo>
                  <a:lnTo>
                    <a:pt x="190174" y="231744"/>
                  </a:lnTo>
                  <a:lnTo>
                    <a:pt x="191057" y="240974"/>
                  </a:lnTo>
                  <a:lnTo>
                    <a:pt x="189309" y="249464"/>
                  </a:lnTo>
                  <a:lnTo>
                    <a:pt x="185805" y="257462"/>
                  </a:lnTo>
                  <a:lnTo>
                    <a:pt x="179965" y="263963"/>
                  </a:lnTo>
                  <a:lnTo>
                    <a:pt x="172564" y="269465"/>
                  </a:lnTo>
                  <a:lnTo>
                    <a:pt x="164124" y="274302"/>
                  </a:lnTo>
                  <a:lnTo>
                    <a:pt x="153824" y="278695"/>
                  </a:lnTo>
                  <a:lnTo>
                    <a:pt x="142282" y="282792"/>
                  </a:lnTo>
                  <a:lnTo>
                    <a:pt x="129913" y="286692"/>
                  </a:lnTo>
                  <a:lnTo>
                    <a:pt x="118162" y="288124"/>
                  </a:lnTo>
                  <a:lnTo>
                    <a:pt x="106821" y="287910"/>
                  </a:lnTo>
                  <a:lnTo>
                    <a:pt x="95756" y="286598"/>
                  </a:lnTo>
                  <a:lnTo>
                    <a:pt x="83704" y="285724"/>
                  </a:lnTo>
                  <a:lnTo>
                    <a:pt x="70995" y="285141"/>
                  </a:lnTo>
                  <a:lnTo>
                    <a:pt x="57848" y="284753"/>
                  </a:lnTo>
                  <a:lnTo>
                    <a:pt x="45577" y="283325"/>
                  </a:lnTo>
                  <a:lnTo>
                    <a:pt x="33891" y="281204"/>
                  </a:lnTo>
                  <a:lnTo>
                    <a:pt x="0" y="273458"/>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5744323" y="5768221"/>
              <a:ext cx="1249077" cy="589847"/>
            </a:xfrm>
            <a:custGeom>
              <a:avLst/>
              <a:gdLst/>
              <a:ahLst/>
              <a:cxnLst/>
              <a:rect l="0" t="0" r="0" b="0"/>
              <a:pathLst>
                <a:path w="1249077" h="589847">
                  <a:moveTo>
                    <a:pt x="1113151" y="69046"/>
                  </a:moveTo>
                  <a:lnTo>
                    <a:pt x="1080733" y="60649"/>
                  </a:lnTo>
                  <a:lnTo>
                    <a:pt x="1049789" y="51106"/>
                  </a:lnTo>
                  <a:lnTo>
                    <a:pt x="1017248" y="42046"/>
                  </a:lnTo>
                  <a:lnTo>
                    <a:pt x="979689" y="37673"/>
                  </a:lnTo>
                  <a:lnTo>
                    <a:pt x="945837" y="29496"/>
                  </a:lnTo>
                  <a:lnTo>
                    <a:pt x="913603" y="19671"/>
                  </a:lnTo>
                  <a:lnTo>
                    <a:pt x="880680" y="10528"/>
                  </a:lnTo>
                  <a:lnTo>
                    <a:pt x="841839" y="7300"/>
                  </a:lnTo>
                  <a:lnTo>
                    <a:pt x="814547" y="6544"/>
                  </a:lnTo>
                  <a:lnTo>
                    <a:pt x="786836" y="3093"/>
                  </a:lnTo>
                  <a:lnTo>
                    <a:pt x="760107" y="0"/>
                  </a:lnTo>
                  <a:lnTo>
                    <a:pt x="711265" y="4420"/>
                  </a:lnTo>
                  <a:lnTo>
                    <a:pt x="684450" y="5265"/>
                  </a:lnTo>
                  <a:lnTo>
                    <a:pt x="609605" y="5851"/>
                  </a:lnTo>
                  <a:lnTo>
                    <a:pt x="578888" y="9017"/>
                  </a:lnTo>
                  <a:lnTo>
                    <a:pt x="548487" y="13151"/>
                  </a:lnTo>
                  <a:lnTo>
                    <a:pt x="515498" y="14988"/>
                  </a:lnTo>
                  <a:lnTo>
                    <a:pt x="481359" y="15805"/>
                  </a:lnTo>
                  <a:lnTo>
                    <a:pt x="417416" y="16329"/>
                  </a:lnTo>
                  <a:lnTo>
                    <a:pt x="388295" y="19516"/>
                  </a:lnTo>
                  <a:lnTo>
                    <a:pt x="358602" y="23660"/>
                  </a:lnTo>
                  <a:lnTo>
                    <a:pt x="325929" y="25502"/>
                  </a:lnTo>
                  <a:lnTo>
                    <a:pt x="298163" y="29437"/>
                  </a:lnTo>
                  <a:lnTo>
                    <a:pt x="271799" y="33912"/>
                  </a:lnTo>
                  <a:lnTo>
                    <a:pt x="240605" y="35901"/>
                  </a:lnTo>
                  <a:lnTo>
                    <a:pt x="210380" y="39902"/>
                  </a:lnTo>
                  <a:lnTo>
                    <a:pt x="182533" y="45576"/>
                  </a:lnTo>
                  <a:lnTo>
                    <a:pt x="147146" y="55340"/>
                  </a:lnTo>
                  <a:lnTo>
                    <a:pt x="114458" y="66803"/>
                  </a:lnTo>
                  <a:lnTo>
                    <a:pt x="82568" y="84482"/>
                  </a:lnTo>
                  <a:lnTo>
                    <a:pt x="61454" y="97720"/>
                  </a:lnTo>
                  <a:lnTo>
                    <a:pt x="43500" y="114511"/>
                  </a:lnTo>
                  <a:lnTo>
                    <a:pt x="35440" y="123897"/>
                  </a:lnTo>
                  <a:lnTo>
                    <a:pt x="28899" y="133660"/>
                  </a:lnTo>
                  <a:lnTo>
                    <a:pt x="23369" y="143675"/>
                  </a:lnTo>
                  <a:lnTo>
                    <a:pt x="18513" y="153857"/>
                  </a:lnTo>
                  <a:lnTo>
                    <a:pt x="15276" y="166488"/>
                  </a:lnTo>
                  <a:lnTo>
                    <a:pt x="13118" y="180752"/>
                  </a:lnTo>
                  <a:lnTo>
                    <a:pt x="11680" y="196105"/>
                  </a:lnTo>
                  <a:lnTo>
                    <a:pt x="9552" y="211014"/>
                  </a:lnTo>
                  <a:lnTo>
                    <a:pt x="6965" y="225629"/>
                  </a:lnTo>
                  <a:lnTo>
                    <a:pt x="4072" y="240046"/>
                  </a:lnTo>
                  <a:lnTo>
                    <a:pt x="2143" y="254332"/>
                  </a:lnTo>
                  <a:lnTo>
                    <a:pt x="857" y="268531"/>
                  </a:lnTo>
                  <a:lnTo>
                    <a:pt x="0" y="282670"/>
                  </a:lnTo>
                  <a:lnTo>
                    <a:pt x="597" y="296771"/>
                  </a:lnTo>
                  <a:lnTo>
                    <a:pt x="2163" y="310847"/>
                  </a:lnTo>
                  <a:lnTo>
                    <a:pt x="4376" y="324905"/>
                  </a:lnTo>
                  <a:lnTo>
                    <a:pt x="7020" y="338951"/>
                  </a:lnTo>
                  <a:lnTo>
                    <a:pt x="13075" y="367023"/>
                  </a:lnTo>
                  <a:lnTo>
                    <a:pt x="17494" y="379885"/>
                  </a:lnTo>
                  <a:lnTo>
                    <a:pt x="22777" y="391965"/>
                  </a:lnTo>
                  <a:lnTo>
                    <a:pt x="28637" y="403525"/>
                  </a:lnTo>
                  <a:lnTo>
                    <a:pt x="36049" y="413569"/>
                  </a:lnTo>
                  <a:lnTo>
                    <a:pt x="53633" y="430961"/>
                  </a:lnTo>
                  <a:lnTo>
                    <a:pt x="73135" y="446482"/>
                  </a:lnTo>
                  <a:lnTo>
                    <a:pt x="94658" y="461171"/>
                  </a:lnTo>
                  <a:lnTo>
                    <a:pt x="119805" y="475490"/>
                  </a:lnTo>
                  <a:lnTo>
                    <a:pt x="146562" y="489644"/>
                  </a:lnTo>
                  <a:lnTo>
                    <a:pt x="174037" y="502558"/>
                  </a:lnTo>
                  <a:lnTo>
                    <a:pt x="201829" y="512192"/>
                  </a:lnTo>
                  <a:lnTo>
                    <a:pt x="238173" y="524186"/>
                  </a:lnTo>
                  <a:lnTo>
                    <a:pt x="266562" y="534660"/>
                  </a:lnTo>
                  <a:lnTo>
                    <a:pt x="296319" y="545937"/>
                  </a:lnTo>
                  <a:lnTo>
                    <a:pt x="335118" y="558856"/>
                  </a:lnTo>
                  <a:lnTo>
                    <a:pt x="366132" y="566429"/>
                  </a:lnTo>
                  <a:lnTo>
                    <a:pt x="402509" y="570575"/>
                  </a:lnTo>
                  <a:lnTo>
                    <a:pt x="440880" y="573585"/>
                  </a:lnTo>
                  <a:lnTo>
                    <a:pt x="477411" y="578819"/>
                  </a:lnTo>
                  <a:lnTo>
                    <a:pt x="510008" y="581924"/>
                  </a:lnTo>
                  <a:lnTo>
                    <a:pt x="542414" y="583304"/>
                  </a:lnTo>
                  <a:lnTo>
                    <a:pt x="580189" y="583918"/>
                  </a:lnTo>
                  <a:lnTo>
                    <a:pt x="611002" y="587306"/>
                  </a:lnTo>
                  <a:lnTo>
                    <a:pt x="624127" y="589846"/>
                  </a:lnTo>
                  <a:lnTo>
                    <a:pt x="648059" y="589552"/>
                  </a:lnTo>
                  <a:lnTo>
                    <a:pt x="673887" y="586694"/>
                  </a:lnTo>
                  <a:lnTo>
                    <a:pt x="708739" y="585424"/>
                  </a:lnTo>
                  <a:lnTo>
                    <a:pt x="773365" y="584709"/>
                  </a:lnTo>
                  <a:lnTo>
                    <a:pt x="807877" y="581426"/>
                  </a:lnTo>
                  <a:lnTo>
                    <a:pt x="935567" y="559692"/>
                  </a:lnTo>
                  <a:lnTo>
                    <a:pt x="967613" y="552778"/>
                  </a:lnTo>
                  <a:lnTo>
                    <a:pt x="981067" y="549298"/>
                  </a:lnTo>
                  <a:lnTo>
                    <a:pt x="1008481" y="536082"/>
                  </a:lnTo>
                  <a:lnTo>
                    <a:pt x="1035078" y="520859"/>
                  </a:lnTo>
                  <a:lnTo>
                    <a:pt x="1068593" y="504551"/>
                  </a:lnTo>
                  <a:lnTo>
                    <a:pt x="1085946" y="492043"/>
                  </a:lnTo>
                  <a:lnTo>
                    <a:pt x="1120022" y="466277"/>
                  </a:lnTo>
                  <a:lnTo>
                    <a:pt x="1131755" y="456572"/>
                  </a:lnTo>
                  <a:lnTo>
                    <a:pt x="1143083" y="446596"/>
                  </a:lnTo>
                  <a:lnTo>
                    <a:pt x="1163850" y="427331"/>
                  </a:lnTo>
                  <a:lnTo>
                    <a:pt x="1180871" y="410978"/>
                  </a:lnTo>
                  <a:lnTo>
                    <a:pt x="1188681" y="401008"/>
                  </a:lnTo>
                  <a:lnTo>
                    <a:pt x="1196226" y="389687"/>
                  </a:lnTo>
                  <a:lnTo>
                    <a:pt x="1203593" y="377465"/>
                  </a:lnTo>
                  <a:lnTo>
                    <a:pt x="1210841" y="364642"/>
                  </a:lnTo>
                  <a:lnTo>
                    <a:pt x="1225128" y="337930"/>
                  </a:lnTo>
                  <a:lnTo>
                    <a:pt x="1231041" y="324262"/>
                  </a:lnTo>
                  <a:lnTo>
                    <a:pt x="1236153" y="310476"/>
                  </a:lnTo>
                  <a:lnTo>
                    <a:pt x="1240728" y="296611"/>
                  </a:lnTo>
                  <a:lnTo>
                    <a:pt x="1243779" y="282693"/>
                  </a:lnTo>
                  <a:lnTo>
                    <a:pt x="1245813" y="268740"/>
                  </a:lnTo>
                  <a:lnTo>
                    <a:pt x="1247168" y="254763"/>
                  </a:lnTo>
                  <a:lnTo>
                    <a:pt x="1248072" y="239602"/>
                  </a:lnTo>
                  <a:lnTo>
                    <a:pt x="1249076" y="207175"/>
                  </a:lnTo>
                  <a:lnTo>
                    <a:pt x="1247007" y="191516"/>
                  </a:lnTo>
                  <a:lnTo>
                    <a:pt x="1243290" y="176402"/>
                  </a:lnTo>
                  <a:lnTo>
                    <a:pt x="1238475" y="161652"/>
                  </a:lnTo>
                  <a:lnTo>
                    <a:pt x="1232927" y="148313"/>
                  </a:lnTo>
                  <a:lnTo>
                    <a:pt x="1226892" y="135913"/>
                  </a:lnTo>
                  <a:lnTo>
                    <a:pt x="1220531" y="124142"/>
                  </a:lnTo>
                  <a:lnTo>
                    <a:pt x="1213953" y="112788"/>
                  </a:lnTo>
                  <a:lnTo>
                    <a:pt x="1200412" y="90824"/>
                  </a:lnTo>
                  <a:lnTo>
                    <a:pt x="1180369" y="72492"/>
                  </a:lnTo>
                  <a:lnTo>
                    <a:pt x="1134998" y="41679"/>
                  </a:lnTo>
                  <a:lnTo>
                    <a:pt x="1110395" y="33510"/>
                  </a:lnTo>
                  <a:lnTo>
                    <a:pt x="1060563" y="26975"/>
                  </a:lnTo>
                </a:path>
              </a:pathLst>
            </a:custGeom>
            <a:ln w="381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5" name="Freeform 114"/>
          <p:cNvSpPr/>
          <p:nvPr/>
        </p:nvSpPr>
        <p:spPr>
          <a:xfrm>
            <a:off x="7478012" y="2114037"/>
            <a:ext cx="305011" cy="5143107"/>
          </a:xfrm>
          <a:custGeom>
            <a:avLst/>
            <a:gdLst/>
            <a:ahLst/>
            <a:cxnLst/>
            <a:rect l="0" t="0" r="0" b="0"/>
            <a:pathLst>
              <a:path w="305011" h="5143107">
                <a:moveTo>
                  <a:pt x="0" y="0"/>
                </a:moveTo>
                <a:lnTo>
                  <a:pt x="1169" y="33587"/>
                </a:lnTo>
                <a:lnTo>
                  <a:pt x="8397" y="71759"/>
                </a:lnTo>
                <a:lnTo>
                  <a:pt x="14639" y="98894"/>
                </a:lnTo>
                <a:lnTo>
                  <a:pt x="21309" y="132768"/>
                </a:lnTo>
                <a:lnTo>
                  <a:pt x="28168" y="167690"/>
                </a:lnTo>
                <a:lnTo>
                  <a:pt x="37432" y="208229"/>
                </a:lnTo>
                <a:lnTo>
                  <a:pt x="44270" y="260097"/>
                </a:lnTo>
                <a:lnTo>
                  <a:pt x="50124" y="296767"/>
                </a:lnTo>
                <a:lnTo>
                  <a:pt x="57685" y="351036"/>
                </a:lnTo>
                <a:lnTo>
                  <a:pt x="67083" y="387207"/>
                </a:lnTo>
                <a:lnTo>
                  <a:pt x="75879" y="461249"/>
                </a:lnTo>
                <a:lnTo>
                  <a:pt x="84810" y="504393"/>
                </a:lnTo>
                <a:lnTo>
                  <a:pt x="91740" y="549897"/>
                </a:lnTo>
                <a:lnTo>
                  <a:pt x="99665" y="612038"/>
                </a:lnTo>
                <a:lnTo>
                  <a:pt x="129756" y="764422"/>
                </a:lnTo>
                <a:lnTo>
                  <a:pt x="138927" y="848828"/>
                </a:lnTo>
                <a:lnTo>
                  <a:pt x="164861" y="987991"/>
                </a:lnTo>
                <a:lnTo>
                  <a:pt x="174150" y="1036631"/>
                </a:lnTo>
                <a:lnTo>
                  <a:pt x="176733" y="1070356"/>
                </a:lnTo>
                <a:lnTo>
                  <a:pt x="171648" y="1104822"/>
                </a:lnTo>
                <a:lnTo>
                  <a:pt x="167020" y="1122193"/>
                </a:lnTo>
                <a:lnTo>
                  <a:pt x="164994" y="1157076"/>
                </a:lnTo>
                <a:lnTo>
                  <a:pt x="173215" y="1227081"/>
                </a:lnTo>
                <a:lnTo>
                  <a:pt x="181180" y="1311587"/>
                </a:lnTo>
                <a:lnTo>
                  <a:pt x="189414" y="1392803"/>
                </a:lnTo>
                <a:lnTo>
                  <a:pt x="198231" y="1479604"/>
                </a:lnTo>
                <a:lnTo>
                  <a:pt x="206746" y="1549618"/>
                </a:lnTo>
                <a:lnTo>
                  <a:pt x="215461" y="1637243"/>
                </a:lnTo>
                <a:lnTo>
                  <a:pt x="223273" y="1716562"/>
                </a:lnTo>
                <a:lnTo>
                  <a:pt x="231488" y="1808363"/>
                </a:lnTo>
                <a:lnTo>
                  <a:pt x="240837" y="1907902"/>
                </a:lnTo>
                <a:lnTo>
                  <a:pt x="250168" y="2029938"/>
                </a:lnTo>
                <a:lnTo>
                  <a:pt x="252335" y="2171301"/>
                </a:lnTo>
                <a:lnTo>
                  <a:pt x="252423" y="2435077"/>
                </a:lnTo>
                <a:lnTo>
                  <a:pt x="261478" y="2550677"/>
                </a:lnTo>
                <a:lnTo>
                  <a:pt x="262882" y="2705427"/>
                </a:lnTo>
                <a:lnTo>
                  <a:pt x="270166" y="2860686"/>
                </a:lnTo>
                <a:lnTo>
                  <a:pt x="273329" y="3013442"/>
                </a:lnTo>
                <a:lnTo>
                  <a:pt x="273455" y="3182851"/>
                </a:lnTo>
                <a:lnTo>
                  <a:pt x="282513" y="3297516"/>
                </a:lnTo>
                <a:lnTo>
                  <a:pt x="283918" y="3449064"/>
                </a:lnTo>
                <a:lnTo>
                  <a:pt x="283974" y="3625053"/>
                </a:lnTo>
                <a:lnTo>
                  <a:pt x="293031" y="3733713"/>
                </a:lnTo>
                <a:lnTo>
                  <a:pt x="294455" y="3888096"/>
                </a:lnTo>
                <a:lnTo>
                  <a:pt x="294493" y="4256122"/>
                </a:lnTo>
                <a:lnTo>
                  <a:pt x="285437" y="4352242"/>
                </a:lnTo>
                <a:lnTo>
                  <a:pt x="284013" y="4508582"/>
                </a:lnTo>
                <a:lnTo>
                  <a:pt x="283975" y="4745336"/>
                </a:lnTo>
                <a:lnTo>
                  <a:pt x="294687" y="4869034"/>
                </a:lnTo>
                <a:lnTo>
                  <a:pt x="303950" y="4981349"/>
                </a:lnTo>
                <a:lnTo>
                  <a:pt x="304801" y="5057137"/>
                </a:lnTo>
                <a:lnTo>
                  <a:pt x="305010" y="514310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4" name="Group 123"/>
          <p:cNvGrpSpPr/>
          <p:nvPr/>
        </p:nvGrpSpPr>
        <p:grpSpPr>
          <a:xfrm>
            <a:off x="8550807" y="2483615"/>
            <a:ext cx="988655" cy="208891"/>
            <a:chOff x="8550807" y="2483615"/>
            <a:chExt cx="988655" cy="208891"/>
          </a:xfrm>
        </p:grpSpPr>
        <p:sp>
          <p:nvSpPr>
            <p:cNvPr id="116" name="Freeform 115"/>
            <p:cNvSpPr/>
            <p:nvPr/>
          </p:nvSpPr>
          <p:spPr>
            <a:xfrm>
              <a:off x="8603395" y="2513706"/>
              <a:ext cx="10518" cy="178800"/>
            </a:xfrm>
            <a:custGeom>
              <a:avLst/>
              <a:gdLst/>
              <a:ahLst/>
              <a:cxnLst/>
              <a:rect l="0" t="0" r="0" b="0"/>
              <a:pathLst>
                <a:path w="10518" h="178800">
                  <a:moveTo>
                    <a:pt x="0" y="0"/>
                  </a:moveTo>
                  <a:lnTo>
                    <a:pt x="0" y="58556"/>
                  </a:lnTo>
                  <a:lnTo>
                    <a:pt x="1168" y="71758"/>
                  </a:lnTo>
                  <a:lnTo>
                    <a:pt x="3116" y="85235"/>
                  </a:lnTo>
                  <a:lnTo>
                    <a:pt x="5584" y="98893"/>
                  </a:lnTo>
                  <a:lnTo>
                    <a:pt x="7228" y="112673"/>
                  </a:lnTo>
                  <a:lnTo>
                    <a:pt x="8324" y="126535"/>
                  </a:lnTo>
                  <a:lnTo>
                    <a:pt x="10517" y="17879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8550807" y="2618882"/>
              <a:ext cx="31554" cy="1"/>
            </a:xfrm>
            <a:custGeom>
              <a:avLst/>
              <a:gdLst/>
              <a:ahLst/>
              <a:cxnLst/>
              <a:rect l="0" t="0" r="0" b="0"/>
              <a:pathLst>
                <a:path w="31554" h="1">
                  <a:moveTo>
                    <a:pt x="0" y="0"/>
                  </a:moveTo>
                  <a:lnTo>
                    <a:pt x="31553"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8719089" y="2483615"/>
              <a:ext cx="134918" cy="208891"/>
            </a:xfrm>
            <a:custGeom>
              <a:avLst/>
              <a:gdLst/>
              <a:ahLst/>
              <a:cxnLst/>
              <a:rect l="0" t="0" r="0" b="0"/>
              <a:pathLst>
                <a:path w="134918" h="208891">
                  <a:moveTo>
                    <a:pt x="0" y="9055"/>
                  </a:moveTo>
                  <a:lnTo>
                    <a:pt x="16750" y="3472"/>
                  </a:lnTo>
                  <a:lnTo>
                    <a:pt x="26358" y="1827"/>
                  </a:lnTo>
                  <a:lnTo>
                    <a:pt x="37439" y="731"/>
                  </a:lnTo>
                  <a:lnTo>
                    <a:pt x="49500" y="0"/>
                  </a:lnTo>
                  <a:lnTo>
                    <a:pt x="62216" y="681"/>
                  </a:lnTo>
                  <a:lnTo>
                    <a:pt x="75367" y="2304"/>
                  </a:lnTo>
                  <a:lnTo>
                    <a:pt x="88809" y="4554"/>
                  </a:lnTo>
                  <a:lnTo>
                    <a:pt x="101276" y="7223"/>
                  </a:lnTo>
                  <a:lnTo>
                    <a:pt x="113094" y="10171"/>
                  </a:lnTo>
                  <a:lnTo>
                    <a:pt x="124478" y="13305"/>
                  </a:lnTo>
                  <a:lnTo>
                    <a:pt x="130898" y="18900"/>
                  </a:lnTo>
                  <a:lnTo>
                    <a:pt x="134010" y="26136"/>
                  </a:lnTo>
                  <a:lnTo>
                    <a:pt x="134917" y="34466"/>
                  </a:lnTo>
                  <a:lnTo>
                    <a:pt x="134352" y="43525"/>
                  </a:lnTo>
                  <a:lnTo>
                    <a:pt x="132807" y="53071"/>
                  </a:lnTo>
                  <a:lnTo>
                    <a:pt x="130608" y="62940"/>
                  </a:lnTo>
                  <a:lnTo>
                    <a:pt x="126805" y="73025"/>
                  </a:lnTo>
                  <a:lnTo>
                    <a:pt x="121933" y="83255"/>
                  </a:lnTo>
                  <a:lnTo>
                    <a:pt x="116347" y="93580"/>
                  </a:lnTo>
                  <a:lnTo>
                    <a:pt x="110286" y="102801"/>
                  </a:lnTo>
                  <a:lnTo>
                    <a:pt x="103908" y="111286"/>
                  </a:lnTo>
                  <a:lnTo>
                    <a:pt x="97319" y="119279"/>
                  </a:lnTo>
                  <a:lnTo>
                    <a:pt x="90589" y="128114"/>
                  </a:lnTo>
                  <a:lnTo>
                    <a:pt x="76879" y="147280"/>
                  </a:lnTo>
                  <a:lnTo>
                    <a:pt x="68782" y="156130"/>
                  </a:lnTo>
                  <a:lnTo>
                    <a:pt x="59878" y="164368"/>
                  </a:lnTo>
                  <a:lnTo>
                    <a:pt x="50436" y="172197"/>
                  </a:lnTo>
                  <a:lnTo>
                    <a:pt x="41804" y="179753"/>
                  </a:lnTo>
                  <a:lnTo>
                    <a:pt x="33713" y="187128"/>
                  </a:lnTo>
                  <a:lnTo>
                    <a:pt x="10517" y="20889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8719089" y="2597846"/>
              <a:ext cx="94659" cy="21037"/>
            </a:xfrm>
            <a:custGeom>
              <a:avLst/>
              <a:gdLst/>
              <a:ahLst/>
              <a:cxnLst/>
              <a:rect l="0" t="0" r="0" b="0"/>
              <a:pathLst>
                <a:path w="94659" h="21037">
                  <a:moveTo>
                    <a:pt x="0" y="21036"/>
                  </a:moveTo>
                  <a:lnTo>
                    <a:pt x="16750" y="15452"/>
                  </a:lnTo>
                  <a:lnTo>
                    <a:pt x="26358" y="12639"/>
                  </a:lnTo>
                  <a:lnTo>
                    <a:pt x="37439" y="9595"/>
                  </a:lnTo>
                  <a:lnTo>
                    <a:pt x="94658"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9129275" y="2545258"/>
              <a:ext cx="10519" cy="94660"/>
            </a:xfrm>
            <a:custGeom>
              <a:avLst/>
              <a:gdLst/>
              <a:ahLst/>
              <a:cxnLst/>
              <a:rect l="0" t="0" r="0" b="0"/>
              <a:pathLst>
                <a:path w="10519" h="94660">
                  <a:moveTo>
                    <a:pt x="0" y="0"/>
                  </a:moveTo>
                  <a:lnTo>
                    <a:pt x="5584" y="16751"/>
                  </a:lnTo>
                  <a:lnTo>
                    <a:pt x="7229" y="26359"/>
                  </a:lnTo>
                  <a:lnTo>
                    <a:pt x="8325" y="37439"/>
                  </a:lnTo>
                  <a:lnTo>
                    <a:pt x="10518" y="9465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a:off x="9097722" y="2597846"/>
              <a:ext cx="42072" cy="1"/>
            </a:xfrm>
            <a:custGeom>
              <a:avLst/>
              <a:gdLst/>
              <a:ahLst/>
              <a:cxnLst/>
              <a:rect l="0" t="0" r="0" b="0"/>
              <a:pathLst>
                <a:path w="42072" h="1">
                  <a:moveTo>
                    <a:pt x="0" y="0"/>
                  </a:moveTo>
                  <a:lnTo>
                    <a:pt x="42071"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9297557" y="2493104"/>
              <a:ext cx="178645" cy="199402"/>
            </a:xfrm>
            <a:custGeom>
              <a:avLst/>
              <a:gdLst/>
              <a:ahLst/>
              <a:cxnLst/>
              <a:rect l="0" t="0" r="0" b="0"/>
              <a:pathLst>
                <a:path w="178645" h="199402">
                  <a:moveTo>
                    <a:pt x="0" y="10084"/>
                  </a:moveTo>
                  <a:lnTo>
                    <a:pt x="16750" y="4501"/>
                  </a:lnTo>
                  <a:lnTo>
                    <a:pt x="27527" y="2856"/>
                  </a:lnTo>
                  <a:lnTo>
                    <a:pt x="40555" y="1759"/>
                  </a:lnTo>
                  <a:lnTo>
                    <a:pt x="55083" y="1028"/>
                  </a:lnTo>
                  <a:lnTo>
                    <a:pt x="86808" y="216"/>
                  </a:lnTo>
                  <a:lnTo>
                    <a:pt x="103449" y="0"/>
                  </a:lnTo>
                  <a:lnTo>
                    <a:pt x="118048" y="1024"/>
                  </a:lnTo>
                  <a:lnTo>
                    <a:pt x="131286" y="2875"/>
                  </a:lnTo>
                  <a:lnTo>
                    <a:pt x="143618" y="5278"/>
                  </a:lnTo>
                  <a:lnTo>
                    <a:pt x="154176" y="9217"/>
                  </a:lnTo>
                  <a:lnTo>
                    <a:pt x="163553" y="14181"/>
                  </a:lnTo>
                  <a:lnTo>
                    <a:pt x="172140" y="19827"/>
                  </a:lnTo>
                  <a:lnTo>
                    <a:pt x="176698" y="29434"/>
                  </a:lnTo>
                  <a:lnTo>
                    <a:pt x="178566" y="41682"/>
                  </a:lnTo>
                  <a:lnTo>
                    <a:pt x="178644" y="55691"/>
                  </a:lnTo>
                  <a:lnTo>
                    <a:pt x="175190" y="69704"/>
                  </a:lnTo>
                  <a:lnTo>
                    <a:pt x="169381" y="83721"/>
                  </a:lnTo>
                  <a:lnTo>
                    <a:pt x="162002" y="97740"/>
                  </a:lnTo>
                  <a:lnTo>
                    <a:pt x="153578" y="110591"/>
                  </a:lnTo>
                  <a:lnTo>
                    <a:pt x="144455" y="122665"/>
                  </a:lnTo>
                  <a:lnTo>
                    <a:pt x="134868" y="134220"/>
                  </a:lnTo>
                  <a:lnTo>
                    <a:pt x="126139" y="145429"/>
                  </a:lnTo>
                  <a:lnTo>
                    <a:pt x="117983" y="156408"/>
                  </a:lnTo>
                  <a:lnTo>
                    <a:pt x="94658" y="19940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9381697" y="2566294"/>
              <a:ext cx="157765" cy="21036"/>
            </a:xfrm>
            <a:custGeom>
              <a:avLst/>
              <a:gdLst/>
              <a:ahLst/>
              <a:cxnLst/>
              <a:rect l="0" t="0" r="0" b="0"/>
              <a:pathLst>
                <a:path w="157765" h="21036">
                  <a:moveTo>
                    <a:pt x="0" y="21035"/>
                  </a:moveTo>
                  <a:lnTo>
                    <a:pt x="22334" y="21035"/>
                  </a:lnTo>
                  <a:lnTo>
                    <a:pt x="34756" y="19866"/>
                  </a:lnTo>
                  <a:lnTo>
                    <a:pt x="48880" y="17918"/>
                  </a:lnTo>
                  <a:lnTo>
                    <a:pt x="157764"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5" name="Group 144"/>
          <p:cNvGrpSpPr/>
          <p:nvPr/>
        </p:nvGrpSpPr>
        <p:grpSpPr>
          <a:xfrm>
            <a:off x="8056480" y="2766140"/>
            <a:ext cx="1756440" cy="2397277"/>
            <a:chOff x="8056480" y="2766140"/>
            <a:chExt cx="1756440" cy="2397277"/>
          </a:xfrm>
        </p:grpSpPr>
        <p:sp>
          <p:nvSpPr>
            <p:cNvPr id="125" name="Freeform 124"/>
            <p:cNvSpPr/>
            <p:nvPr/>
          </p:nvSpPr>
          <p:spPr>
            <a:xfrm>
              <a:off x="8298384" y="2766140"/>
              <a:ext cx="1335737" cy="94647"/>
            </a:xfrm>
            <a:custGeom>
              <a:avLst/>
              <a:gdLst/>
              <a:ahLst/>
              <a:cxnLst/>
              <a:rect l="0" t="0" r="0" b="0"/>
              <a:pathLst>
                <a:path w="1335737" h="94647">
                  <a:moveTo>
                    <a:pt x="0" y="94646"/>
                  </a:moveTo>
                  <a:lnTo>
                    <a:pt x="74171" y="69923"/>
                  </a:lnTo>
                  <a:lnTo>
                    <a:pt x="86844" y="66478"/>
                  </a:lnTo>
                  <a:lnTo>
                    <a:pt x="101135" y="63012"/>
                  </a:lnTo>
                  <a:lnTo>
                    <a:pt x="116506" y="59534"/>
                  </a:lnTo>
                  <a:lnTo>
                    <a:pt x="130258" y="56046"/>
                  </a:lnTo>
                  <a:lnTo>
                    <a:pt x="142933" y="52552"/>
                  </a:lnTo>
                  <a:lnTo>
                    <a:pt x="166365" y="45553"/>
                  </a:lnTo>
                  <a:lnTo>
                    <a:pt x="188465" y="38548"/>
                  </a:lnTo>
                  <a:lnTo>
                    <a:pt x="202773" y="35043"/>
                  </a:lnTo>
                  <a:lnTo>
                    <a:pt x="219323" y="31539"/>
                  </a:lnTo>
                  <a:lnTo>
                    <a:pt x="237368" y="28033"/>
                  </a:lnTo>
                  <a:lnTo>
                    <a:pt x="279232" y="21022"/>
                  </a:lnTo>
                  <a:lnTo>
                    <a:pt x="301849" y="17517"/>
                  </a:lnTo>
                  <a:lnTo>
                    <a:pt x="325106" y="15180"/>
                  </a:lnTo>
                  <a:lnTo>
                    <a:pt x="348792" y="13622"/>
                  </a:lnTo>
                  <a:lnTo>
                    <a:pt x="393418" y="11891"/>
                  </a:lnTo>
                  <a:lnTo>
                    <a:pt x="428834" y="11121"/>
                  </a:lnTo>
                  <a:lnTo>
                    <a:pt x="448328" y="9747"/>
                  </a:lnTo>
                  <a:lnTo>
                    <a:pt x="469504" y="7663"/>
                  </a:lnTo>
                  <a:lnTo>
                    <a:pt x="491802" y="5104"/>
                  </a:lnTo>
                  <a:lnTo>
                    <a:pt x="514848" y="3399"/>
                  </a:lnTo>
                  <a:lnTo>
                    <a:pt x="538392" y="2262"/>
                  </a:lnTo>
                  <a:lnTo>
                    <a:pt x="586366" y="999"/>
                  </a:lnTo>
                  <a:lnTo>
                    <a:pt x="792439" y="0"/>
                  </a:lnTo>
                  <a:lnTo>
                    <a:pt x="809931" y="1164"/>
                  </a:lnTo>
                  <a:lnTo>
                    <a:pt x="826266" y="3109"/>
                  </a:lnTo>
                  <a:lnTo>
                    <a:pt x="841831" y="5575"/>
                  </a:lnTo>
                  <a:lnTo>
                    <a:pt x="880940" y="8314"/>
                  </a:lnTo>
                  <a:lnTo>
                    <a:pt x="923253" y="9532"/>
                  </a:lnTo>
                  <a:lnTo>
                    <a:pt x="1021521" y="10377"/>
                  </a:lnTo>
                  <a:lnTo>
                    <a:pt x="1078119" y="10468"/>
                  </a:lnTo>
                  <a:lnTo>
                    <a:pt x="1096211" y="11649"/>
                  </a:lnTo>
                  <a:lnTo>
                    <a:pt x="1114116" y="13605"/>
                  </a:lnTo>
                  <a:lnTo>
                    <a:pt x="1131896" y="16078"/>
                  </a:lnTo>
                  <a:lnTo>
                    <a:pt x="1164115" y="18825"/>
                  </a:lnTo>
                  <a:lnTo>
                    <a:pt x="1194017" y="20046"/>
                  </a:lnTo>
                  <a:lnTo>
                    <a:pt x="1222888" y="20589"/>
                  </a:lnTo>
                  <a:lnTo>
                    <a:pt x="1235963" y="21902"/>
                  </a:lnTo>
                  <a:lnTo>
                    <a:pt x="1248186" y="23946"/>
                  </a:lnTo>
                  <a:lnTo>
                    <a:pt x="1259839" y="26478"/>
                  </a:lnTo>
                  <a:lnTo>
                    <a:pt x="1285254" y="29290"/>
                  </a:lnTo>
                  <a:lnTo>
                    <a:pt x="1335736" y="3154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nvSpPr>
          <p:spPr>
            <a:xfrm>
              <a:off x="8283637" y="2952113"/>
              <a:ext cx="207033" cy="419034"/>
            </a:xfrm>
            <a:custGeom>
              <a:avLst/>
              <a:gdLst/>
              <a:ahLst/>
              <a:cxnLst/>
              <a:rect l="0" t="0" r="0" b="0"/>
              <a:pathLst>
                <a:path w="207033" h="419034">
                  <a:moveTo>
                    <a:pt x="183029" y="55920"/>
                  </a:moveTo>
                  <a:lnTo>
                    <a:pt x="177445" y="39169"/>
                  </a:lnTo>
                  <a:lnTo>
                    <a:pt x="173463" y="31898"/>
                  </a:lnTo>
                  <a:lnTo>
                    <a:pt x="168471" y="24713"/>
                  </a:lnTo>
                  <a:lnTo>
                    <a:pt x="162807" y="17586"/>
                  </a:lnTo>
                  <a:lnTo>
                    <a:pt x="155524" y="11666"/>
                  </a:lnTo>
                  <a:lnTo>
                    <a:pt x="147163" y="6551"/>
                  </a:lnTo>
                  <a:lnTo>
                    <a:pt x="138083" y="1972"/>
                  </a:lnTo>
                  <a:lnTo>
                    <a:pt x="128524" y="88"/>
                  </a:lnTo>
                  <a:lnTo>
                    <a:pt x="118646" y="0"/>
                  </a:lnTo>
                  <a:lnTo>
                    <a:pt x="108554" y="1111"/>
                  </a:lnTo>
                  <a:lnTo>
                    <a:pt x="98321" y="3020"/>
                  </a:lnTo>
                  <a:lnTo>
                    <a:pt x="87992" y="5461"/>
                  </a:lnTo>
                  <a:lnTo>
                    <a:pt x="77600" y="8257"/>
                  </a:lnTo>
                  <a:lnTo>
                    <a:pt x="68336" y="12458"/>
                  </a:lnTo>
                  <a:lnTo>
                    <a:pt x="59821" y="17596"/>
                  </a:lnTo>
                  <a:lnTo>
                    <a:pt x="51809" y="23359"/>
                  </a:lnTo>
                  <a:lnTo>
                    <a:pt x="44129" y="29538"/>
                  </a:lnTo>
                  <a:lnTo>
                    <a:pt x="36672" y="35995"/>
                  </a:lnTo>
                  <a:lnTo>
                    <a:pt x="29364" y="42636"/>
                  </a:lnTo>
                  <a:lnTo>
                    <a:pt x="23323" y="50570"/>
                  </a:lnTo>
                  <a:lnTo>
                    <a:pt x="18128" y="59365"/>
                  </a:lnTo>
                  <a:lnTo>
                    <a:pt x="13495" y="68734"/>
                  </a:lnTo>
                  <a:lnTo>
                    <a:pt x="9238" y="78486"/>
                  </a:lnTo>
                  <a:lnTo>
                    <a:pt x="5231" y="88493"/>
                  </a:lnTo>
                  <a:lnTo>
                    <a:pt x="1392" y="98671"/>
                  </a:lnTo>
                  <a:lnTo>
                    <a:pt x="0" y="108961"/>
                  </a:lnTo>
                  <a:lnTo>
                    <a:pt x="241" y="119328"/>
                  </a:lnTo>
                  <a:lnTo>
                    <a:pt x="1571" y="129745"/>
                  </a:lnTo>
                  <a:lnTo>
                    <a:pt x="5963" y="139026"/>
                  </a:lnTo>
                  <a:lnTo>
                    <a:pt x="12397" y="147551"/>
                  </a:lnTo>
                  <a:lnTo>
                    <a:pt x="20192" y="155572"/>
                  </a:lnTo>
                  <a:lnTo>
                    <a:pt x="28895" y="162088"/>
                  </a:lnTo>
                  <a:lnTo>
                    <a:pt x="38203" y="167600"/>
                  </a:lnTo>
                  <a:lnTo>
                    <a:pt x="47914" y="172444"/>
                  </a:lnTo>
                  <a:lnTo>
                    <a:pt x="59063" y="175673"/>
                  </a:lnTo>
                  <a:lnTo>
                    <a:pt x="71169" y="177826"/>
                  </a:lnTo>
                  <a:lnTo>
                    <a:pt x="83915" y="179261"/>
                  </a:lnTo>
                  <a:lnTo>
                    <a:pt x="95918" y="181386"/>
                  </a:lnTo>
                  <a:lnTo>
                    <a:pt x="107426" y="183972"/>
                  </a:lnTo>
                  <a:lnTo>
                    <a:pt x="118604" y="186864"/>
                  </a:lnTo>
                  <a:lnTo>
                    <a:pt x="129561" y="189961"/>
                  </a:lnTo>
                  <a:lnTo>
                    <a:pt x="151085" y="196518"/>
                  </a:lnTo>
                  <a:lnTo>
                    <a:pt x="160564" y="201071"/>
                  </a:lnTo>
                  <a:lnTo>
                    <a:pt x="169221" y="206444"/>
                  </a:lnTo>
                  <a:lnTo>
                    <a:pt x="177330" y="212363"/>
                  </a:lnTo>
                  <a:lnTo>
                    <a:pt x="183904" y="219815"/>
                  </a:lnTo>
                  <a:lnTo>
                    <a:pt x="189455" y="228289"/>
                  </a:lnTo>
                  <a:lnTo>
                    <a:pt x="194326" y="237444"/>
                  </a:lnTo>
                  <a:lnTo>
                    <a:pt x="198741" y="247053"/>
                  </a:lnTo>
                  <a:lnTo>
                    <a:pt x="202852" y="256965"/>
                  </a:lnTo>
                  <a:lnTo>
                    <a:pt x="206762" y="267079"/>
                  </a:lnTo>
                  <a:lnTo>
                    <a:pt x="207032" y="276159"/>
                  </a:lnTo>
                  <a:lnTo>
                    <a:pt x="204874" y="284549"/>
                  </a:lnTo>
                  <a:lnTo>
                    <a:pt x="201098" y="292480"/>
                  </a:lnTo>
                  <a:lnTo>
                    <a:pt x="198580" y="302442"/>
                  </a:lnTo>
                  <a:lnTo>
                    <a:pt x="196902" y="313758"/>
                  </a:lnTo>
                  <a:lnTo>
                    <a:pt x="195784" y="325976"/>
                  </a:lnTo>
                  <a:lnTo>
                    <a:pt x="192701" y="337628"/>
                  </a:lnTo>
                  <a:lnTo>
                    <a:pt x="188308" y="348901"/>
                  </a:lnTo>
                  <a:lnTo>
                    <a:pt x="183043" y="359922"/>
                  </a:lnTo>
                  <a:lnTo>
                    <a:pt x="177195" y="370776"/>
                  </a:lnTo>
                  <a:lnTo>
                    <a:pt x="170960" y="381517"/>
                  </a:lnTo>
                  <a:lnTo>
                    <a:pt x="164465" y="392184"/>
                  </a:lnTo>
                  <a:lnTo>
                    <a:pt x="156629" y="400464"/>
                  </a:lnTo>
                  <a:lnTo>
                    <a:pt x="147901" y="407153"/>
                  </a:lnTo>
                  <a:lnTo>
                    <a:pt x="138575" y="412780"/>
                  </a:lnTo>
                  <a:lnTo>
                    <a:pt x="127683" y="416532"/>
                  </a:lnTo>
                  <a:lnTo>
                    <a:pt x="115747" y="419033"/>
                  </a:lnTo>
                  <a:lnTo>
                    <a:pt x="67336" y="41351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8274671" y="2956906"/>
              <a:ext cx="212890" cy="419247"/>
            </a:xfrm>
            <a:custGeom>
              <a:avLst/>
              <a:gdLst/>
              <a:ahLst/>
              <a:cxnLst/>
              <a:rect l="0" t="0" r="0" b="0"/>
              <a:pathLst>
                <a:path w="212890" h="419247">
                  <a:moveTo>
                    <a:pt x="191995" y="9056"/>
                  </a:moveTo>
                  <a:lnTo>
                    <a:pt x="169662" y="3473"/>
                  </a:lnTo>
                  <a:lnTo>
                    <a:pt x="158408" y="1828"/>
                  </a:lnTo>
                  <a:lnTo>
                    <a:pt x="146232" y="731"/>
                  </a:lnTo>
                  <a:lnTo>
                    <a:pt x="133439" y="0"/>
                  </a:lnTo>
                  <a:lnTo>
                    <a:pt x="121405" y="682"/>
                  </a:lnTo>
                  <a:lnTo>
                    <a:pt x="109877" y="2305"/>
                  </a:lnTo>
                  <a:lnTo>
                    <a:pt x="98686" y="4555"/>
                  </a:lnTo>
                  <a:lnTo>
                    <a:pt x="87718" y="8393"/>
                  </a:lnTo>
                  <a:lnTo>
                    <a:pt x="76901" y="13288"/>
                  </a:lnTo>
                  <a:lnTo>
                    <a:pt x="66183" y="18889"/>
                  </a:lnTo>
                  <a:lnTo>
                    <a:pt x="55532" y="24961"/>
                  </a:lnTo>
                  <a:lnTo>
                    <a:pt x="44926" y="31346"/>
                  </a:lnTo>
                  <a:lnTo>
                    <a:pt x="34349" y="37939"/>
                  </a:lnTo>
                  <a:lnTo>
                    <a:pt x="26130" y="45841"/>
                  </a:lnTo>
                  <a:lnTo>
                    <a:pt x="19481" y="54614"/>
                  </a:lnTo>
                  <a:lnTo>
                    <a:pt x="13880" y="63969"/>
                  </a:lnTo>
                  <a:lnTo>
                    <a:pt x="8978" y="73712"/>
                  </a:lnTo>
                  <a:lnTo>
                    <a:pt x="4541" y="83713"/>
                  </a:lnTo>
                  <a:lnTo>
                    <a:pt x="414" y="93886"/>
                  </a:lnTo>
                  <a:lnTo>
                    <a:pt x="0" y="104174"/>
                  </a:lnTo>
                  <a:lnTo>
                    <a:pt x="2061" y="114538"/>
                  </a:lnTo>
                  <a:lnTo>
                    <a:pt x="5773" y="124954"/>
                  </a:lnTo>
                  <a:lnTo>
                    <a:pt x="10585" y="134235"/>
                  </a:lnTo>
                  <a:lnTo>
                    <a:pt x="16129" y="142759"/>
                  </a:lnTo>
                  <a:lnTo>
                    <a:pt x="22163" y="150780"/>
                  </a:lnTo>
                  <a:lnTo>
                    <a:pt x="29691" y="157295"/>
                  </a:lnTo>
                  <a:lnTo>
                    <a:pt x="38216" y="162807"/>
                  </a:lnTo>
                  <a:lnTo>
                    <a:pt x="47406" y="167651"/>
                  </a:lnTo>
                  <a:lnTo>
                    <a:pt x="58206" y="170880"/>
                  </a:lnTo>
                  <a:lnTo>
                    <a:pt x="70081" y="173033"/>
                  </a:lnTo>
                  <a:lnTo>
                    <a:pt x="82672" y="174468"/>
                  </a:lnTo>
                  <a:lnTo>
                    <a:pt x="95741" y="174256"/>
                  </a:lnTo>
                  <a:lnTo>
                    <a:pt x="109128" y="172946"/>
                  </a:lnTo>
                  <a:lnTo>
                    <a:pt x="122727" y="170904"/>
                  </a:lnTo>
                  <a:lnTo>
                    <a:pt x="135299" y="168374"/>
                  </a:lnTo>
                  <a:lnTo>
                    <a:pt x="147186" y="165519"/>
                  </a:lnTo>
                  <a:lnTo>
                    <a:pt x="158616" y="162447"/>
                  </a:lnTo>
                  <a:lnTo>
                    <a:pt x="167405" y="156893"/>
                  </a:lnTo>
                  <a:lnTo>
                    <a:pt x="174434" y="149684"/>
                  </a:lnTo>
                  <a:lnTo>
                    <a:pt x="180288" y="141373"/>
                  </a:lnTo>
                  <a:lnTo>
                    <a:pt x="184190" y="131157"/>
                  </a:lnTo>
                  <a:lnTo>
                    <a:pt x="186792" y="119673"/>
                  </a:lnTo>
                  <a:lnTo>
                    <a:pt x="188526" y="107342"/>
                  </a:lnTo>
                  <a:lnTo>
                    <a:pt x="190851" y="95615"/>
                  </a:lnTo>
                  <a:lnTo>
                    <a:pt x="193570" y="84292"/>
                  </a:lnTo>
                  <a:lnTo>
                    <a:pt x="196550" y="73236"/>
                  </a:lnTo>
                  <a:lnTo>
                    <a:pt x="198538" y="70541"/>
                  </a:lnTo>
                  <a:lnTo>
                    <a:pt x="199862" y="73418"/>
                  </a:lnTo>
                  <a:lnTo>
                    <a:pt x="200746" y="80011"/>
                  </a:lnTo>
                  <a:lnTo>
                    <a:pt x="202503" y="89081"/>
                  </a:lnTo>
                  <a:lnTo>
                    <a:pt x="207573" y="111624"/>
                  </a:lnTo>
                  <a:lnTo>
                    <a:pt x="209392" y="124180"/>
                  </a:lnTo>
                  <a:lnTo>
                    <a:pt x="210605" y="137225"/>
                  </a:lnTo>
                  <a:lnTo>
                    <a:pt x="211414" y="150596"/>
                  </a:lnTo>
                  <a:lnTo>
                    <a:pt x="212312" y="181034"/>
                  </a:lnTo>
                  <a:lnTo>
                    <a:pt x="212889" y="242602"/>
                  </a:lnTo>
                  <a:lnTo>
                    <a:pt x="210599" y="254737"/>
                  </a:lnTo>
                  <a:lnTo>
                    <a:pt x="206736" y="265164"/>
                  </a:lnTo>
                  <a:lnTo>
                    <a:pt x="201822" y="274453"/>
                  </a:lnTo>
                  <a:lnTo>
                    <a:pt x="198546" y="285321"/>
                  </a:lnTo>
                  <a:lnTo>
                    <a:pt x="196363" y="297240"/>
                  </a:lnTo>
                  <a:lnTo>
                    <a:pt x="194907" y="309860"/>
                  </a:lnTo>
                  <a:lnTo>
                    <a:pt x="192767" y="322949"/>
                  </a:lnTo>
                  <a:lnTo>
                    <a:pt x="190173" y="336349"/>
                  </a:lnTo>
                  <a:lnTo>
                    <a:pt x="187274" y="349957"/>
                  </a:lnTo>
                  <a:lnTo>
                    <a:pt x="184173" y="362534"/>
                  </a:lnTo>
                  <a:lnTo>
                    <a:pt x="180938" y="374425"/>
                  </a:lnTo>
                  <a:lnTo>
                    <a:pt x="177612" y="385858"/>
                  </a:lnTo>
                  <a:lnTo>
                    <a:pt x="173057" y="395818"/>
                  </a:lnTo>
                  <a:lnTo>
                    <a:pt x="167684" y="404795"/>
                  </a:lnTo>
                  <a:lnTo>
                    <a:pt x="161764" y="413116"/>
                  </a:lnTo>
                  <a:lnTo>
                    <a:pt x="154312" y="417496"/>
                  </a:lnTo>
                  <a:lnTo>
                    <a:pt x="145838" y="419246"/>
                  </a:lnTo>
                  <a:lnTo>
                    <a:pt x="101464" y="419243"/>
                  </a:lnTo>
                  <a:lnTo>
                    <a:pt x="90740" y="416906"/>
                  </a:lnTo>
                  <a:lnTo>
                    <a:pt x="81253" y="413010"/>
                  </a:lnTo>
                  <a:lnTo>
                    <a:pt x="55267" y="38769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8182692" y="3481325"/>
              <a:ext cx="588985" cy="73624"/>
            </a:xfrm>
            <a:custGeom>
              <a:avLst/>
              <a:gdLst/>
              <a:ahLst/>
              <a:cxnLst/>
              <a:rect l="0" t="0" r="0" b="0"/>
              <a:pathLst>
                <a:path w="588985" h="73624">
                  <a:moveTo>
                    <a:pt x="0" y="73623"/>
                  </a:moveTo>
                  <a:lnTo>
                    <a:pt x="16750" y="62455"/>
                  </a:lnTo>
                  <a:lnTo>
                    <a:pt x="27527" y="57998"/>
                  </a:lnTo>
                  <a:lnTo>
                    <a:pt x="40554" y="53857"/>
                  </a:lnTo>
                  <a:lnTo>
                    <a:pt x="97864" y="38815"/>
                  </a:lnTo>
                  <a:lnTo>
                    <a:pt x="114324" y="35225"/>
                  </a:lnTo>
                  <a:lnTo>
                    <a:pt x="151312" y="28121"/>
                  </a:lnTo>
                  <a:lnTo>
                    <a:pt x="168654" y="25759"/>
                  </a:lnTo>
                  <a:lnTo>
                    <a:pt x="184891" y="24184"/>
                  </a:lnTo>
                  <a:lnTo>
                    <a:pt x="200389" y="23134"/>
                  </a:lnTo>
                  <a:lnTo>
                    <a:pt x="217733" y="21266"/>
                  </a:lnTo>
                  <a:lnTo>
                    <a:pt x="255703" y="16073"/>
                  </a:lnTo>
                  <a:lnTo>
                    <a:pt x="275644" y="14221"/>
                  </a:lnTo>
                  <a:lnTo>
                    <a:pt x="295950" y="12987"/>
                  </a:lnTo>
                  <a:lnTo>
                    <a:pt x="337211" y="11615"/>
                  </a:lnTo>
                  <a:lnTo>
                    <a:pt x="378921" y="11005"/>
                  </a:lnTo>
                  <a:lnTo>
                    <a:pt x="396354" y="9674"/>
                  </a:lnTo>
                  <a:lnTo>
                    <a:pt x="411482" y="7618"/>
                  </a:lnTo>
                  <a:lnTo>
                    <a:pt x="425073" y="5078"/>
                  </a:lnTo>
                  <a:lnTo>
                    <a:pt x="438808" y="3385"/>
                  </a:lnTo>
                  <a:lnTo>
                    <a:pt x="452640" y="2257"/>
                  </a:lnTo>
                  <a:lnTo>
                    <a:pt x="466535" y="1505"/>
                  </a:lnTo>
                  <a:lnTo>
                    <a:pt x="494440" y="668"/>
                  </a:lnTo>
                  <a:lnTo>
                    <a:pt x="588984"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8293020" y="3600824"/>
              <a:ext cx="292339" cy="379059"/>
            </a:xfrm>
            <a:custGeom>
              <a:avLst/>
              <a:gdLst/>
              <a:ahLst/>
              <a:cxnLst/>
              <a:rect l="0" t="0" r="0" b="0"/>
              <a:pathLst>
                <a:path w="292339" h="379059">
                  <a:moveTo>
                    <a:pt x="215717" y="17229"/>
                  </a:moveTo>
                  <a:lnTo>
                    <a:pt x="193383" y="17229"/>
                  </a:lnTo>
                  <a:lnTo>
                    <a:pt x="183298" y="18398"/>
                  </a:lnTo>
                  <a:lnTo>
                    <a:pt x="173069" y="20346"/>
                  </a:lnTo>
                  <a:lnTo>
                    <a:pt x="162743" y="22813"/>
                  </a:lnTo>
                  <a:lnTo>
                    <a:pt x="151186" y="24458"/>
                  </a:lnTo>
                  <a:lnTo>
                    <a:pt x="138806" y="25554"/>
                  </a:lnTo>
                  <a:lnTo>
                    <a:pt x="125878" y="26285"/>
                  </a:lnTo>
                  <a:lnTo>
                    <a:pt x="99049" y="27097"/>
                  </a:lnTo>
                  <a:lnTo>
                    <a:pt x="85350" y="27314"/>
                  </a:lnTo>
                  <a:lnTo>
                    <a:pt x="72712" y="26290"/>
                  </a:lnTo>
                  <a:lnTo>
                    <a:pt x="60780" y="24438"/>
                  </a:lnTo>
                  <a:lnTo>
                    <a:pt x="49320" y="22035"/>
                  </a:lnTo>
                  <a:lnTo>
                    <a:pt x="40511" y="16928"/>
                  </a:lnTo>
                  <a:lnTo>
                    <a:pt x="33470" y="10017"/>
                  </a:lnTo>
                  <a:lnTo>
                    <a:pt x="27607" y="1903"/>
                  </a:lnTo>
                  <a:lnTo>
                    <a:pt x="22530" y="0"/>
                  </a:lnTo>
                  <a:lnTo>
                    <a:pt x="17977" y="2238"/>
                  </a:lnTo>
                  <a:lnTo>
                    <a:pt x="13772" y="7235"/>
                  </a:lnTo>
                  <a:lnTo>
                    <a:pt x="10970" y="15241"/>
                  </a:lnTo>
                  <a:lnTo>
                    <a:pt x="9101" y="25253"/>
                  </a:lnTo>
                  <a:lnTo>
                    <a:pt x="7856" y="36602"/>
                  </a:lnTo>
                  <a:lnTo>
                    <a:pt x="7026" y="50011"/>
                  </a:lnTo>
                  <a:lnTo>
                    <a:pt x="6102" y="80491"/>
                  </a:lnTo>
                  <a:lnTo>
                    <a:pt x="4688" y="95631"/>
                  </a:lnTo>
                  <a:lnTo>
                    <a:pt x="2575" y="110399"/>
                  </a:lnTo>
                  <a:lnTo>
                    <a:pt x="0" y="124919"/>
                  </a:lnTo>
                  <a:lnTo>
                    <a:pt x="1788" y="135767"/>
                  </a:lnTo>
                  <a:lnTo>
                    <a:pt x="6486" y="144168"/>
                  </a:lnTo>
                  <a:lnTo>
                    <a:pt x="13124" y="150938"/>
                  </a:lnTo>
                  <a:lnTo>
                    <a:pt x="21055" y="154282"/>
                  </a:lnTo>
                  <a:lnTo>
                    <a:pt x="29848" y="155342"/>
                  </a:lnTo>
                  <a:lnTo>
                    <a:pt x="39217" y="154881"/>
                  </a:lnTo>
                  <a:lnTo>
                    <a:pt x="48968" y="153405"/>
                  </a:lnTo>
                  <a:lnTo>
                    <a:pt x="58975" y="151252"/>
                  </a:lnTo>
                  <a:lnTo>
                    <a:pt x="69152" y="148648"/>
                  </a:lnTo>
                  <a:lnTo>
                    <a:pt x="81780" y="148081"/>
                  </a:lnTo>
                  <a:lnTo>
                    <a:pt x="96041" y="148871"/>
                  </a:lnTo>
                  <a:lnTo>
                    <a:pt x="111392" y="150567"/>
                  </a:lnTo>
                  <a:lnTo>
                    <a:pt x="125132" y="152866"/>
                  </a:lnTo>
                  <a:lnTo>
                    <a:pt x="137797" y="155568"/>
                  </a:lnTo>
                  <a:lnTo>
                    <a:pt x="149747" y="158537"/>
                  </a:lnTo>
                  <a:lnTo>
                    <a:pt x="161219" y="161685"/>
                  </a:lnTo>
                  <a:lnTo>
                    <a:pt x="183316" y="168300"/>
                  </a:lnTo>
                  <a:lnTo>
                    <a:pt x="192948" y="174037"/>
                  </a:lnTo>
                  <a:lnTo>
                    <a:pt x="201706" y="181368"/>
                  </a:lnTo>
                  <a:lnTo>
                    <a:pt x="263132" y="243406"/>
                  </a:lnTo>
                  <a:lnTo>
                    <a:pt x="269531" y="252155"/>
                  </a:lnTo>
                  <a:lnTo>
                    <a:pt x="274965" y="261493"/>
                  </a:lnTo>
                  <a:lnTo>
                    <a:pt x="279757" y="271224"/>
                  </a:lnTo>
                  <a:lnTo>
                    <a:pt x="284120" y="281218"/>
                  </a:lnTo>
                  <a:lnTo>
                    <a:pt x="288197" y="291386"/>
                  </a:lnTo>
                  <a:lnTo>
                    <a:pt x="292083" y="301671"/>
                  </a:lnTo>
                  <a:lnTo>
                    <a:pt x="292338" y="310864"/>
                  </a:lnTo>
                  <a:lnTo>
                    <a:pt x="290170" y="319331"/>
                  </a:lnTo>
                  <a:lnTo>
                    <a:pt x="286387" y="327312"/>
                  </a:lnTo>
                  <a:lnTo>
                    <a:pt x="281528" y="334971"/>
                  </a:lnTo>
                  <a:lnTo>
                    <a:pt x="275952" y="342413"/>
                  </a:lnTo>
                  <a:lnTo>
                    <a:pt x="269897" y="349712"/>
                  </a:lnTo>
                  <a:lnTo>
                    <a:pt x="261186" y="355747"/>
                  </a:lnTo>
                  <a:lnTo>
                    <a:pt x="250704" y="360938"/>
                  </a:lnTo>
                  <a:lnTo>
                    <a:pt x="239042" y="365568"/>
                  </a:lnTo>
                  <a:lnTo>
                    <a:pt x="216734" y="373829"/>
                  </a:lnTo>
                  <a:lnTo>
                    <a:pt x="205877" y="377668"/>
                  </a:lnTo>
                  <a:lnTo>
                    <a:pt x="193965" y="379058"/>
                  </a:lnTo>
                  <a:lnTo>
                    <a:pt x="181349" y="378816"/>
                  </a:lnTo>
                  <a:lnTo>
                    <a:pt x="168264" y="377487"/>
                  </a:lnTo>
                  <a:lnTo>
                    <a:pt x="156034" y="375432"/>
                  </a:lnTo>
                  <a:lnTo>
                    <a:pt x="144376" y="372893"/>
                  </a:lnTo>
                  <a:lnTo>
                    <a:pt x="100023" y="36431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8855817" y="3186832"/>
              <a:ext cx="262942" cy="73624"/>
            </a:xfrm>
            <a:custGeom>
              <a:avLst/>
              <a:gdLst/>
              <a:ahLst/>
              <a:cxnLst/>
              <a:rect l="0" t="0" r="0" b="0"/>
              <a:pathLst>
                <a:path w="262942" h="73624">
                  <a:moveTo>
                    <a:pt x="0" y="73623"/>
                  </a:moveTo>
                  <a:lnTo>
                    <a:pt x="16751" y="62456"/>
                  </a:lnTo>
                  <a:lnTo>
                    <a:pt x="26360" y="57998"/>
                  </a:lnTo>
                  <a:lnTo>
                    <a:pt x="37440" y="53857"/>
                  </a:lnTo>
                  <a:lnTo>
                    <a:pt x="115423" y="28121"/>
                  </a:lnTo>
                  <a:lnTo>
                    <a:pt x="127199" y="25759"/>
                  </a:lnTo>
                  <a:lnTo>
                    <a:pt x="139725" y="24185"/>
                  </a:lnTo>
                  <a:lnTo>
                    <a:pt x="152750" y="23135"/>
                  </a:lnTo>
                  <a:lnTo>
                    <a:pt x="164939" y="21266"/>
                  </a:lnTo>
                  <a:lnTo>
                    <a:pt x="176571" y="18852"/>
                  </a:lnTo>
                  <a:lnTo>
                    <a:pt x="187831" y="16074"/>
                  </a:lnTo>
                  <a:lnTo>
                    <a:pt x="198845" y="13053"/>
                  </a:lnTo>
                  <a:lnTo>
                    <a:pt x="209692" y="9871"/>
                  </a:lnTo>
                  <a:lnTo>
                    <a:pt x="262941"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8876853" y="3281490"/>
              <a:ext cx="115694" cy="21036"/>
            </a:xfrm>
            <a:custGeom>
              <a:avLst/>
              <a:gdLst/>
              <a:ahLst/>
              <a:cxnLst/>
              <a:rect l="0" t="0" r="0" b="0"/>
              <a:pathLst>
                <a:path w="115694" h="21036">
                  <a:moveTo>
                    <a:pt x="0" y="21035"/>
                  </a:moveTo>
                  <a:lnTo>
                    <a:pt x="22334" y="21035"/>
                  </a:lnTo>
                  <a:lnTo>
                    <a:pt x="32418" y="19867"/>
                  </a:lnTo>
                  <a:lnTo>
                    <a:pt x="42647" y="17919"/>
                  </a:lnTo>
                  <a:lnTo>
                    <a:pt x="115693"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9223933" y="2965962"/>
              <a:ext cx="47843" cy="315529"/>
            </a:xfrm>
            <a:custGeom>
              <a:avLst/>
              <a:gdLst/>
              <a:ahLst/>
              <a:cxnLst/>
              <a:rect l="0" t="0" r="0" b="0"/>
              <a:pathLst>
                <a:path w="47843" h="315529">
                  <a:moveTo>
                    <a:pt x="31553" y="0"/>
                  </a:moveTo>
                  <a:lnTo>
                    <a:pt x="31553" y="22334"/>
                  </a:lnTo>
                  <a:lnTo>
                    <a:pt x="32722" y="32419"/>
                  </a:lnTo>
                  <a:lnTo>
                    <a:pt x="34670" y="42648"/>
                  </a:lnTo>
                  <a:lnTo>
                    <a:pt x="37137" y="52973"/>
                  </a:lnTo>
                  <a:lnTo>
                    <a:pt x="38781" y="64531"/>
                  </a:lnTo>
                  <a:lnTo>
                    <a:pt x="39877" y="76911"/>
                  </a:lnTo>
                  <a:lnTo>
                    <a:pt x="40608" y="89838"/>
                  </a:lnTo>
                  <a:lnTo>
                    <a:pt x="42264" y="103131"/>
                  </a:lnTo>
                  <a:lnTo>
                    <a:pt x="44537" y="116668"/>
                  </a:lnTo>
                  <a:lnTo>
                    <a:pt x="47221" y="130367"/>
                  </a:lnTo>
                  <a:lnTo>
                    <a:pt x="47842" y="144174"/>
                  </a:lnTo>
                  <a:lnTo>
                    <a:pt x="47087" y="158053"/>
                  </a:lnTo>
                  <a:lnTo>
                    <a:pt x="45415" y="171980"/>
                  </a:lnTo>
                  <a:lnTo>
                    <a:pt x="43131" y="185939"/>
                  </a:lnTo>
                  <a:lnTo>
                    <a:pt x="40441" y="199920"/>
                  </a:lnTo>
                  <a:lnTo>
                    <a:pt x="37478" y="213915"/>
                  </a:lnTo>
                  <a:lnTo>
                    <a:pt x="34335" y="226751"/>
                  </a:lnTo>
                  <a:lnTo>
                    <a:pt x="31071" y="238814"/>
                  </a:lnTo>
                  <a:lnTo>
                    <a:pt x="24327" y="261566"/>
                  </a:lnTo>
                  <a:lnTo>
                    <a:pt x="20893" y="272542"/>
                  </a:lnTo>
                  <a:lnTo>
                    <a:pt x="0" y="31552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9336559" y="2926220"/>
              <a:ext cx="266009" cy="449929"/>
            </a:xfrm>
            <a:custGeom>
              <a:avLst/>
              <a:gdLst/>
              <a:ahLst/>
              <a:cxnLst/>
              <a:rect l="0" t="0" r="0" b="0"/>
              <a:pathLst>
                <a:path w="266009" h="449929">
                  <a:moveTo>
                    <a:pt x="266008" y="29225"/>
                  </a:moveTo>
                  <a:lnTo>
                    <a:pt x="254840" y="18058"/>
                  </a:lnTo>
                  <a:lnTo>
                    <a:pt x="248045" y="13600"/>
                  </a:lnTo>
                  <a:lnTo>
                    <a:pt x="240009" y="9459"/>
                  </a:lnTo>
                  <a:lnTo>
                    <a:pt x="231146" y="5530"/>
                  </a:lnTo>
                  <a:lnTo>
                    <a:pt x="219394" y="2911"/>
                  </a:lnTo>
                  <a:lnTo>
                    <a:pt x="205716" y="1164"/>
                  </a:lnTo>
                  <a:lnTo>
                    <a:pt x="190755" y="0"/>
                  </a:lnTo>
                  <a:lnTo>
                    <a:pt x="177275" y="393"/>
                  </a:lnTo>
                  <a:lnTo>
                    <a:pt x="164782" y="1823"/>
                  </a:lnTo>
                  <a:lnTo>
                    <a:pt x="152948" y="3945"/>
                  </a:lnTo>
                  <a:lnTo>
                    <a:pt x="140384" y="6529"/>
                  </a:lnTo>
                  <a:lnTo>
                    <a:pt x="113958" y="12515"/>
                  </a:lnTo>
                  <a:lnTo>
                    <a:pt x="101536" y="18085"/>
                  </a:lnTo>
                  <a:lnTo>
                    <a:pt x="89748" y="25304"/>
                  </a:lnTo>
                  <a:lnTo>
                    <a:pt x="78384" y="33623"/>
                  </a:lnTo>
                  <a:lnTo>
                    <a:pt x="67302" y="42674"/>
                  </a:lnTo>
                  <a:lnTo>
                    <a:pt x="56408" y="52214"/>
                  </a:lnTo>
                  <a:lnTo>
                    <a:pt x="45640" y="62080"/>
                  </a:lnTo>
                  <a:lnTo>
                    <a:pt x="36123" y="72164"/>
                  </a:lnTo>
                  <a:lnTo>
                    <a:pt x="27443" y="82392"/>
                  </a:lnTo>
                  <a:lnTo>
                    <a:pt x="19317" y="92716"/>
                  </a:lnTo>
                  <a:lnTo>
                    <a:pt x="12733" y="103105"/>
                  </a:lnTo>
                  <a:lnTo>
                    <a:pt x="7174" y="113537"/>
                  </a:lnTo>
                  <a:lnTo>
                    <a:pt x="2299" y="123997"/>
                  </a:lnTo>
                  <a:lnTo>
                    <a:pt x="219" y="135646"/>
                  </a:lnTo>
                  <a:lnTo>
                    <a:pt x="0" y="148085"/>
                  </a:lnTo>
                  <a:lnTo>
                    <a:pt x="1022" y="161053"/>
                  </a:lnTo>
                  <a:lnTo>
                    <a:pt x="5211" y="170867"/>
                  </a:lnTo>
                  <a:lnTo>
                    <a:pt x="11508" y="178578"/>
                  </a:lnTo>
                  <a:lnTo>
                    <a:pt x="19212" y="184887"/>
                  </a:lnTo>
                  <a:lnTo>
                    <a:pt x="30191" y="187925"/>
                  </a:lnTo>
                  <a:lnTo>
                    <a:pt x="43354" y="188781"/>
                  </a:lnTo>
                  <a:lnTo>
                    <a:pt x="57972" y="188184"/>
                  </a:lnTo>
                  <a:lnTo>
                    <a:pt x="71224" y="185448"/>
                  </a:lnTo>
                  <a:lnTo>
                    <a:pt x="83563" y="181287"/>
                  </a:lnTo>
                  <a:lnTo>
                    <a:pt x="95297" y="176176"/>
                  </a:lnTo>
                  <a:lnTo>
                    <a:pt x="105456" y="169263"/>
                  </a:lnTo>
                  <a:lnTo>
                    <a:pt x="114565" y="161148"/>
                  </a:lnTo>
                  <a:lnTo>
                    <a:pt x="132089" y="142782"/>
                  </a:lnTo>
                  <a:lnTo>
                    <a:pt x="151563" y="122934"/>
                  </a:lnTo>
                  <a:lnTo>
                    <a:pt x="159327" y="112733"/>
                  </a:lnTo>
                  <a:lnTo>
                    <a:pt x="165672" y="102426"/>
                  </a:lnTo>
                  <a:lnTo>
                    <a:pt x="171070" y="92049"/>
                  </a:lnTo>
                  <a:lnTo>
                    <a:pt x="175838" y="81625"/>
                  </a:lnTo>
                  <a:lnTo>
                    <a:pt x="180184" y="71170"/>
                  </a:lnTo>
                  <a:lnTo>
                    <a:pt x="184252" y="60694"/>
                  </a:lnTo>
                  <a:lnTo>
                    <a:pt x="188131" y="58385"/>
                  </a:lnTo>
                  <a:lnTo>
                    <a:pt x="191886" y="61519"/>
                  </a:lnTo>
                  <a:lnTo>
                    <a:pt x="195559" y="68284"/>
                  </a:lnTo>
                  <a:lnTo>
                    <a:pt x="198007" y="77468"/>
                  </a:lnTo>
                  <a:lnTo>
                    <a:pt x="199638" y="88265"/>
                  </a:lnTo>
                  <a:lnTo>
                    <a:pt x="200727" y="100138"/>
                  </a:lnTo>
                  <a:lnTo>
                    <a:pt x="201451" y="113896"/>
                  </a:lnTo>
                  <a:lnTo>
                    <a:pt x="202257" y="144765"/>
                  </a:lnTo>
                  <a:lnTo>
                    <a:pt x="201304" y="158839"/>
                  </a:lnTo>
                  <a:lnTo>
                    <a:pt x="199500" y="171728"/>
                  </a:lnTo>
                  <a:lnTo>
                    <a:pt x="197128" y="183827"/>
                  </a:lnTo>
                  <a:lnTo>
                    <a:pt x="195546" y="197736"/>
                  </a:lnTo>
                  <a:lnTo>
                    <a:pt x="194493" y="212851"/>
                  </a:lnTo>
                  <a:lnTo>
                    <a:pt x="193790" y="228772"/>
                  </a:lnTo>
                  <a:lnTo>
                    <a:pt x="192153" y="245228"/>
                  </a:lnTo>
                  <a:lnTo>
                    <a:pt x="189893" y="262042"/>
                  </a:lnTo>
                  <a:lnTo>
                    <a:pt x="187218" y="279095"/>
                  </a:lnTo>
                  <a:lnTo>
                    <a:pt x="185434" y="296306"/>
                  </a:lnTo>
                  <a:lnTo>
                    <a:pt x="184245" y="313624"/>
                  </a:lnTo>
                  <a:lnTo>
                    <a:pt x="183452" y="331012"/>
                  </a:lnTo>
                  <a:lnTo>
                    <a:pt x="184093" y="348447"/>
                  </a:lnTo>
                  <a:lnTo>
                    <a:pt x="185688" y="365913"/>
                  </a:lnTo>
                  <a:lnTo>
                    <a:pt x="187920" y="383401"/>
                  </a:lnTo>
                  <a:lnTo>
                    <a:pt x="190577" y="398565"/>
                  </a:lnTo>
                  <a:lnTo>
                    <a:pt x="193516" y="412180"/>
                  </a:lnTo>
                  <a:lnTo>
                    <a:pt x="202902" y="44992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8119585" y="4112381"/>
              <a:ext cx="136730" cy="273458"/>
            </a:xfrm>
            <a:custGeom>
              <a:avLst/>
              <a:gdLst/>
              <a:ahLst/>
              <a:cxnLst/>
              <a:rect l="0" t="0" r="0" b="0"/>
              <a:pathLst>
                <a:path w="136730" h="273458">
                  <a:moveTo>
                    <a:pt x="0" y="0"/>
                  </a:moveTo>
                  <a:lnTo>
                    <a:pt x="11167" y="11166"/>
                  </a:lnTo>
                  <a:lnTo>
                    <a:pt x="15625" y="17962"/>
                  </a:lnTo>
                  <a:lnTo>
                    <a:pt x="19766" y="25998"/>
                  </a:lnTo>
                  <a:lnTo>
                    <a:pt x="23695" y="34861"/>
                  </a:lnTo>
                  <a:lnTo>
                    <a:pt x="28652" y="44276"/>
                  </a:lnTo>
                  <a:lnTo>
                    <a:pt x="34294" y="54058"/>
                  </a:lnTo>
                  <a:lnTo>
                    <a:pt x="40392" y="64086"/>
                  </a:lnTo>
                  <a:lnTo>
                    <a:pt x="46795" y="75445"/>
                  </a:lnTo>
                  <a:lnTo>
                    <a:pt x="60142" y="100532"/>
                  </a:lnTo>
                  <a:lnTo>
                    <a:pt x="66973" y="114935"/>
                  </a:lnTo>
                  <a:lnTo>
                    <a:pt x="80796" y="146519"/>
                  </a:lnTo>
                  <a:lnTo>
                    <a:pt x="87754" y="160785"/>
                  </a:lnTo>
                  <a:lnTo>
                    <a:pt x="94730" y="173801"/>
                  </a:lnTo>
                  <a:lnTo>
                    <a:pt x="101718" y="185985"/>
                  </a:lnTo>
                  <a:lnTo>
                    <a:pt x="107546" y="197613"/>
                  </a:lnTo>
                  <a:lnTo>
                    <a:pt x="112599" y="208871"/>
                  </a:lnTo>
                  <a:lnTo>
                    <a:pt x="117137" y="219882"/>
                  </a:lnTo>
                  <a:lnTo>
                    <a:pt x="121330" y="230729"/>
                  </a:lnTo>
                  <a:lnTo>
                    <a:pt x="136729" y="27345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134"/>
            <p:cNvSpPr/>
            <p:nvPr/>
          </p:nvSpPr>
          <p:spPr>
            <a:xfrm>
              <a:off x="8056480" y="4133416"/>
              <a:ext cx="220870" cy="189318"/>
            </a:xfrm>
            <a:custGeom>
              <a:avLst/>
              <a:gdLst/>
              <a:ahLst/>
              <a:cxnLst/>
              <a:rect l="0" t="0" r="0" b="0"/>
              <a:pathLst>
                <a:path w="220870" h="189318">
                  <a:moveTo>
                    <a:pt x="220869" y="0"/>
                  </a:moveTo>
                  <a:lnTo>
                    <a:pt x="204119" y="11167"/>
                  </a:lnTo>
                  <a:lnTo>
                    <a:pt x="183430" y="25998"/>
                  </a:lnTo>
                  <a:lnTo>
                    <a:pt x="171369" y="34861"/>
                  </a:lnTo>
                  <a:lnTo>
                    <a:pt x="159823" y="44276"/>
                  </a:lnTo>
                  <a:lnTo>
                    <a:pt x="148619" y="54058"/>
                  </a:lnTo>
                  <a:lnTo>
                    <a:pt x="137643" y="64085"/>
                  </a:lnTo>
                  <a:lnTo>
                    <a:pt x="125653" y="74276"/>
                  </a:lnTo>
                  <a:lnTo>
                    <a:pt x="99864" y="94949"/>
                  </a:lnTo>
                  <a:lnTo>
                    <a:pt x="87611" y="105369"/>
                  </a:lnTo>
                  <a:lnTo>
                    <a:pt x="75937" y="115823"/>
                  </a:lnTo>
                  <a:lnTo>
                    <a:pt x="54785" y="135617"/>
                  </a:lnTo>
                  <a:lnTo>
                    <a:pt x="22161" y="167369"/>
                  </a:lnTo>
                  <a:lnTo>
                    <a:pt x="0" y="18931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a:off x="8378790" y="4123332"/>
              <a:ext cx="287570" cy="291784"/>
            </a:xfrm>
            <a:custGeom>
              <a:avLst/>
              <a:gdLst/>
              <a:ahLst/>
              <a:cxnLst/>
              <a:rect l="0" t="0" r="0" b="0"/>
              <a:pathLst>
                <a:path w="287570" h="291784">
                  <a:moveTo>
                    <a:pt x="214087" y="10084"/>
                  </a:moveTo>
                  <a:lnTo>
                    <a:pt x="191754" y="4500"/>
                  </a:lnTo>
                  <a:lnTo>
                    <a:pt x="180500" y="2856"/>
                  </a:lnTo>
                  <a:lnTo>
                    <a:pt x="168324" y="1759"/>
                  </a:lnTo>
                  <a:lnTo>
                    <a:pt x="155532" y="1028"/>
                  </a:lnTo>
                  <a:lnTo>
                    <a:pt x="125736" y="216"/>
                  </a:lnTo>
                  <a:lnTo>
                    <a:pt x="109610" y="0"/>
                  </a:lnTo>
                  <a:lnTo>
                    <a:pt x="94185" y="1024"/>
                  </a:lnTo>
                  <a:lnTo>
                    <a:pt x="79227" y="2875"/>
                  </a:lnTo>
                  <a:lnTo>
                    <a:pt x="64581" y="5278"/>
                  </a:lnTo>
                  <a:lnTo>
                    <a:pt x="50142" y="6880"/>
                  </a:lnTo>
                  <a:lnTo>
                    <a:pt x="35842" y="7948"/>
                  </a:lnTo>
                  <a:lnTo>
                    <a:pt x="21634" y="8660"/>
                  </a:lnTo>
                  <a:lnTo>
                    <a:pt x="12162" y="13809"/>
                  </a:lnTo>
                  <a:lnTo>
                    <a:pt x="5847" y="21916"/>
                  </a:lnTo>
                  <a:lnTo>
                    <a:pt x="1638" y="31996"/>
                  </a:lnTo>
                  <a:lnTo>
                    <a:pt x="0" y="42221"/>
                  </a:lnTo>
                  <a:lnTo>
                    <a:pt x="76" y="52544"/>
                  </a:lnTo>
                  <a:lnTo>
                    <a:pt x="1296" y="62931"/>
                  </a:lnTo>
                  <a:lnTo>
                    <a:pt x="4447" y="73363"/>
                  </a:lnTo>
                  <a:lnTo>
                    <a:pt x="8884" y="83822"/>
                  </a:lnTo>
                  <a:lnTo>
                    <a:pt x="14180" y="94301"/>
                  </a:lnTo>
                  <a:lnTo>
                    <a:pt x="20047" y="103625"/>
                  </a:lnTo>
                  <a:lnTo>
                    <a:pt x="26296" y="112178"/>
                  </a:lnTo>
                  <a:lnTo>
                    <a:pt x="32800" y="120217"/>
                  </a:lnTo>
                  <a:lnTo>
                    <a:pt x="40641" y="124407"/>
                  </a:lnTo>
                  <a:lnTo>
                    <a:pt x="49374" y="126033"/>
                  </a:lnTo>
                  <a:lnTo>
                    <a:pt x="58702" y="125948"/>
                  </a:lnTo>
                  <a:lnTo>
                    <a:pt x="68427" y="124722"/>
                  </a:lnTo>
                  <a:lnTo>
                    <a:pt x="78416" y="122737"/>
                  </a:lnTo>
                  <a:lnTo>
                    <a:pt x="125221" y="111153"/>
                  </a:lnTo>
                  <a:lnTo>
                    <a:pt x="138483" y="109016"/>
                  </a:lnTo>
                  <a:lnTo>
                    <a:pt x="151998" y="107591"/>
                  </a:lnTo>
                  <a:lnTo>
                    <a:pt x="165683" y="106641"/>
                  </a:lnTo>
                  <a:lnTo>
                    <a:pt x="180649" y="106008"/>
                  </a:lnTo>
                  <a:lnTo>
                    <a:pt x="212859" y="105305"/>
                  </a:lnTo>
                  <a:lnTo>
                    <a:pt x="227293" y="107455"/>
                  </a:lnTo>
                  <a:lnTo>
                    <a:pt x="240420" y="111225"/>
                  </a:lnTo>
                  <a:lnTo>
                    <a:pt x="252677" y="116076"/>
                  </a:lnTo>
                  <a:lnTo>
                    <a:pt x="263187" y="123984"/>
                  </a:lnTo>
                  <a:lnTo>
                    <a:pt x="272529" y="133931"/>
                  </a:lnTo>
                  <a:lnTo>
                    <a:pt x="281096" y="145236"/>
                  </a:lnTo>
                  <a:lnTo>
                    <a:pt x="285638" y="156280"/>
                  </a:lnTo>
                  <a:lnTo>
                    <a:pt x="287498" y="167147"/>
                  </a:lnTo>
                  <a:lnTo>
                    <a:pt x="287569" y="177898"/>
                  </a:lnTo>
                  <a:lnTo>
                    <a:pt x="286447" y="188572"/>
                  </a:lnTo>
                  <a:lnTo>
                    <a:pt x="284531" y="199193"/>
                  </a:lnTo>
                  <a:lnTo>
                    <a:pt x="282085" y="209780"/>
                  </a:lnTo>
                  <a:lnTo>
                    <a:pt x="278117" y="219175"/>
                  </a:lnTo>
                  <a:lnTo>
                    <a:pt x="273134" y="227776"/>
                  </a:lnTo>
                  <a:lnTo>
                    <a:pt x="267476" y="235846"/>
                  </a:lnTo>
                  <a:lnTo>
                    <a:pt x="260197" y="243565"/>
                  </a:lnTo>
                  <a:lnTo>
                    <a:pt x="251839" y="251047"/>
                  </a:lnTo>
                  <a:lnTo>
                    <a:pt x="242761" y="258373"/>
                  </a:lnTo>
                  <a:lnTo>
                    <a:pt x="233203" y="264425"/>
                  </a:lnTo>
                  <a:lnTo>
                    <a:pt x="223326" y="269628"/>
                  </a:lnTo>
                  <a:lnTo>
                    <a:pt x="213235" y="274266"/>
                  </a:lnTo>
                  <a:lnTo>
                    <a:pt x="203001" y="278526"/>
                  </a:lnTo>
                  <a:lnTo>
                    <a:pt x="192673" y="282535"/>
                  </a:lnTo>
                  <a:lnTo>
                    <a:pt x="182282" y="286377"/>
                  </a:lnTo>
                  <a:lnTo>
                    <a:pt x="170680" y="288937"/>
                  </a:lnTo>
                  <a:lnTo>
                    <a:pt x="158271" y="290645"/>
                  </a:lnTo>
                  <a:lnTo>
                    <a:pt x="145324" y="291783"/>
                  </a:lnTo>
                  <a:lnTo>
                    <a:pt x="133186" y="291373"/>
                  </a:lnTo>
                  <a:lnTo>
                    <a:pt x="121589" y="289931"/>
                  </a:lnTo>
                  <a:lnTo>
                    <a:pt x="110352" y="287801"/>
                  </a:lnTo>
                  <a:lnTo>
                    <a:pt x="99354" y="285212"/>
                  </a:lnTo>
                  <a:lnTo>
                    <a:pt x="88516" y="282318"/>
                  </a:lnTo>
                  <a:lnTo>
                    <a:pt x="56323" y="27302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Freeform 136"/>
            <p:cNvSpPr/>
            <p:nvPr/>
          </p:nvSpPr>
          <p:spPr>
            <a:xfrm>
              <a:off x="9108240" y="3544430"/>
              <a:ext cx="178800" cy="210353"/>
            </a:xfrm>
            <a:custGeom>
              <a:avLst/>
              <a:gdLst/>
              <a:ahLst/>
              <a:cxnLst/>
              <a:rect l="0" t="0" r="0" b="0"/>
              <a:pathLst>
                <a:path w="178800" h="210353">
                  <a:moveTo>
                    <a:pt x="0" y="0"/>
                  </a:moveTo>
                  <a:lnTo>
                    <a:pt x="29278" y="29278"/>
                  </a:lnTo>
                  <a:lnTo>
                    <a:pt x="35879" y="37048"/>
                  </a:lnTo>
                  <a:lnTo>
                    <a:pt x="42617" y="45734"/>
                  </a:lnTo>
                  <a:lnTo>
                    <a:pt x="49446" y="55031"/>
                  </a:lnTo>
                  <a:lnTo>
                    <a:pt x="56337" y="65903"/>
                  </a:lnTo>
                  <a:lnTo>
                    <a:pt x="63267" y="77825"/>
                  </a:lnTo>
                  <a:lnTo>
                    <a:pt x="70225" y="90448"/>
                  </a:lnTo>
                  <a:lnTo>
                    <a:pt x="78369" y="102369"/>
                  </a:lnTo>
                  <a:lnTo>
                    <a:pt x="87305" y="113822"/>
                  </a:lnTo>
                  <a:lnTo>
                    <a:pt x="96767" y="124964"/>
                  </a:lnTo>
                  <a:lnTo>
                    <a:pt x="105413" y="134729"/>
                  </a:lnTo>
                  <a:lnTo>
                    <a:pt x="121253" y="151811"/>
                  </a:lnTo>
                  <a:lnTo>
                    <a:pt x="143310" y="174568"/>
                  </a:lnTo>
                  <a:lnTo>
                    <a:pt x="178799" y="21035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nvSpPr>
          <p:spPr>
            <a:xfrm>
              <a:off x="9087205" y="3565465"/>
              <a:ext cx="220870" cy="210353"/>
            </a:xfrm>
            <a:custGeom>
              <a:avLst/>
              <a:gdLst/>
              <a:ahLst/>
              <a:cxnLst/>
              <a:rect l="0" t="0" r="0" b="0"/>
              <a:pathLst>
                <a:path w="220870" h="210353">
                  <a:moveTo>
                    <a:pt x="220869" y="0"/>
                  </a:moveTo>
                  <a:lnTo>
                    <a:pt x="204119" y="11167"/>
                  </a:lnTo>
                  <a:lnTo>
                    <a:pt x="196847" y="16794"/>
                  </a:lnTo>
                  <a:lnTo>
                    <a:pt x="189663" y="22883"/>
                  </a:lnTo>
                  <a:lnTo>
                    <a:pt x="182536" y="29279"/>
                  </a:lnTo>
                  <a:lnTo>
                    <a:pt x="168384" y="42618"/>
                  </a:lnTo>
                  <a:lnTo>
                    <a:pt x="117895" y="92514"/>
                  </a:lnTo>
                  <a:lnTo>
                    <a:pt x="61157" y="149199"/>
                  </a:lnTo>
                  <a:lnTo>
                    <a:pt x="51289" y="157897"/>
                  </a:lnTo>
                  <a:lnTo>
                    <a:pt x="41204" y="166033"/>
                  </a:lnTo>
                  <a:lnTo>
                    <a:pt x="0" y="21035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Freeform 138"/>
            <p:cNvSpPr/>
            <p:nvPr/>
          </p:nvSpPr>
          <p:spPr>
            <a:xfrm>
              <a:off x="9333668" y="3486727"/>
              <a:ext cx="336233" cy="394267"/>
            </a:xfrm>
            <a:custGeom>
              <a:avLst/>
              <a:gdLst/>
              <a:ahLst/>
              <a:cxnLst/>
              <a:rect l="0" t="0" r="0" b="0"/>
              <a:pathLst>
                <a:path w="336233" h="394267">
                  <a:moveTo>
                    <a:pt x="321487" y="15633"/>
                  </a:moveTo>
                  <a:lnTo>
                    <a:pt x="304737" y="21216"/>
                  </a:lnTo>
                  <a:lnTo>
                    <a:pt x="293959" y="22861"/>
                  </a:lnTo>
                  <a:lnTo>
                    <a:pt x="280931" y="23957"/>
                  </a:lnTo>
                  <a:lnTo>
                    <a:pt x="266403" y="24688"/>
                  </a:lnTo>
                  <a:lnTo>
                    <a:pt x="250874" y="24007"/>
                  </a:lnTo>
                  <a:lnTo>
                    <a:pt x="234679" y="22384"/>
                  </a:lnTo>
                  <a:lnTo>
                    <a:pt x="218039" y="20134"/>
                  </a:lnTo>
                  <a:lnTo>
                    <a:pt x="202271" y="18633"/>
                  </a:lnTo>
                  <a:lnTo>
                    <a:pt x="187084" y="17633"/>
                  </a:lnTo>
                  <a:lnTo>
                    <a:pt x="172285" y="16966"/>
                  </a:lnTo>
                  <a:lnTo>
                    <a:pt x="157745" y="15353"/>
                  </a:lnTo>
                  <a:lnTo>
                    <a:pt x="143377" y="13109"/>
                  </a:lnTo>
                  <a:lnTo>
                    <a:pt x="129124" y="10445"/>
                  </a:lnTo>
                  <a:lnTo>
                    <a:pt x="113779" y="8668"/>
                  </a:lnTo>
                  <a:lnTo>
                    <a:pt x="97705" y="7484"/>
                  </a:lnTo>
                  <a:lnTo>
                    <a:pt x="81147" y="6694"/>
                  </a:lnTo>
                  <a:lnTo>
                    <a:pt x="66602" y="4999"/>
                  </a:lnTo>
                  <a:lnTo>
                    <a:pt x="53399" y="2701"/>
                  </a:lnTo>
                  <a:lnTo>
                    <a:pt x="41091" y="0"/>
                  </a:lnTo>
                  <a:lnTo>
                    <a:pt x="30549" y="536"/>
                  </a:lnTo>
                  <a:lnTo>
                    <a:pt x="21184" y="3231"/>
                  </a:lnTo>
                  <a:lnTo>
                    <a:pt x="12603" y="7365"/>
                  </a:lnTo>
                  <a:lnTo>
                    <a:pt x="6882" y="14795"/>
                  </a:lnTo>
                  <a:lnTo>
                    <a:pt x="3069" y="24424"/>
                  </a:lnTo>
                  <a:lnTo>
                    <a:pt x="526" y="35517"/>
                  </a:lnTo>
                  <a:lnTo>
                    <a:pt x="0" y="46418"/>
                  </a:lnTo>
                  <a:lnTo>
                    <a:pt x="818" y="57191"/>
                  </a:lnTo>
                  <a:lnTo>
                    <a:pt x="2531" y="67880"/>
                  </a:lnTo>
                  <a:lnTo>
                    <a:pt x="3674" y="79680"/>
                  </a:lnTo>
                  <a:lnTo>
                    <a:pt x="4436" y="92221"/>
                  </a:lnTo>
                  <a:lnTo>
                    <a:pt x="4944" y="105256"/>
                  </a:lnTo>
                  <a:lnTo>
                    <a:pt x="6451" y="117452"/>
                  </a:lnTo>
                  <a:lnTo>
                    <a:pt x="8624" y="129089"/>
                  </a:lnTo>
                  <a:lnTo>
                    <a:pt x="11242" y="140352"/>
                  </a:lnTo>
                  <a:lnTo>
                    <a:pt x="16493" y="146693"/>
                  </a:lnTo>
                  <a:lnTo>
                    <a:pt x="23499" y="149751"/>
                  </a:lnTo>
                  <a:lnTo>
                    <a:pt x="31675" y="150621"/>
                  </a:lnTo>
                  <a:lnTo>
                    <a:pt x="40633" y="150033"/>
                  </a:lnTo>
                  <a:lnTo>
                    <a:pt x="50110" y="148472"/>
                  </a:lnTo>
                  <a:lnTo>
                    <a:pt x="59934" y="146263"/>
                  </a:lnTo>
                  <a:lnTo>
                    <a:pt x="69989" y="142453"/>
                  </a:lnTo>
                  <a:lnTo>
                    <a:pt x="80199" y="137575"/>
                  </a:lnTo>
                  <a:lnTo>
                    <a:pt x="90511" y="131987"/>
                  </a:lnTo>
                  <a:lnTo>
                    <a:pt x="100891" y="127092"/>
                  </a:lnTo>
                  <a:lnTo>
                    <a:pt x="111318" y="122660"/>
                  </a:lnTo>
                  <a:lnTo>
                    <a:pt x="121775" y="118537"/>
                  </a:lnTo>
                  <a:lnTo>
                    <a:pt x="133420" y="115789"/>
                  </a:lnTo>
                  <a:lnTo>
                    <a:pt x="145858" y="113956"/>
                  </a:lnTo>
                  <a:lnTo>
                    <a:pt x="158825" y="112735"/>
                  </a:lnTo>
                  <a:lnTo>
                    <a:pt x="170975" y="113089"/>
                  </a:lnTo>
                  <a:lnTo>
                    <a:pt x="182581" y="114493"/>
                  </a:lnTo>
                  <a:lnTo>
                    <a:pt x="193824" y="116599"/>
                  </a:lnTo>
                  <a:lnTo>
                    <a:pt x="204825" y="119171"/>
                  </a:lnTo>
                  <a:lnTo>
                    <a:pt x="215666" y="122054"/>
                  </a:lnTo>
                  <a:lnTo>
                    <a:pt x="237059" y="128374"/>
                  </a:lnTo>
                  <a:lnTo>
                    <a:pt x="258254" y="135079"/>
                  </a:lnTo>
                  <a:lnTo>
                    <a:pt x="267645" y="140839"/>
                  </a:lnTo>
                  <a:lnTo>
                    <a:pt x="276244" y="148186"/>
                  </a:lnTo>
                  <a:lnTo>
                    <a:pt x="306838" y="179584"/>
                  </a:lnTo>
                  <a:lnTo>
                    <a:pt x="312889" y="188039"/>
                  </a:lnTo>
                  <a:lnTo>
                    <a:pt x="318093" y="197182"/>
                  </a:lnTo>
                  <a:lnTo>
                    <a:pt x="322730" y="206783"/>
                  </a:lnTo>
                  <a:lnTo>
                    <a:pt x="326990" y="216689"/>
                  </a:lnTo>
                  <a:lnTo>
                    <a:pt x="330998" y="226799"/>
                  </a:lnTo>
                  <a:lnTo>
                    <a:pt x="334840" y="237046"/>
                  </a:lnTo>
                  <a:lnTo>
                    <a:pt x="336232" y="247382"/>
                  </a:lnTo>
                  <a:lnTo>
                    <a:pt x="335991" y="257779"/>
                  </a:lnTo>
                  <a:lnTo>
                    <a:pt x="334662" y="268216"/>
                  </a:lnTo>
                  <a:lnTo>
                    <a:pt x="331439" y="278680"/>
                  </a:lnTo>
                  <a:lnTo>
                    <a:pt x="326953" y="289162"/>
                  </a:lnTo>
                  <a:lnTo>
                    <a:pt x="321625" y="299656"/>
                  </a:lnTo>
                  <a:lnTo>
                    <a:pt x="315736" y="308989"/>
                  </a:lnTo>
                  <a:lnTo>
                    <a:pt x="309473" y="317548"/>
                  </a:lnTo>
                  <a:lnTo>
                    <a:pt x="302960" y="325591"/>
                  </a:lnTo>
                  <a:lnTo>
                    <a:pt x="295112" y="332122"/>
                  </a:lnTo>
                  <a:lnTo>
                    <a:pt x="286374" y="337645"/>
                  </a:lnTo>
                  <a:lnTo>
                    <a:pt x="241576" y="360488"/>
                  </a:lnTo>
                  <a:lnTo>
                    <a:pt x="229649" y="365905"/>
                  </a:lnTo>
                  <a:lnTo>
                    <a:pt x="218191" y="370684"/>
                  </a:lnTo>
                  <a:lnTo>
                    <a:pt x="207047" y="375039"/>
                  </a:lnTo>
                  <a:lnTo>
                    <a:pt x="194943" y="379111"/>
                  </a:lnTo>
                  <a:lnTo>
                    <a:pt x="182199" y="382994"/>
                  </a:lnTo>
                  <a:lnTo>
                    <a:pt x="121653" y="39426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Freeform 139"/>
            <p:cNvSpPr/>
            <p:nvPr/>
          </p:nvSpPr>
          <p:spPr>
            <a:xfrm>
              <a:off x="8172174" y="4450500"/>
              <a:ext cx="1078990" cy="124656"/>
            </a:xfrm>
            <a:custGeom>
              <a:avLst/>
              <a:gdLst/>
              <a:ahLst/>
              <a:cxnLst/>
              <a:rect l="0" t="0" r="0" b="0"/>
              <a:pathLst>
                <a:path w="1078990" h="124656">
                  <a:moveTo>
                    <a:pt x="0" y="124655"/>
                  </a:moveTo>
                  <a:lnTo>
                    <a:pt x="22333" y="119071"/>
                  </a:lnTo>
                  <a:lnTo>
                    <a:pt x="48880" y="113214"/>
                  </a:lnTo>
                  <a:lnTo>
                    <a:pt x="113532" y="99931"/>
                  </a:lnTo>
                  <a:lnTo>
                    <a:pt x="170757" y="89542"/>
                  </a:lnTo>
                  <a:lnTo>
                    <a:pt x="187461" y="86054"/>
                  </a:lnTo>
                  <a:lnTo>
                    <a:pt x="202103" y="82560"/>
                  </a:lnTo>
                  <a:lnTo>
                    <a:pt x="215370" y="79063"/>
                  </a:lnTo>
                  <a:lnTo>
                    <a:pt x="256376" y="74140"/>
                  </a:lnTo>
                  <a:lnTo>
                    <a:pt x="293523" y="69872"/>
                  </a:lnTo>
                  <a:lnTo>
                    <a:pt x="337301" y="65248"/>
                  </a:lnTo>
                  <a:lnTo>
                    <a:pt x="384025" y="63193"/>
                  </a:lnTo>
                  <a:lnTo>
                    <a:pt x="419594" y="59164"/>
                  </a:lnTo>
                  <a:lnTo>
                    <a:pt x="448257" y="54646"/>
                  </a:lnTo>
                  <a:lnTo>
                    <a:pt x="490674" y="50934"/>
                  </a:lnTo>
                  <a:lnTo>
                    <a:pt x="577669" y="36534"/>
                  </a:lnTo>
                  <a:lnTo>
                    <a:pt x="613950" y="32902"/>
                  </a:lnTo>
                  <a:lnTo>
                    <a:pt x="660656" y="30857"/>
                  </a:lnTo>
                  <a:lnTo>
                    <a:pt x="693294" y="29211"/>
                  </a:lnTo>
                  <a:lnTo>
                    <a:pt x="735067" y="24583"/>
                  </a:lnTo>
                  <a:lnTo>
                    <a:pt x="780901" y="21747"/>
                  </a:lnTo>
                  <a:lnTo>
                    <a:pt x="827370" y="20487"/>
                  </a:lnTo>
                  <a:lnTo>
                    <a:pt x="871396" y="19927"/>
                  </a:lnTo>
                  <a:lnTo>
                    <a:pt x="908102" y="16562"/>
                  </a:lnTo>
                  <a:lnTo>
                    <a:pt x="942336" y="12339"/>
                  </a:lnTo>
                  <a:lnTo>
                    <a:pt x="980923" y="10463"/>
                  </a:lnTo>
                  <a:lnTo>
                    <a:pt x="1012096" y="6512"/>
                  </a:lnTo>
                  <a:lnTo>
                    <a:pt x="1041143" y="2030"/>
                  </a:lnTo>
                  <a:lnTo>
                    <a:pt x="1077425" y="38"/>
                  </a:lnTo>
                  <a:lnTo>
                    <a:pt x="1078989"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eform 140"/>
            <p:cNvSpPr/>
            <p:nvPr/>
          </p:nvSpPr>
          <p:spPr>
            <a:xfrm>
              <a:off x="9706164" y="4406896"/>
              <a:ext cx="106756" cy="10496"/>
            </a:xfrm>
            <a:custGeom>
              <a:avLst/>
              <a:gdLst/>
              <a:ahLst/>
              <a:cxnLst/>
              <a:rect l="0" t="0" r="0" b="0"/>
              <a:pathLst>
                <a:path w="106756" h="10496">
                  <a:moveTo>
                    <a:pt x="0" y="186"/>
                  </a:moveTo>
                  <a:lnTo>
                    <a:pt x="42790" y="0"/>
                  </a:lnTo>
                  <a:lnTo>
                    <a:pt x="106755" y="1049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Freeform 141"/>
            <p:cNvSpPr/>
            <p:nvPr/>
          </p:nvSpPr>
          <p:spPr>
            <a:xfrm>
              <a:off x="8284576" y="4673578"/>
              <a:ext cx="296185" cy="489839"/>
            </a:xfrm>
            <a:custGeom>
              <a:avLst/>
              <a:gdLst/>
              <a:ahLst/>
              <a:cxnLst/>
              <a:rect l="0" t="0" r="0" b="0"/>
              <a:pathLst>
                <a:path w="296185" h="489839">
                  <a:moveTo>
                    <a:pt x="276749" y="101411"/>
                  </a:moveTo>
                  <a:lnTo>
                    <a:pt x="271166" y="79078"/>
                  </a:lnTo>
                  <a:lnTo>
                    <a:pt x="267184" y="68992"/>
                  </a:lnTo>
                  <a:lnTo>
                    <a:pt x="262192" y="58764"/>
                  </a:lnTo>
                  <a:lnTo>
                    <a:pt x="256526" y="48438"/>
                  </a:lnTo>
                  <a:lnTo>
                    <a:pt x="249244" y="40386"/>
                  </a:lnTo>
                  <a:lnTo>
                    <a:pt x="240883" y="33850"/>
                  </a:lnTo>
                  <a:lnTo>
                    <a:pt x="231803" y="28323"/>
                  </a:lnTo>
                  <a:lnTo>
                    <a:pt x="212365" y="15950"/>
                  </a:lnTo>
                  <a:lnTo>
                    <a:pt x="202274" y="9379"/>
                  </a:lnTo>
                  <a:lnTo>
                    <a:pt x="190871" y="4998"/>
                  </a:lnTo>
                  <a:lnTo>
                    <a:pt x="178595" y="2077"/>
                  </a:lnTo>
                  <a:lnTo>
                    <a:pt x="165737" y="130"/>
                  </a:lnTo>
                  <a:lnTo>
                    <a:pt x="152490" y="0"/>
                  </a:lnTo>
                  <a:lnTo>
                    <a:pt x="138985" y="1083"/>
                  </a:lnTo>
                  <a:lnTo>
                    <a:pt x="125306" y="2973"/>
                  </a:lnTo>
                  <a:lnTo>
                    <a:pt x="113850" y="6570"/>
                  </a:lnTo>
                  <a:lnTo>
                    <a:pt x="103876" y="11306"/>
                  </a:lnTo>
                  <a:lnTo>
                    <a:pt x="94889" y="16800"/>
                  </a:lnTo>
                  <a:lnTo>
                    <a:pt x="75554" y="29137"/>
                  </a:lnTo>
                  <a:lnTo>
                    <a:pt x="65490" y="35699"/>
                  </a:lnTo>
                  <a:lnTo>
                    <a:pt x="56443" y="42411"/>
                  </a:lnTo>
                  <a:lnTo>
                    <a:pt x="48075" y="49223"/>
                  </a:lnTo>
                  <a:lnTo>
                    <a:pt x="40159" y="56101"/>
                  </a:lnTo>
                  <a:lnTo>
                    <a:pt x="32544" y="64193"/>
                  </a:lnTo>
                  <a:lnTo>
                    <a:pt x="25130" y="73093"/>
                  </a:lnTo>
                  <a:lnTo>
                    <a:pt x="17851" y="82532"/>
                  </a:lnTo>
                  <a:lnTo>
                    <a:pt x="11829" y="93500"/>
                  </a:lnTo>
                  <a:lnTo>
                    <a:pt x="6645" y="105486"/>
                  </a:lnTo>
                  <a:lnTo>
                    <a:pt x="2022" y="118151"/>
                  </a:lnTo>
                  <a:lnTo>
                    <a:pt x="107" y="130100"/>
                  </a:lnTo>
                  <a:lnTo>
                    <a:pt x="0" y="141573"/>
                  </a:lnTo>
                  <a:lnTo>
                    <a:pt x="1097" y="152727"/>
                  </a:lnTo>
                  <a:lnTo>
                    <a:pt x="5334" y="163668"/>
                  </a:lnTo>
                  <a:lnTo>
                    <a:pt x="11664" y="174469"/>
                  </a:lnTo>
                  <a:lnTo>
                    <a:pt x="19391" y="185175"/>
                  </a:lnTo>
                  <a:lnTo>
                    <a:pt x="29216" y="194650"/>
                  </a:lnTo>
                  <a:lnTo>
                    <a:pt x="40441" y="203304"/>
                  </a:lnTo>
                  <a:lnTo>
                    <a:pt x="52599" y="211410"/>
                  </a:lnTo>
                  <a:lnTo>
                    <a:pt x="66547" y="216814"/>
                  </a:lnTo>
                  <a:lnTo>
                    <a:pt x="81689" y="220417"/>
                  </a:lnTo>
                  <a:lnTo>
                    <a:pt x="97627" y="222819"/>
                  </a:lnTo>
                  <a:lnTo>
                    <a:pt x="111758" y="223251"/>
                  </a:lnTo>
                  <a:lnTo>
                    <a:pt x="124685" y="222371"/>
                  </a:lnTo>
                  <a:lnTo>
                    <a:pt x="136808" y="220616"/>
                  </a:lnTo>
                  <a:lnTo>
                    <a:pt x="148396" y="218277"/>
                  </a:lnTo>
                  <a:lnTo>
                    <a:pt x="159627" y="215549"/>
                  </a:lnTo>
                  <a:lnTo>
                    <a:pt x="170621" y="212562"/>
                  </a:lnTo>
                  <a:lnTo>
                    <a:pt x="180287" y="208233"/>
                  </a:lnTo>
                  <a:lnTo>
                    <a:pt x="189068" y="203010"/>
                  </a:lnTo>
                  <a:lnTo>
                    <a:pt x="197260" y="197190"/>
                  </a:lnTo>
                  <a:lnTo>
                    <a:pt x="205058" y="190974"/>
                  </a:lnTo>
                  <a:lnTo>
                    <a:pt x="212595" y="184492"/>
                  </a:lnTo>
                  <a:lnTo>
                    <a:pt x="219956" y="177834"/>
                  </a:lnTo>
                  <a:lnTo>
                    <a:pt x="227201" y="168721"/>
                  </a:lnTo>
                  <a:lnTo>
                    <a:pt x="234367" y="157970"/>
                  </a:lnTo>
                  <a:lnTo>
                    <a:pt x="241483" y="146129"/>
                  </a:lnTo>
                  <a:lnTo>
                    <a:pt x="247395" y="134729"/>
                  </a:lnTo>
                  <a:lnTo>
                    <a:pt x="252506" y="123623"/>
                  </a:lnTo>
                  <a:lnTo>
                    <a:pt x="257080" y="112713"/>
                  </a:lnTo>
                  <a:lnTo>
                    <a:pt x="261300" y="101934"/>
                  </a:lnTo>
                  <a:lnTo>
                    <a:pt x="269103" y="80608"/>
                  </a:lnTo>
                  <a:lnTo>
                    <a:pt x="270483" y="70013"/>
                  </a:lnTo>
                  <a:lnTo>
                    <a:pt x="270235" y="59444"/>
                  </a:lnTo>
                  <a:lnTo>
                    <a:pt x="268900" y="48892"/>
                  </a:lnTo>
                  <a:lnTo>
                    <a:pt x="269179" y="45363"/>
                  </a:lnTo>
                  <a:lnTo>
                    <a:pt x="270533" y="46516"/>
                  </a:lnTo>
                  <a:lnTo>
                    <a:pt x="272605" y="50791"/>
                  </a:lnTo>
                  <a:lnTo>
                    <a:pt x="273986" y="58316"/>
                  </a:lnTo>
                  <a:lnTo>
                    <a:pt x="274907" y="68006"/>
                  </a:lnTo>
                  <a:lnTo>
                    <a:pt x="275521" y="79141"/>
                  </a:lnTo>
                  <a:lnTo>
                    <a:pt x="277099" y="91239"/>
                  </a:lnTo>
                  <a:lnTo>
                    <a:pt x="279319" y="103979"/>
                  </a:lnTo>
                  <a:lnTo>
                    <a:pt x="281969" y="117147"/>
                  </a:lnTo>
                  <a:lnTo>
                    <a:pt x="283735" y="130599"/>
                  </a:lnTo>
                  <a:lnTo>
                    <a:pt x="284912" y="144243"/>
                  </a:lnTo>
                  <a:lnTo>
                    <a:pt x="285697" y="158012"/>
                  </a:lnTo>
                  <a:lnTo>
                    <a:pt x="287389" y="170698"/>
                  </a:lnTo>
                  <a:lnTo>
                    <a:pt x="289685" y="182661"/>
                  </a:lnTo>
                  <a:lnTo>
                    <a:pt x="292385" y="194143"/>
                  </a:lnTo>
                  <a:lnTo>
                    <a:pt x="294184" y="206471"/>
                  </a:lnTo>
                  <a:lnTo>
                    <a:pt x="295384" y="219365"/>
                  </a:lnTo>
                  <a:lnTo>
                    <a:pt x="296184" y="232635"/>
                  </a:lnTo>
                  <a:lnTo>
                    <a:pt x="295549" y="244988"/>
                  </a:lnTo>
                  <a:lnTo>
                    <a:pt x="293956" y="256728"/>
                  </a:lnTo>
                  <a:lnTo>
                    <a:pt x="291726" y="268062"/>
                  </a:lnTo>
                  <a:lnTo>
                    <a:pt x="290240" y="281460"/>
                  </a:lnTo>
                  <a:lnTo>
                    <a:pt x="289248" y="296236"/>
                  </a:lnTo>
                  <a:lnTo>
                    <a:pt x="288588" y="311929"/>
                  </a:lnTo>
                  <a:lnTo>
                    <a:pt x="286979" y="325897"/>
                  </a:lnTo>
                  <a:lnTo>
                    <a:pt x="284738" y="338716"/>
                  </a:lnTo>
                  <a:lnTo>
                    <a:pt x="282075" y="350766"/>
                  </a:lnTo>
                  <a:lnTo>
                    <a:pt x="279131" y="362306"/>
                  </a:lnTo>
                  <a:lnTo>
                    <a:pt x="275999" y="373506"/>
                  </a:lnTo>
                  <a:lnTo>
                    <a:pt x="269404" y="395298"/>
                  </a:lnTo>
                  <a:lnTo>
                    <a:pt x="252164" y="448412"/>
                  </a:lnTo>
                  <a:lnTo>
                    <a:pt x="246335" y="456619"/>
                  </a:lnTo>
                  <a:lnTo>
                    <a:pt x="238944" y="463259"/>
                  </a:lnTo>
                  <a:lnTo>
                    <a:pt x="230510" y="468855"/>
                  </a:lnTo>
                  <a:lnTo>
                    <a:pt x="221382" y="473753"/>
                  </a:lnTo>
                  <a:lnTo>
                    <a:pt x="211790" y="478188"/>
                  </a:lnTo>
                  <a:lnTo>
                    <a:pt x="201890" y="482313"/>
                  </a:lnTo>
                  <a:lnTo>
                    <a:pt x="190615" y="485062"/>
                  </a:lnTo>
                  <a:lnTo>
                    <a:pt x="178426" y="486896"/>
                  </a:lnTo>
                  <a:lnTo>
                    <a:pt x="165623" y="488118"/>
                  </a:lnTo>
                  <a:lnTo>
                    <a:pt x="152415" y="488933"/>
                  </a:lnTo>
                  <a:lnTo>
                    <a:pt x="125273" y="489838"/>
                  </a:lnTo>
                  <a:lnTo>
                    <a:pt x="112659" y="488911"/>
                  </a:lnTo>
                  <a:lnTo>
                    <a:pt x="100744" y="487124"/>
                  </a:lnTo>
                  <a:lnTo>
                    <a:pt x="89295" y="484764"/>
                  </a:lnTo>
                  <a:lnTo>
                    <a:pt x="79325" y="480854"/>
                  </a:lnTo>
                  <a:lnTo>
                    <a:pt x="70341" y="475910"/>
                  </a:lnTo>
                  <a:lnTo>
                    <a:pt x="62014" y="470277"/>
                  </a:lnTo>
                  <a:lnTo>
                    <a:pt x="54126" y="463015"/>
                  </a:lnTo>
                  <a:lnTo>
                    <a:pt x="46530" y="454668"/>
                  </a:lnTo>
                  <a:lnTo>
                    <a:pt x="24326" y="41693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Freeform 142"/>
            <p:cNvSpPr/>
            <p:nvPr/>
          </p:nvSpPr>
          <p:spPr>
            <a:xfrm>
              <a:off x="8687536" y="4785507"/>
              <a:ext cx="220870" cy="21036"/>
            </a:xfrm>
            <a:custGeom>
              <a:avLst/>
              <a:gdLst/>
              <a:ahLst/>
              <a:cxnLst/>
              <a:rect l="0" t="0" r="0" b="0"/>
              <a:pathLst>
                <a:path w="220870" h="21036">
                  <a:moveTo>
                    <a:pt x="0" y="0"/>
                  </a:moveTo>
                  <a:lnTo>
                    <a:pt x="22333" y="5583"/>
                  </a:lnTo>
                  <a:lnTo>
                    <a:pt x="33587" y="7228"/>
                  </a:lnTo>
                  <a:lnTo>
                    <a:pt x="45763" y="8325"/>
                  </a:lnTo>
                  <a:lnTo>
                    <a:pt x="58556" y="9056"/>
                  </a:lnTo>
                  <a:lnTo>
                    <a:pt x="85234" y="9868"/>
                  </a:lnTo>
                  <a:lnTo>
                    <a:pt x="140450" y="10389"/>
                  </a:lnTo>
                  <a:lnTo>
                    <a:pt x="153233" y="11600"/>
                  </a:lnTo>
                  <a:lnTo>
                    <a:pt x="165261" y="13577"/>
                  </a:lnTo>
                  <a:lnTo>
                    <a:pt x="220869" y="2103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Freeform 143"/>
            <p:cNvSpPr/>
            <p:nvPr/>
          </p:nvSpPr>
          <p:spPr>
            <a:xfrm>
              <a:off x="8698054" y="4861025"/>
              <a:ext cx="252423" cy="29659"/>
            </a:xfrm>
            <a:custGeom>
              <a:avLst/>
              <a:gdLst/>
              <a:ahLst/>
              <a:cxnLst/>
              <a:rect l="0" t="0" r="0" b="0"/>
              <a:pathLst>
                <a:path w="252423" h="29659">
                  <a:moveTo>
                    <a:pt x="0" y="19140"/>
                  </a:moveTo>
                  <a:lnTo>
                    <a:pt x="16750" y="13557"/>
                  </a:lnTo>
                  <a:lnTo>
                    <a:pt x="27527" y="10743"/>
                  </a:lnTo>
                  <a:lnTo>
                    <a:pt x="55083" y="4501"/>
                  </a:lnTo>
                  <a:lnTo>
                    <a:pt x="70612" y="2369"/>
                  </a:lnTo>
                  <a:lnTo>
                    <a:pt x="86808" y="948"/>
                  </a:lnTo>
                  <a:lnTo>
                    <a:pt x="103448" y="0"/>
                  </a:lnTo>
                  <a:lnTo>
                    <a:pt x="118047" y="537"/>
                  </a:lnTo>
                  <a:lnTo>
                    <a:pt x="131286" y="2064"/>
                  </a:lnTo>
                  <a:lnTo>
                    <a:pt x="143617" y="4250"/>
                  </a:lnTo>
                  <a:lnTo>
                    <a:pt x="156513" y="5707"/>
                  </a:lnTo>
                  <a:lnTo>
                    <a:pt x="169785" y="6679"/>
                  </a:lnTo>
                  <a:lnTo>
                    <a:pt x="183306" y="7327"/>
                  </a:lnTo>
                  <a:lnTo>
                    <a:pt x="195827" y="8927"/>
                  </a:lnTo>
                  <a:lnTo>
                    <a:pt x="207681" y="11163"/>
                  </a:lnTo>
                  <a:lnTo>
                    <a:pt x="252422" y="2965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9" name="Group 148"/>
          <p:cNvGrpSpPr/>
          <p:nvPr/>
        </p:nvGrpSpPr>
        <p:grpSpPr>
          <a:xfrm>
            <a:off x="9031342" y="4407028"/>
            <a:ext cx="697437" cy="641420"/>
            <a:chOff x="9031342" y="4407028"/>
            <a:chExt cx="697437" cy="641420"/>
          </a:xfrm>
        </p:grpSpPr>
        <p:sp>
          <p:nvSpPr>
            <p:cNvPr id="146" name="Freeform 145"/>
            <p:cNvSpPr/>
            <p:nvPr/>
          </p:nvSpPr>
          <p:spPr>
            <a:xfrm>
              <a:off x="9223933" y="4407028"/>
              <a:ext cx="504846" cy="31399"/>
            </a:xfrm>
            <a:custGeom>
              <a:avLst/>
              <a:gdLst/>
              <a:ahLst/>
              <a:cxnLst/>
              <a:rect l="0" t="0" r="0" b="0"/>
              <a:pathLst>
                <a:path w="504846" h="31399">
                  <a:moveTo>
                    <a:pt x="0" y="10363"/>
                  </a:moveTo>
                  <a:lnTo>
                    <a:pt x="16751" y="15946"/>
                  </a:lnTo>
                  <a:lnTo>
                    <a:pt x="25191" y="16422"/>
                  </a:lnTo>
                  <a:lnTo>
                    <a:pt x="34323" y="15571"/>
                  </a:lnTo>
                  <a:lnTo>
                    <a:pt x="43917" y="13835"/>
                  </a:lnTo>
                  <a:lnTo>
                    <a:pt x="54988" y="11509"/>
                  </a:lnTo>
                  <a:lnTo>
                    <a:pt x="79754" y="5808"/>
                  </a:lnTo>
                  <a:lnTo>
                    <a:pt x="92902" y="3820"/>
                  </a:lnTo>
                  <a:lnTo>
                    <a:pt x="106343" y="2496"/>
                  </a:lnTo>
                  <a:lnTo>
                    <a:pt x="119978" y="1612"/>
                  </a:lnTo>
                  <a:lnTo>
                    <a:pt x="133742" y="1023"/>
                  </a:lnTo>
                  <a:lnTo>
                    <a:pt x="161501" y="369"/>
                  </a:lnTo>
                  <a:lnTo>
                    <a:pt x="203410" y="0"/>
                  </a:lnTo>
                  <a:lnTo>
                    <a:pt x="216241" y="1117"/>
                  </a:lnTo>
                  <a:lnTo>
                    <a:pt x="228302" y="3031"/>
                  </a:lnTo>
                  <a:lnTo>
                    <a:pt x="239848" y="5475"/>
                  </a:lnTo>
                  <a:lnTo>
                    <a:pt x="251052" y="8273"/>
                  </a:lnTo>
                  <a:lnTo>
                    <a:pt x="262026" y="11307"/>
                  </a:lnTo>
                  <a:lnTo>
                    <a:pt x="272848" y="14498"/>
                  </a:lnTo>
                  <a:lnTo>
                    <a:pt x="284738" y="16626"/>
                  </a:lnTo>
                  <a:lnTo>
                    <a:pt x="297338" y="18044"/>
                  </a:lnTo>
                  <a:lnTo>
                    <a:pt x="310413" y="18989"/>
                  </a:lnTo>
                  <a:lnTo>
                    <a:pt x="323805" y="19620"/>
                  </a:lnTo>
                  <a:lnTo>
                    <a:pt x="351149" y="20320"/>
                  </a:lnTo>
                  <a:lnTo>
                    <a:pt x="392824" y="20714"/>
                  </a:lnTo>
                  <a:lnTo>
                    <a:pt x="407961" y="21938"/>
                  </a:lnTo>
                  <a:lnTo>
                    <a:pt x="423895" y="23923"/>
                  </a:lnTo>
                  <a:lnTo>
                    <a:pt x="440360" y="26415"/>
                  </a:lnTo>
                  <a:lnTo>
                    <a:pt x="454843" y="26907"/>
                  </a:lnTo>
                  <a:lnTo>
                    <a:pt x="468005" y="26067"/>
                  </a:lnTo>
                  <a:lnTo>
                    <a:pt x="504845" y="3139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Freeform 146"/>
            <p:cNvSpPr/>
            <p:nvPr/>
          </p:nvSpPr>
          <p:spPr>
            <a:xfrm>
              <a:off x="9485080" y="4566533"/>
              <a:ext cx="198742" cy="374260"/>
            </a:xfrm>
            <a:custGeom>
              <a:avLst/>
              <a:gdLst/>
              <a:ahLst/>
              <a:cxnLst/>
              <a:rect l="0" t="0" r="0" b="0"/>
              <a:pathLst>
                <a:path w="198742" h="374260">
                  <a:moveTo>
                    <a:pt x="149040" y="19139"/>
                  </a:moveTo>
                  <a:lnTo>
                    <a:pt x="126706" y="19139"/>
                  </a:lnTo>
                  <a:lnTo>
                    <a:pt x="116621" y="17971"/>
                  </a:lnTo>
                  <a:lnTo>
                    <a:pt x="106392" y="16023"/>
                  </a:lnTo>
                  <a:lnTo>
                    <a:pt x="96066" y="13556"/>
                  </a:lnTo>
                  <a:lnTo>
                    <a:pt x="85677" y="10743"/>
                  </a:lnTo>
                  <a:lnTo>
                    <a:pt x="64785" y="4501"/>
                  </a:lnTo>
                  <a:lnTo>
                    <a:pt x="53137" y="2369"/>
                  </a:lnTo>
                  <a:lnTo>
                    <a:pt x="40697" y="947"/>
                  </a:lnTo>
                  <a:lnTo>
                    <a:pt x="27729" y="0"/>
                  </a:lnTo>
                  <a:lnTo>
                    <a:pt x="17915" y="2874"/>
                  </a:lnTo>
                  <a:lnTo>
                    <a:pt x="10204" y="8296"/>
                  </a:lnTo>
                  <a:lnTo>
                    <a:pt x="3895" y="15416"/>
                  </a:lnTo>
                  <a:lnTo>
                    <a:pt x="858" y="24837"/>
                  </a:lnTo>
                  <a:lnTo>
                    <a:pt x="0" y="35793"/>
                  </a:lnTo>
                  <a:lnTo>
                    <a:pt x="598" y="47771"/>
                  </a:lnTo>
                  <a:lnTo>
                    <a:pt x="1262" y="76662"/>
                  </a:lnTo>
                  <a:lnTo>
                    <a:pt x="1439" y="92546"/>
                  </a:lnTo>
                  <a:lnTo>
                    <a:pt x="2726" y="106642"/>
                  </a:lnTo>
                  <a:lnTo>
                    <a:pt x="4753" y="119545"/>
                  </a:lnTo>
                  <a:lnTo>
                    <a:pt x="7272" y="131653"/>
                  </a:lnTo>
                  <a:lnTo>
                    <a:pt x="10121" y="143231"/>
                  </a:lnTo>
                  <a:lnTo>
                    <a:pt x="13188" y="154455"/>
                  </a:lnTo>
                  <a:lnTo>
                    <a:pt x="16402" y="165444"/>
                  </a:lnTo>
                  <a:lnTo>
                    <a:pt x="23218" y="172769"/>
                  </a:lnTo>
                  <a:lnTo>
                    <a:pt x="32437" y="177653"/>
                  </a:lnTo>
                  <a:lnTo>
                    <a:pt x="43257" y="180909"/>
                  </a:lnTo>
                  <a:lnTo>
                    <a:pt x="55146" y="183080"/>
                  </a:lnTo>
                  <a:lnTo>
                    <a:pt x="67746" y="184527"/>
                  </a:lnTo>
                  <a:lnTo>
                    <a:pt x="80820" y="185492"/>
                  </a:lnTo>
                  <a:lnTo>
                    <a:pt x="93043" y="187303"/>
                  </a:lnTo>
                  <a:lnTo>
                    <a:pt x="104696" y="189680"/>
                  </a:lnTo>
                  <a:lnTo>
                    <a:pt x="115971" y="192433"/>
                  </a:lnTo>
                  <a:lnTo>
                    <a:pt x="126994" y="196605"/>
                  </a:lnTo>
                  <a:lnTo>
                    <a:pt x="137849" y="201724"/>
                  </a:lnTo>
                  <a:lnTo>
                    <a:pt x="148591" y="207474"/>
                  </a:lnTo>
                  <a:lnTo>
                    <a:pt x="158090" y="214813"/>
                  </a:lnTo>
                  <a:lnTo>
                    <a:pt x="166760" y="223212"/>
                  </a:lnTo>
                  <a:lnTo>
                    <a:pt x="174876" y="232317"/>
                  </a:lnTo>
                  <a:lnTo>
                    <a:pt x="181457" y="241893"/>
                  </a:lnTo>
                  <a:lnTo>
                    <a:pt x="187011" y="251782"/>
                  </a:lnTo>
                  <a:lnTo>
                    <a:pt x="191883" y="261881"/>
                  </a:lnTo>
                  <a:lnTo>
                    <a:pt x="195132" y="273289"/>
                  </a:lnTo>
                  <a:lnTo>
                    <a:pt x="197297" y="285568"/>
                  </a:lnTo>
                  <a:lnTo>
                    <a:pt x="198741" y="298428"/>
                  </a:lnTo>
                  <a:lnTo>
                    <a:pt x="198534" y="310508"/>
                  </a:lnTo>
                  <a:lnTo>
                    <a:pt x="197228" y="322067"/>
                  </a:lnTo>
                  <a:lnTo>
                    <a:pt x="195189" y="333279"/>
                  </a:lnTo>
                  <a:lnTo>
                    <a:pt x="190323" y="341922"/>
                  </a:lnTo>
                  <a:lnTo>
                    <a:pt x="183574" y="348853"/>
                  </a:lnTo>
                  <a:lnTo>
                    <a:pt x="175569" y="354642"/>
                  </a:lnTo>
                  <a:lnTo>
                    <a:pt x="166726" y="359670"/>
                  </a:lnTo>
                  <a:lnTo>
                    <a:pt x="157324" y="364190"/>
                  </a:lnTo>
                  <a:lnTo>
                    <a:pt x="147551" y="368373"/>
                  </a:lnTo>
                  <a:lnTo>
                    <a:pt x="136361" y="371161"/>
                  </a:lnTo>
                  <a:lnTo>
                    <a:pt x="124227" y="373020"/>
                  </a:lnTo>
                  <a:lnTo>
                    <a:pt x="111462" y="374259"/>
                  </a:lnTo>
                  <a:lnTo>
                    <a:pt x="99447" y="373916"/>
                  </a:lnTo>
                  <a:lnTo>
                    <a:pt x="87931" y="372520"/>
                  </a:lnTo>
                  <a:lnTo>
                    <a:pt x="76747" y="370420"/>
                  </a:lnTo>
                  <a:lnTo>
                    <a:pt x="65786" y="367851"/>
                  </a:lnTo>
                  <a:lnTo>
                    <a:pt x="54973" y="364970"/>
                  </a:lnTo>
                  <a:lnTo>
                    <a:pt x="44258" y="361881"/>
                  </a:lnTo>
                  <a:lnTo>
                    <a:pt x="34778" y="357484"/>
                  </a:lnTo>
                  <a:lnTo>
                    <a:pt x="26120" y="352216"/>
                  </a:lnTo>
                  <a:lnTo>
                    <a:pt x="1793" y="33466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Freeform 147"/>
            <p:cNvSpPr/>
            <p:nvPr/>
          </p:nvSpPr>
          <p:spPr>
            <a:xfrm>
              <a:off x="9031342" y="4651477"/>
              <a:ext cx="255698" cy="396971"/>
            </a:xfrm>
            <a:custGeom>
              <a:avLst/>
              <a:gdLst/>
              <a:ahLst/>
              <a:cxnLst/>
              <a:rect l="0" t="0" r="0" b="0"/>
              <a:pathLst>
                <a:path w="255698" h="396971">
                  <a:moveTo>
                    <a:pt x="255697" y="81442"/>
                  </a:moveTo>
                  <a:lnTo>
                    <a:pt x="250113" y="64692"/>
                  </a:lnTo>
                  <a:lnTo>
                    <a:pt x="246132" y="57420"/>
                  </a:lnTo>
                  <a:lnTo>
                    <a:pt x="241140" y="50235"/>
                  </a:lnTo>
                  <a:lnTo>
                    <a:pt x="235475" y="43108"/>
                  </a:lnTo>
                  <a:lnTo>
                    <a:pt x="228192" y="36019"/>
                  </a:lnTo>
                  <a:lnTo>
                    <a:pt x="219831" y="28957"/>
                  </a:lnTo>
                  <a:lnTo>
                    <a:pt x="210751" y="21910"/>
                  </a:lnTo>
                  <a:lnTo>
                    <a:pt x="200023" y="16045"/>
                  </a:lnTo>
                  <a:lnTo>
                    <a:pt x="188197" y="10965"/>
                  </a:lnTo>
                  <a:lnTo>
                    <a:pt x="175639" y="6411"/>
                  </a:lnTo>
                  <a:lnTo>
                    <a:pt x="162592" y="3374"/>
                  </a:lnTo>
                  <a:lnTo>
                    <a:pt x="149220" y="1350"/>
                  </a:lnTo>
                  <a:lnTo>
                    <a:pt x="135630" y="0"/>
                  </a:lnTo>
                  <a:lnTo>
                    <a:pt x="123065" y="269"/>
                  </a:lnTo>
                  <a:lnTo>
                    <a:pt x="111182" y="1617"/>
                  </a:lnTo>
                  <a:lnTo>
                    <a:pt x="99754" y="3684"/>
                  </a:lnTo>
                  <a:lnTo>
                    <a:pt x="88629" y="7400"/>
                  </a:lnTo>
                  <a:lnTo>
                    <a:pt x="77707" y="12214"/>
                  </a:lnTo>
                  <a:lnTo>
                    <a:pt x="66920" y="17761"/>
                  </a:lnTo>
                  <a:lnTo>
                    <a:pt x="57391" y="23796"/>
                  </a:lnTo>
                  <a:lnTo>
                    <a:pt x="48702" y="30156"/>
                  </a:lnTo>
                  <a:lnTo>
                    <a:pt x="40571" y="36734"/>
                  </a:lnTo>
                  <a:lnTo>
                    <a:pt x="32814" y="45793"/>
                  </a:lnTo>
                  <a:lnTo>
                    <a:pt x="25305" y="56508"/>
                  </a:lnTo>
                  <a:lnTo>
                    <a:pt x="17961" y="68325"/>
                  </a:lnTo>
                  <a:lnTo>
                    <a:pt x="11897" y="79709"/>
                  </a:lnTo>
                  <a:lnTo>
                    <a:pt x="6686" y="90804"/>
                  </a:lnTo>
                  <a:lnTo>
                    <a:pt x="2043" y="101707"/>
                  </a:lnTo>
                  <a:lnTo>
                    <a:pt x="116" y="113650"/>
                  </a:lnTo>
                  <a:lnTo>
                    <a:pt x="0" y="126286"/>
                  </a:lnTo>
                  <a:lnTo>
                    <a:pt x="1091" y="139385"/>
                  </a:lnTo>
                  <a:lnTo>
                    <a:pt x="2987" y="151624"/>
                  </a:lnTo>
                  <a:lnTo>
                    <a:pt x="5421" y="163288"/>
                  </a:lnTo>
                  <a:lnTo>
                    <a:pt x="8211" y="174571"/>
                  </a:lnTo>
                  <a:lnTo>
                    <a:pt x="12409" y="184430"/>
                  </a:lnTo>
                  <a:lnTo>
                    <a:pt x="17545" y="193339"/>
                  </a:lnTo>
                  <a:lnTo>
                    <a:pt x="23306" y="201616"/>
                  </a:lnTo>
                  <a:lnTo>
                    <a:pt x="31821" y="208303"/>
                  </a:lnTo>
                  <a:lnTo>
                    <a:pt x="42172" y="213929"/>
                  </a:lnTo>
                  <a:lnTo>
                    <a:pt x="53747" y="218849"/>
                  </a:lnTo>
                  <a:lnTo>
                    <a:pt x="64970" y="220960"/>
                  </a:lnTo>
                  <a:lnTo>
                    <a:pt x="75957" y="221199"/>
                  </a:lnTo>
                  <a:lnTo>
                    <a:pt x="86789" y="220189"/>
                  </a:lnTo>
                  <a:lnTo>
                    <a:pt x="97515" y="217179"/>
                  </a:lnTo>
                  <a:lnTo>
                    <a:pt x="108172" y="212835"/>
                  </a:lnTo>
                  <a:lnTo>
                    <a:pt x="118783" y="207602"/>
                  </a:lnTo>
                  <a:lnTo>
                    <a:pt x="128193" y="200607"/>
                  </a:lnTo>
                  <a:lnTo>
                    <a:pt x="136804" y="192438"/>
                  </a:lnTo>
                  <a:lnTo>
                    <a:pt x="144882" y="183487"/>
                  </a:lnTo>
                  <a:lnTo>
                    <a:pt x="160090" y="167307"/>
                  </a:lnTo>
                  <a:lnTo>
                    <a:pt x="167418" y="159721"/>
                  </a:lnTo>
                  <a:lnTo>
                    <a:pt x="173472" y="151157"/>
                  </a:lnTo>
                  <a:lnTo>
                    <a:pt x="178677" y="141942"/>
                  </a:lnTo>
                  <a:lnTo>
                    <a:pt x="183314" y="132293"/>
                  </a:lnTo>
                  <a:lnTo>
                    <a:pt x="187575" y="122354"/>
                  </a:lnTo>
                  <a:lnTo>
                    <a:pt x="191584" y="112223"/>
                  </a:lnTo>
                  <a:lnTo>
                    <a:pt x="195426" y="101963"/>
                  </a:lnTo>
                  <a:lnTo>
                    <a:pt x="199156" y="98628"/>
                  </a:lnTo>
                  <a:lnTo>
                    <a:pt x="202811" y="99911"/>
                  </a:lnTo>
                  <a:lnTo>
                    <a:pt x="206416" y="104272"/>
                  </a:lnTo>
                  <a:lnTo>
                    <a:pt x="208819" y="111854"/>
                  </a:lnTo>
                  <a:lnTo>
                    <a:pt x="210422" y="121583"/>
                  </a:lnTo>
                  <a:lnTo>
                    <a:pt x="211490" y="132744"/>
                  </a:lnTo>
                  <a:lnTo>
                    <a:pt x="213371" y="144859"/>
                  </a:lnTo>
                  <a:lnTo>
                    <a:pt x="215793" y="157610"/>
                  </a:lnTo>
                  <a:lnTo>
                    <a:pt x="218577" y="170785"/>
                  </a:lnTo>
                  <a:lnTo>
                    <a:pt x="219264" y="184243"/>
                  </a:lnTo>
                  <a:lnTo>
                    <a:pt x="218553" y="197890"/>
                  </a:lnTo>
                  <a:lnTo>
                    <a:pt x="216911" y="211662"/>
                  </a:lnTo>
                  <a:lnTo>
                    <a:pt x="215816" y="225517"/>
                  </a:lnTo>
                  <a:lnTo>
                    <a:pt x="215086" y="239429"/>
                  </a:lnTo>
                  <a:lnTo>
                    <a:pt x="214275" y="267352"/>
                  </a:lnTo>
                  <a:lnTo>
                    <a:pt x="213915" y="295344"/>
                  </a:lnTo>
                  <a:lnTo>
                    <a:pt x="214988" y="308184"/>
                  </a:lnTo>
                  <a:lnTo>
                    <a:pt x="216871" y="320250"/>
                  </a:lnTo>
                  <a:lnTo>
                    <a:pt x="219295" y="331800"/>
                  </a:lnTo>
                  <a:lnTo>
                    <a:pt x="219743" y="343006"/>
                  </a:lnTo>
                  <a:lnTo>
                    <a:pt x="218873" y="353982"/>
                  </a:lnTo>
                  <a:lnTo>
                    <a:pt x="224144" y="39697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2" name="Group 151"/>
          <p:cNvGrpSpPr/>
          <p:nvPr/>
        </p:nvGrpSpPr>
        <p:grpSpPr>
          <a:xfrm>
            <a:off x="9074545" y="2776646"/>
            <a:ext cx="117836" cy="262940"/>
            <a:chOff x="9074545" y="2776646"/>
            <a:chExt cx="117836" cy="262940"/>
          </a:xfrm>
        </p:grpSpPr>
        <p:sp>
          <p:nvSpPr>
            <p:cNvPr id="150" name="Freeform 149"/>
            <p:cNvSpPr/>
            <p:nvPr/>
          </p:nvSpPr>
          <p:spPr>
            <a:xfrm>
              <a:off x="9074545" y="2776646"/>
              <a:ext cx="86284" cy="143019"/>
            </a:xfrm>
            <a:custGeom>
              <a:avLst/>
              <a:gdLst/>
              <a:ahLst/>
              <a:cxnLst/>
              <a:rect l="0" t="0" r="0" b="0"/>
              <a:pathLst>
                <a:path w="86284" h="143019">
                  <a:moveTo>
                    <a:pt x="86283" y="0"/>
                  </a:moveTo>
                  <a:lnTo>
                    <a:pt x="75116" y="16750"/>
                  </a:lnTo>
                  <a:lnTo>
                    <a:pt x="69489" y="24021"/>
                  </a:lnTo>
                  <a:lnTo>
                    <a:pt x="63401" y="31206"/>
                  </a:lnTo>
                  <a:lnTo>
                    <a:pt x="57006" y="38333"/>
                  </a:lnTo>
                  <a:lnTo>
                    <a:pt x="43666" y="52485"/>
                  </a:lnTo>
                  <a:lnTo>
                    <a:pt x="16058" y="80614"/>
                  </a:lnTo>
                  <a:lnTo>
                    <a:pt x="10250" y="88801"/>
                  </a:lnTo>
                  <a:lnTo>
                    <a:pt x="5210" y="97765"/>
                  </a:lnTo>
                  <a:lnTo>
                    <a:pt x="682" y="107247"/>
                  </a:lnTo>
                  <a:lnTo>
                    <a:pt x="0" y="115905"/>
                  </a:lnTo>
                  <a:lnTo>
                    <a:pt x="1883" y="124015"/>
                  </a:lnTo>
                  <a:lnTo>
                    <a:pt x="5475" y="131759"/>
                  </a:lnTo>
                  <a:lnTo>
                    <a:pt x="12544" y="136921"/>
                  </a:lnTo>
                  <a:lnTo>
                    <a:pt x="21932" y="140363"/>
                  </a:lnTo>
                  <a:lnTo>
                    <a:pt x="32864" y="142657"/>
                  </a:lnTo>
                  <a:lnTo>
                    <a:pt x="43659" y="143018"/>
                  </a:lnTo>
                  <a:lnTo>
                    <a:pt x="54361" y="142090"/>
                  </a:lnTo>
                  <a:lnTo>
                    <a:pt x="86283" y="13672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Freeform 150"/>
            <p:cNvSpPr/>
            <p:nvPr/>
          </p:nvSpPr>
          <p:spPr>
            <a:xfrm>
              <a:off x="9108240" y="2818716"/>
              <a:ext cx="84141" cy="220870"/>
            </a:xfrm>
            <a:custGeom>
              <a:avLst/>
              <a:gdLst/>
              <a:ahLst/>
              <a:cxnLst/>
              <a:rect l="0" t="0" r="0" b="0"/>
              <a:pathLst>
                <a:path w="84141" h="220870">
                  <a:moveTo>
                    <a:pt x="84140" y="0"/>
                  </a:moveTo>
                  <a:lnTo>
                    <a:pt x="59417" y="74170"/>
                  </a:lnTo>
                  <a:lnTo>
                    <a:pt x="54803" y="85674"/>
                  </a:lnTo>
                  <a:lnTo>
                    <a:pt x="49390" y="98018"/>
                  </a:lnTo>
                  <a:lnTo>
                    <a:pt x="43444" y="110921"/>
                  </a:lnTo>
                  <a:lnTo>
                    <a:pt x="38312" y="123030"/>
                  </a:lnTo>
                  <a:lnTo>
                    <a:pt x="33722" y="134608"/>
                  </a:lnTo>
                  <a:lnTo>
                    <a:pt x="18561" y="173886"/>
                  </a:lnTo>
                  <a:lnTo>
                    <a:pt x="0" y="22086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7" name="Group 156"/>
          <p:cNvGrpSpPr/>
          <p:nvPr/>
        </p:nvGrpSpPr>
        <p:grpSpPr>
          <a:xfrm>
            <a:off x="5721573" y="820346"/>
            <a:ext cx="1051145" cy="704680"/>
            <a:chOff x="5721573" y="820346"/>
            <a:chExt cx="1051145" cy="704680"/>
          </a:xfrm>
        </p:grpSpPr>
        <p:sp>
          <p:nvSpPr>
            <p:cNvPr id="153" name="Freeform 152"/>
            <p:cNvSpPr/>
            <p:nvPr/>
          </p:nvSpPr>
          <p:spPr>
            <a:xfrm>
              <a:off x="5912480" y="820346"/>
              <a:ext cx="19446" cy="231388"/>
            </a:xfrm>
            <a:custGeom>
              <a:avLst/>
              <a:gdLst/>
              <a:ahLst/>
              <a:cxnLst/>
              <a:rect l="0" t="0" r="0" b="0"/>
              <a:pathLst>
                <a:path w="19446" h="231388">
                  <a:moveTo>
                    <a:pt x="19445" y="0"/>
                  </a:moveTo>
                  <a:lnTo>
                    <a:pt x="13861" y="16750"/>
                  </a:lnTo>
                  <a:lnTo>
                    <a:pt x="12217" y="26359"/>
                  </a:lnTo>
                  <a:lnTo>
                    <a:pt x="11121" y="37439"/>
                  </a:lnTo>
                  <a:lnTo>
                    <a:pt x="10390" y="49500"/>
                  </a:lnTo>
                  <a:lnTo>
                    <a:pt x="8734" y="61047"/>
                  </a:lnTo>
                  <a:lnTo>
                    <a:pt x="6461" y="72251"/>
                  </a:lnTo>
                  <a:lnTo>
                    <a:pt x="3777" y="83226"/>
                  </a:lnTo>
                  <a:lnTo>
                    <a:pt x="1988" y="96386"/>
                  </a:lnTo>
                  <a:lnTo>
                    <a:pt x="795" y="111002"/>
                  </a:lnTo>
                  <a:lnTo>
                    <a:pt x="0" y="126589"/>
                  </a:lnTo>
                  <a:lnTo>
                    <a:pt x="638" y="141655"/>
                  </a:lnTo>
                  <a:lnTo>
                    <a:pt x="2233" y="156374"/>
                  </a:lnTo>
                  <a:lnTo>
                    <a:pt x="4465" y="170861"/>
                  </a:lnTo>
                  <a:lnTo>
                    <a:pt x="7121" y="184024"/>
                  </a:lnTo>
                  <a:lnTo>
                    <a:pt x="10060" y="196306"/>
                  </a:lnTo>
                  <a:lnTo>
                    <a:pt x="19445" y="23138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Freeform 153"/>
            <p:cNvSpPr/>
            <p:nvPr/>
          </p:nvSpPr>
          <p:spPr>
            <a:xfrm>
              <a:off x="5721573" y="1125578"/>
              <a:ext cx="525881" cy="83920"/>
            </a:xfrm>
            <a:custGeom>
              <a:avLst/>
              <a:gdLst/>
              <a:ahLst/>
              <a:cxnLst/>
              <a:rect l="0" t="0" r="0" b="0"/>
              <a:pathLst>
                <a:path w="525881" h="83920">
                  <a:moveTo>
                    <a:pt x="0" y="83919"/>
                  </a:moveTo>
                  <a:lnTo>
                    <a:pt x="16750" y="78336"/>
                  </a:lnTo>
                  <a:lnTo>
                    <a:pt x="26359" y="74354"/>
                  </a:lnTo>
                  <a:lnTo>
                    <a:pt x="37439" y="69362"/>
                  </a:lnTo>
                  <a:lnTo>
                    <a:pt x="49500" y="63697"/>
                  </a:lnTo>
                  <a:lnTo>
                    <a:pt x="63384" y="58751"/>
                  </a:lnTo>
                  <a:lnTo>
                    <a:pt x="78484" y="54286"/>
                  </a:lnTo>
                  <a:lnTo>
                    <a:pt x="94393" y="50140"/>
                  </a:lnTo>
                  <a:lnTo>
                    <a:pt x="127652" y="42417"/>
                  </a:lnTo>
                  <a:lnTo>
                    <a:pt x="144701" y="38722"/>
                  </a:lnTo>
                  <a:lnTo>
                    <a:pt x="161910" y="33921"/>
                  </a:lnTo>
                  <a:lnTo>
                    <a:pt x="179226" y="28383"/>
                  </a:lnTo>
                  <a:lnTo>
                    <a:pt x="196613" y="22354"/>
                  </a:lnTo>
                  <a:lnTo>
                    <a:pt x="215216" y="17166"/>
                  </a:lnTo>
                  <a:lnTo>
                    <a:pt x="234630" y="12539"/>
                  </a:lnTo>
                  <a:lnTo>
                    <a:pt x="254584" y="8285"/>
                  </a:lnTo>
                  <a:lnTo>
                    <a:pt x="274899" y="5450"/>
                  </a:lnTo>
                  <a:lnTo>
                    <a:pt x="295454" y="3559"/>
                  </a:lnTo>
                  <a:lnTo>
                    <a:pt x="316169" y="2299"/>
                  </a:lnTo>
                  <a:lnTo>
                    <a:pt x="354767" y="898"/>
                  </a:lnTo>
                  <a:lnTo>
                    <a:pt x="427157" y="0"/>
                  </a:lnTo>
                  <a:lnTo>
                    <a:pt x="443704" y="1094"/>
                  </a:lnTo>
                  <a:lnTo>
                    <a:pt x="525880" y="1029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Freeform 154"/>
            <p:cNvSpPr/>
            <p:nvPr/>
          </p:nvSpPr>
          <p:spPr>
            <a:xfrm>
              <a:off x="5894344" y="1235965"/>
              <a:ext cx="198378" cy="289061"/>
            </a:xfrm>
            <a:custGeom>
              <a:avLst/>
              <a:gdLst/>
              <a:ahLst/>
              <a:cxnLst/>
              <a:rect l="0" t="0" r="0" b="0"/>
              <a:pathLst>
                <a:path w="198378" h="289061">
                  <a:moveTo>
                    <a:pt x="174310" y="15602"/>
                  </a:moveTo>
                  <a:lnTo>
                    <a:pt x="130393" y="963"/>
                  </a:lnTo>
                  <a:lnTo>
                    <a:pt x="120491" y="0"/>
                  </a:lnTo>
                  <a:lnTo>
                    <a:pt x="110384" y="526"/>
                  </a:lnTo>
                  <a:lnTo>
                    <a:pt x="100140" y="2046"/>
                  </a:lnTo>
                  <a:lnTo>
                    <a:pt x="88636" y="3059"/>
                  </a:lnTo>
                  <a:lnTo>
                    <a:pt x="76292" y="3734"/>
                  </a:lnTo>
                  <a:lnTo>
                    <a:pt x="63388" y="4184"/>
                  </a:lnTo>
                  <a:lnTo>
                    <a:pt x="51280" y="5653"/>
                  </a:lnTo>
                  <a:lnTo>
                    <a:pt x="39702" y="7801"/>
                  </a:lnTo>
                  <a:lnTo>
                    <a:pt x="28478" y="10401"/>
                  </a:lnTo>
                  <a:lnTo>
                    <a:pt x="19826" y="15641"/>
                  </a:lnTo>
                  <a:lnTo>
                    <a:pt x="12890" y="22640"/>
                  </a:lnTo>
                  <a:lnTo>
                    <a:pt x="7097" y="30812"/>
                  </a:lnTo>
                  <a:lnTo>
                    <a:pt x="4403" y="40934"/>
                  </a:lnTo>
                  <a:lnTo>
                    <a:pt x="3776" y="52357"/>
                  </a:lnTo>
                  <a:lnTo>
                    <a:pt x="4527" y="64646"/>
                  </a:lnTo>
                  <a:lnTo>
                    <a:pt x="3859" y="76345"/>
                  </a:lnTo>
                  <a:lnTo>
                    <a:pt x="2244" y="87650"/>
                  </a:lnTo>
                  <a:lnTo>
                    <a:pt x="0" y="98693"/>
                  </a:lnTo>
                  <a:lnTo>
                    <a:pt x="3178" y="104886"/>
                  </a:lnTo>
                  <a:lnTo>
                    <a:pt x="9971" y="107846"/>
                  </a:lnTo>
                  <a:lnTo>
                    <a:pt x="19174" y="108651"/>
                  </a:lnTo>
                  <a:lnTo>
                    <a:pt x="28816" y="106851"/>
                  </a:lnTo>
                  <a:lnTo>
                    <a:pt x="38749" y="103313"/>
                  </a:lnTo>
                  <a:lnTo>
                    <a:pt x="48878" y="98617"/>
                  </a:lnTo>
                  <a:lnTo>
                    <a:pt x="59136" y="94318"/>
                  </a:lnTo>
                  <a:lnTo>
                    <a:pt x="69480" y="90283"/>
                  </a:lnTo>
                  <a:lnTo>
                    <a:pt x="79882" y="86425"/>
                  </a:lnTo>
                  <a:lnTo>
                    <a:pt x="91492" y="83853"/>
                  </a:lnTo>
                  <a:lnTo>
                    <a:pt x="103906" y="82138"/>
                  </a:lnTo>
                  <a:lnTo>
                    <a:pt x="116856" y="80994"/>
                  </a:lnTo>
                  <a:lnTo>
                    <a:pt x="128996" y="81401"/>
                  </a:lnTo>
                  <a:lnTo>
                    <a:pt x="140594" y="82841"/>
                  </a:lnTo>
                  <a:lnTo>
                    <a:pt x="151833" y="84969"/>
                  </a:lnTo>
                  <a:lnTo>
                    <a:pt x="161663" y="89894"/>
                  </a:lnTo>
                  <a:lnTo>
                    <a:pt x="170552" y="96683"/>
                  </a:lnTo>
                  <a:lnTo>
                    <a:pt x="178817" y="104715"/>
                  </a:lnTo>
                  <a:lnTo>
                    <a:pt x="185494" y="114744"/>
                  </a:lnTo>
                  <a:lnTo>
                    <a:pt x="191115" y="126104"/>
                  </a:lnTo>
                  <a:lnTo>
                    <a:pt x="196031" y="138352"/>
                  </a:lnTo>
                  <a:lnTo>
                    <a:pt x="198140" y="151192"/>
                  </a:lnTo>
                  <a:lnTo>
                    <a:pt x="198377" y="164427"/>
                  </a:lnTo>
                  <a:lnTo>
                    <a:pt x="197366" y="177924"/>
                  </a:lnTo>
                  <a:lnTo>
                    <a:pt x="195524" y="190428"/>
                  </a:lnTo>
                  <a:lnTo>
                    <a:pt x="193127" y="202270"/>
                  </a:lnTo>
                  <a:lnTo>
                    <a:pt x="190360" y="213671"/>
                  </a:lnTo>
                  <a:lnTo>
                    <a:pt x="185010" y="223608"/>
                  </a:lnTo>
                  <a:lnTo>
                    <a:pt x="177938" y="232571"/>
                  </a:lnTo>
                  <a:lnTo>
                    <a:pt x="169716" y="240883"/>
                  </a:lnTo>
                  <a:lnTo>
                    <a:pt x="160730" y="247593"/>
                  </a:lnTo>
                  <a:lnTo>
                    <a:pt x="151233" y="253235"/>
                  </a:lnTo>
                  <a:lnTo>
                    <a:pt x="141396" y="258165"/>
                  </a:lnTo>
                  <a:lnTo>
                    <a:pt x="131332" y="263789"/>
                  </a:lnTo>
                  <a:lnTo>
                    <a:pt x="121117" y="269875"/>
                  </a:lnTo>
                  <a:lnTo>
                    <a:pt x="110801" y="276270"/>
                  </a:lnTo>
                  <a:lnTo>
                    <a:pt x="99249" y="280534"/>
                  </a:lnTo>
                  <a:lnTo>
                    <a:pt x="86873" y="283376"/>
                  </a:lnTo>
                  <a:lnTo>
                    <a:pt x="27063" y="28906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Freeform 155"/>
            <p:cNvSpPr/>
            <p:nvPr/>
          </p:nvSpPr>
          <p:spPr>
            <a:xfrm>
              <a:off x="6513103" y="978217"/>
              <a:ext cx="259615" cy="494221"/>
            </a:xfrm>
            <a:custGeom>
              <a:avLst/>
              <a:gdLst/>
              <a:ahLst/>
              <a:cxnLst/>
              <a:rect l="0" t="0" r="0" b="0"/>
              <a:pathLst>
                <a:path w="259615" h="494221">
                  <a:moveTo>
                    <a:pt x="155054" y="84034"/>
                  </a:moveTo>
                  <a:lnTo>
                    <a:pt x="160637" y="67283"/>
                  </a:lnTo>
                  <a:lnTo>
                    <a:pt x="162282" y="57675"/>
                  </a:lnTo>
                  <a:lnTo>
                    <a:pt x="163379" y="46594"/>
                  </a:lnTo>
                  <a:lnTo>
                    <a:pt x="164110" y="34533"/>
                  </a:lnTo>
                  <a:lnTo>
                    <a:pt x="162260" y="24155"/>
                  </a:lnTo>
                  <a:lnTo>
                    <a:pt x="158689" y="14899"/>
                  </a:lnTo>
                  <a:lnTo>
                    <a:pt x="153972" y="6391"/>
                  </a:lnTo>
                  <a:lnTo>
                    <a:pt x="146152" y="1888"/>
                  </a:lnTo>
                  <a:lnTo>
                    <a:pt x="136265" y="54"/>
                  </a:lnTo>
                  <a:lnTo>
                    <a:pt x="124999" y="0"/>
                  </a:lnTo>
                  <a:lnTo>
                    <a:pt x="113982" y="1133"/>
                  </a:lnTo>
                  <a:lnTo>
                    <a:pt x="103132" y="3057"/>
                  </a:lnTo>
                  <a:lnTo>
                    <a:pt x="92393" y="5508"/>
                  </a:lnTo>
                  <a:lnTo>
                    <a:pt x="82895" y="9479"/>
                  </a:lnTo>
                  <a:lnTo>
                    <a:pt x="74227" y="14464"/>
                  </a:lnTo>
                  <a:lnTo>
                    <a:pt x="66110" y="20125"/>
                  </a:lnTo>
                  <a:lnTo>
                    <a:pt x="58363" y="27404"/>
                  </a:lnTo>
                  <a:lnTo>
                    <a:pt x="50859" y="35763"/>
                  </a:lnTo>
                  <a:lnTo>
                    <a:pt x="43520" y="44841"/>
                  </a:lnTo>
                  <a:lnTo>
                    <a:pt x="36291" y="55568"/>
                  </a:lnTo>
                  <a:lnTo>
                    <a:pt x="29134" y="67394"/>
                  </a:lnTo>
                  <a:lnTo>
                    <a:pt x="22025" y="79952"/>
                  </a:lnTo>
                  <a:lnTo>
                    <a:pt x="16117" y="91830"/>
                  </a:lnTo>
                  <a:lnTo>
                    <a:pt x="11010" y="103255"/>
                  </a:lnTo>
                  <a:lnTo>
                    <a:pt x="6437" y="114377"/>
                  </a:lnTo>
                  <a:lnTo>
                    <a:pt x="3388" y="126466"/>
                  </a:lnTo>
                  <a:lnTo>
                    <a:pt x="1355" y="139201"/>
                  </a:lnTo>
                  <a:lnTo>
                    <a:pt x="0" y="152364"/>
                  </a:lnTo>
                  <a:lnTo>
                    <a:pt x="266" y="164646"/>
                  </a:lnTo>
                  <a:lnTo>
                    <a:pt x="1610" y="176340"/>
                  </a:lnTo>
                  <a:lnTo>
                    <a:pt x="3676" y="187641"/>
                  </a:lnTo>
                  <a:lnTo>
                    <a:pt x="8559" y="196345"/>
                  </a:lnTo>
                  <a:lnTo>
                    <a:pt x="15320" y="203315"/>
                  </a:lnTo>
                  <a:lnTo>
                    <a:pt x="23333" y="209131"/>
                  </a:lnTo>
                  <a:lnTo>
                    <a:pt x="34519" y="213008"/>
                  </a:lnTo>
                  <a:lnTo>
                    <a:pt x="47819" y="215593"/>
                  </a:lnTo>
                  <a:lnTo>
                    <a:pt x="62529" y="217316"/>
                  </a:lnTo>
                  <a:lnTo>
                    <a:pt x="75842" y="216128"/>
                  </a:lnTo>
                  <a:lnTo>
                    <a:pt x="88222" y="212998"/>
                  </a:lnTo>
                  <a:lnTo>
                    <a:pt x="99982" y="208574"/>
                  </a:lnTo>
                  <a:lnTo>
                    <a:pt x="111328" y="202120"/>
                  </a:lnTo>
                  <a:lnTo>
                    <a:pt x="122397" y="194310"/>
                  </a:lnTo>
                  <a:lnTo>
                    <a:pt x="133282" y="185598"/>
                  </a:lnTo>
                  <a:lnTo>
                    <a:pt x="141708" y="176285"/>
                  </a:lnTo>
                  <a:lnTo>
                    <a:pt x="148495" y="166570"/>
                  </a:lnTo>
                  <a:lnTo>
                    <a:pt x="154186" y="156587"/>
                  </a:lnTo>
                  <a:lnTo>
                    <a:pt x="160319" y="146426"/>
                  </a:lnTo>
                  <a:lnTo>
                    <a:pt x="173365" y="125787"/>
                  </a:lnTo>
                  <a:lnTo>
                    <a:pt x="177779" y="114207"/>
                  </a:lnTo>
                  <a:lnTo>
                    <a:pt x="180722" y="101812"/>
                  </a:lnTo>
                  <a:lnTo>
                    <a:pt x="182683" y="88874"/>
                  </a:lnTo>
                  <a:lnTo>
                    <a:pt x="183992" y="75574"/>
                  </a:lnTo>
                  <a:lnTo>
                    <a:pt x="184863" y="62033"/>
                  </a:lnTo>
                  <a:lnTo>
                    <a:pt x="185444" y="48332"/>
                  </a:lnTo>
                  <a:lnTo>
                    <a:pt x="187000" y="42703"/>
                  </a:lnTo>
                  <a:lnTo>
                    <a:pt x="189207" y="42456"/>
                  </a:lnTo>
                  <a:lnTo>
                    <a:pt x="191845" y="45798"/>
                  </a:lnTo>
                  <a:lnTo>
                    <a:pt x="194774" y="53869"/>
                  </a:lnTo>
                  <a:lnTo>
                    <a:pt x="197895" y="65092"/>
                  </a:lnTo>
                  <a:lnTo>
                    <a:pt x="201143" y="78418"/>
                  </a:lnTo>
                  <a:lnTo>
                    <a:pt x="204478" y="90807"/>
                  </a:lnTo>
                  <a:lnTo>
                    <a:pt x="214755" y="126163"/>
                  </a:lnTo>
                  <a:lnTo>
                    <a:pt x="228697" y="179396"/>
                  </a:lnTo>
                  <a:lnTo>
                    <a:pt x="253219" y="276898"/>
                  </a:lnTo>
                  <a:lnTo>
                    <a:pt x="255556" y="290907"/>
                  </a:lnTo>
                  <a:lnTo>
                    <a:pt x="257114" y="304922"/>
                  </a:lnTo>
                  <a:lnTo>
                    <a:pt x="258153" y="318939"/>
                  </a:lnTo>
                  <a:lnTo>
                    <a:pt x="258845" y="332958"/>
                  </a:lnTo>
                  <a:lnTo>
                    <a:pt x="259614" y="361001"/>
                  </a:lnTo>
                  <a:lnTo>
                    <a:pt x="258651" y="373854"/>
                  </a:lnTo>
                  <a:lnTo>
                    <a:pt x="256840" y="385929"/>
                  </a:lnTo>
                  <a:lnTo>
                    <a:pt x="254464" y="397485"/>
                  </a:lnTo>
                  <a:lnTo>
                    <a:pt x="250543" y="407526"/>
                  </a:lnTo>
                  <a:lnTo>
                    <a:pt x="245592" y="416558"/>
                  </a:lnTo>
                  <a:lnTo>
                    <a:pt x="239953" y="424916"/>
                  </a:lnTo>
                  <a:lnTo>
                    <a:pt x="233858" y="432825"/>
                  </a:lnTo>
                  <a:lnTo>
                    <a:pt x="227456" y="440435"/>
                  </a:lnTo>
                  <a:lnTo>
                    <a:pt x="220851" y="447846"/>
                  </a:lnTo>
                  <a:lnTo>
                    <a:pt x="207280" y="462313"/>
                  </a:lnTo>
                  <a:lnTo>
                    <a:pt x="165572" y="49422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1" name="Group 160"/>
          <p:cNvGrpSpPr/>
          <p:nvPr/>
        </p:nvGrpSpPr>
        <p:grpSpPr>
          <a:xfrm>
            <a:off x="5395726" y="820346"/>
            <a:ext cx="395428" cy="525881"/>
            <a:chOff x="5395726" y="820346"/>
            <a:chExt cx="395428" cy="525881"/>
          </a:xfrm>
        </p:grpSpPr>
        <p:sp>
          <p:nvSpPr>
            <p:cNvPr id="158" name="Freeform 157"/>
            <p:cNvSpPr/>
            <p:nvPr/>
          </p:nvSpPr>
          <p:spPr>
            <a:xfrm>
              <a:off x="5395726" y="841381"/>
              <a:ext cx="126014" cy="504846"/>
            </a:xfrm>
            <a:custGeom>
              <a:avLst/>
              <a:gdLst/>
              <a:ahLst/>
              <a:cxnLst/>
              <a:rect l="0" t="0" r="0" b="0"/>
              <a:pathLst>
                <a:path w="126014" h="504846">
                  <a:moveTo>
                    <a:pt x="126013" y="0"/>
                  </a:moveTo>
                  <a:lnTo>
                    <a:pt x="76566" y="74170"/>
                  </a:lnTo>
                  <a:lnTo>
                    <a:pt x="69676" y="85674"/>
                  </a:lnTo>
                  <a:lnTo>
                    <a:pt x="62745" y="98018"/>
                  </a:lnTo>
                  <a:lnTo>
                    <a:pt x="55787" y="110922"/>
                  </a:lnTo>
                  <a:lnTo>
                    <a:pt x="48811" y="125367"/>
                  </a:lnTo>
                  <a:lnTo>
                    <a:pt x="41824" y="140841"/>
                  </a:lnTo>
                  <a:lnTo>
                    <a:pt x="34828" y="156999"/>
                  </a:lnTo>
                  <a:lnTo>
                    <a:pt x="28995" y="172446"/>
                  </a:lnTo>
                  <a:lnTo>
                    <a:pt x="23938" y="187419"/>
                  </a:lnTo>
                  <a:lnTo>
                    <a:pt x="7426" y="239452"/>
                  </a:lnTo>
                  <a:lnTo>
                    <a:pt x="4885" y="253125"/>
                  </a:lnTo>
                  <a:lnTo>
                    <a:pt x="3190" y="268083"/>
                  </a:lnTo>
                  <a:lnTo>
                    <a:pt x="2061" y="283898"/>
                  </a:lnTo>
                  <a:lnTo>
                    <a:pt x="1308" y="300284"/>
                  </a:lnTo>
                  <a:lnTo>
                    <a:pt x="471" y="334073"/>
                  </a:lnTo>
                  <a:lnTo>
                    <a:pt x="0" y="380363"/>
                  </a:lnTo>
                  <a:lnTo>
                    <a:pt x="1102" y="393810"/>
                  </a:lnTo>
                  <a:lnTo>
                    <a:pt x="3006" y="406281"/>
                  </a:lnTo>
                  <a:lnTo>
                    <a:pt x="5443" y="418100"/>
                  </a:lnTo>
                  <a:lnTo>
                    <a:pt x="9406" y="429486"/>
                  </a:lnTo>
                  <a:lnTo>
                    <a:pt x="14385" y="440582"/>
                  </a:lnTo>
                  <a:lnTo>
                    <a:pt x="20041" y="451485"/>
                  </a:lnTo>
                  <a:lnTo>
                    <a:pt x="26150" y="461091"/>
                  </a:lnTo>
                  <a:lnTo>
                    <a:pt x="32559" y="469833"/>
                  </a:lnTo>
                  <a:lnTo>
                    <a:pt x="73425" y="50484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Freeform 158"/>
            <p:cNvSpPr/>
            <p:nvPr/>
          </p:nvSpPr>
          <p:spPr>
            <a:xfrm>
              <a:off x="5490186" y="925522"/>
              <a:ext cx="199835" cy="297749"/>
            </a:xfrm>
            <a:custGeom>
              <a:avLst/>
              <a:gdLst/>
              <a:ahLst/>
              <a:cxnLst/>
              <a:rect l="0" t="0" r="0" b="0"/>
              <a:pathLst>
                <a:path w="199835" h="297749">
                  <a:moveTo>
                    <a:pt x="199834" y="0"/>
                  </a:moveTo>
                  <a:lnTo>
                    <a:pt x="170556" y="29278"/>
                  </a:lnTo>
                  <a:lnTo>
                    <a:pt x="162786" y="34711"/>
                  </a:lnTo>
                  <a:lnTo>
                    <a:pt x="154100" y="39501"/>
                  </a:lnTo>
                  <a:lnTo>
                    <a:pt x="144804" y="43863"/>
                  </a:lnTo>
                  <a:lnTo>
                    <a:pt x="135100" y="47940"/>
                  </a:lnTo>
                  <a:lnTo>
                    <a:pt x="125125" y="51827"/>
                  </a:lnTo>
                  <a:lnTo>
                    <a:pt x="114970" y="55586"/>
                  </a:lnTo>
                  <a:lnTo>
                    <a:pt x="103525" y="58093"/>
                  </a:lnTo>
                  <a:lnTo>
                    <a:pt x="91220" y="59764"/>
                  </a:lnTo>
                  <a:lnTo>
                    <a:pt x="78343" y="60878"/>
                  </a:lnTo>
                  <a:lnTo>
                    <a:pt x="67421" y="63957"/>
                  </a:lnTo>
                  <a:lnTo>
                    <a:pt x="57802" y="68348"/>
                  </a:lnTo>
                  <a:lnTo>
                    <a:pt x="49053" y="73612"/>
                  </a:lnTo>
                  <a:lnTo>
                    <a:pt x="43219" y="81796"/>
                  </a:lnTo>
                  <a:lnTo>
                    <a:pt x="39331" y="91927"/>
                  </a:lnTo>
                  <a:lnTo>
                    <a:pt x="36738" y="103355"/>
                  </a:lnTo>
                  <a:lnTo>
                    <a:pt x="35010" y="115648"/>
                  </a:lnTo>
                  <a:lnTo>
                    <a:pt x="33857" y="128518"/>
                  </a:lnTo>
                  <a:lnTo>
                    <a:pt x="33089" y="141772"/>
                  </a:lnTo>
                  <a:lnTo>
                    <a:pt x="33746" y="147103"/>
                  </a:lnTo>
                  <a:lnTo>
                    <a:pt x="35352" y="147151"/>
                  </a:lnTo>
                  <a:lnTo>
                    <a:pt x="51910" y="122037"/>
                  </a:lnTo>
                  <a:lnTo>
                    <a:pt x="59148" y="115248"/>
                  </a:lnTo>
                  <a:lnTo>
                    <a:pt x="67479" y="109553"/>
                  </a:lnTo>
                  <a:lnTo>
                    <a:pt x="76538" y="104588"/>
                  </a:lnTo>
                  <a:lnTo>
                    <a:pt x="87253" y="101278"/>
                  </a:lnTo>
                  <a:lnTo>
                    <a:pt x="99070" y="99072"/>
                  </a:lnTo>
                  <a:lnTo>
                    <a:pt x="111623" y="97601"/>
                  </a:lnTo>
                  <a:lnTo>
                    <a:pt x="121160" y="100126"/>
                  </a:lnTo>
                  <a:lnTo>
                    <a:pt x="128687" y="105315"/>
                  </a:lnTo>
                  <a:lnTo>
                    <a:pt x="134873" y="112280"/>
                  </a:lnTo>
                  <a:lnTo>
                    <a:pt x="137829" y="122767"/>
                  </a:lnTo>
                  <a:lnTo>
                    <a:pt x="138631" y="135601"/>
                  </a:lnTo>
                  <a:lnTo>
                    <a:pt x="137997" y="150001"/>
                  </a:lnTo>
                  <a:lnTo>
                    <a:pt x="136405" y="164275"/>
                  </a:lnTo>
                  <a:lnTo>
                    <a:pt x="134176" y="178465"/>
                  </a:lnTo>
                  <a:lnTo>
                    <a:pt x="131521" y="192600"/>
                  </a:lnTo>
                  <a:lnTo>
                    <a:pt x="128582" y="205529"/>
                  </a:lnTo>
                  <a:lnTo>
                    <a:pt x="125454" y="217654"/>
                  </a:lnTo>
                  <a:lnTo>
                    <a:pt x="122201" y="229244"/>
                  </a:lnTo>
                  <a:lnTo>
                    <a:pt x="117694" y="239307"/>
                  </a:lnTo>
                  <a:lnTo>
                    <a:pt x="112353" y="248353"/>
                  </a:lnTo>
                  <a:lnTo>
                    <a:pt x="106454" y="256721"/>
                  </a:lnTo>
                  <a:lnTo>
                    <a:pt x="100185" y="264637"/>
                  </a:lnTo>
                  <a:lnTo>
                    <a:pt x="93668" y="272252"/>
                  </a:lnTo>
                  <a:lnTo>
                    <a:pt x="86987" y="279665"/>
                  </a:lnTo>
                  <a:lnTo>
                    <a:pt x="77858" y="285776"/>
                  </a:lnTo>
                  <a:lnTo>
                    <a:pt x="67097" y="291019"/>
                  </a:lnTo>
                  <a:lnTo>
                    <a:pt x="55249" y="295683"/>
                  </a:lnTo>
                  <a:lnTo>
                    <a:pt x="43844" y="297623"/>
                  </a:lnTo>
                  <a:lnTo>
                    <a:pt x="32736" y="297748"/>
                  </a:lnTo>
                  <a:lnTo>
                    <a:pt x="0" y="29449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Freeform 159"/>
            <p:cNvSpPr/>
            <p:nvPr/>
          </p:nvSpPr>
          <p:spPr>
            <a:xfrm>
              <a:off x="5637432" y="820346"/>
              <a:ext cx="153722" cy="515363"/>
            </a:xfrm>
            <a:custGeom>
              <a:avLst/>
              <a:gdLst/>
              <a:ahLst/>
              <a:cxnLst/>
              <a:rect l="0" t="0" r="0" b="0"/>
              <a:pathLst>
                <a:path w="153722" h="515363">
                  <a:moveTo>
                    <a:pt x="31553" y="0"/>
                  </a:moveTo>
                  <a:lnTo>
                    <a:pt x="42720" y="22333"/>
                  </a:lnTo>
                  <a:lnTo>
                    <a:pt x="49515" y="32418"/>
                  </a:lnTo>
                  <a:lnTo>
                    <a:pt x="57552" y="42647"/>
                  </a:lnTo>
                  <a:lnTo>
                    <a:pt x="66415" y="52973"/>
                  </a:lnTo>
                  <a:lnTo>
                    <a:pt x="75829" y="64531"/>
                  </a:lnTo>
                  <a:lnTo>
                    <a:pt x="95639" y="89838"/>
                  </a:lnTo>
                  <a:lnTo>
                    <a:pt x="104661" y="103131"/>
                  </a:lnTo>
                  <a:lnTo>
                    <a:pt x="113013" y="116667"/>
                  </a:lnTo>
                  <a:lnTo>
                    <a:pt x="120918" y="130366"/>
                  </a:lnTo>
                  <a:lnTo>
                    <a:pt x="135934" y="158052"/>
                  </a:lnTo>
                  <a:lnTo>
                    <a:pt x="143211" y="171980"/>
                  </a:lnTo>
                  <a:lnTo>
                    <a:pt x="148062" y="187108"/>
                  </a:lnTo>
                  <a:lnTo>
                    <a:pt x="151296" y="203036"/>
                  </a:lnTo>
                  <a:lnTo>
                    <a:pt x="153452" y="219498"/>
                  </a:lnTo>
                  <a:lnTo>
                    <a:pt x="153721" y="235147"/>
                  </a:lnTo>
                  <a:lnTo>
                    <a:pt x="152731" y="250255"/>
                  </a:lnTo>
                  <a:lnTo>
                    <a:pt x="150903" y="265001"/>
                  </a:lnTo>
                  <a:lnTo>
                    <a:pt x="147347" y="279506"/>
                  </a:lnTo>
                  <a:lnTo>
                    <a:pt x="142639" y="293850"/>
                  </a:lnTo>
                  <a:lnTo>
                    <a:pt x="137163" y="308088"/>
                  </a:lnTo>
                  <a:lnTo>
                    <a:pt x="131175" y="322254"/>
                  </a:lnTo>
                  <a:lnTo>
                    <a:pt x="124846" y="336373"/>
                  </a:lnTo>
                  <a:lnTo>
                    <a:pt x="118289" y="350460"/>
                  </a:lnTo>
                  <a:lnTo>
                    <a:pt x="111581" y="362188"/>
                  </a:lnTo>
                  <a:lnTo>
                    <a:pt x="104772" y="372344"/>
                  </a:lnTo>
                  <a:lnTo>
                    <a:pt x="97895" y="381452"/>
                  </a:lnTo>
                  <a:lnTo>
                    <a:pt x="90973" y="392199"/>
                  </a:lnTo>
                  <a:lnTo>
                    <a:pt x="84021" y="404038"/>
                  </a:lnTo>
                  <a:lnTo>
                    <a:pt x="77049" y="416605"/>
                  </a:lnTo>
                  <a:lnTo>
                    <a:pt x="70064" y="427320"/>
                  </a:lnTo>
                  <a:lnTo>
                    <a:pt x="63071" y="436801"/>
                  </a:lnTo>
                  <a:lnTo>
                    <a:pt x="56071" y="445459"/>
                  </a:lnTo>
                  <a:lnTo>
                    <a:pt x="49067" y="454736"/>
                  </a:lnTo>
                  <a:lnTo>
                    <a:pt x="35052" y="474394"/>
                  </a:lnTo>
                  <a:lnTo>
                    <a:pt x="28043" y="483376"/>
                  </a:lnTo>
                  <a:lnTo>
                    <a:pt x="21033" y="491701"/>
                  </a:lnTo>
                  <a:lnTo>
                    <a:pt x="0" y="51536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9" name="Group 168"/>
          <p:cNvGrpSpPr/>
          <p:nvPr/>
        </p:nvGrpSpPr>
        <p:grpSpPr>
          <a:xfrm>
            <a:off x="7057308" y="799311"/>
            <a:ext cx="1713139" cy="473293"/>
            <a:chOff x="7057308" y="799311"/>
            <a:chExt cx="1713139" cy="473293"/>
          </a:xfrm>
        </p:grpSpPr>
        <p:sp>
          <p:nvSpPr>
            <p:cNvPr id="162" name="Freeform 161"/>
            <p:cNvSpPr/>
            <p:nvPr/>
          </p:nvSpPr>
          <p:spPr>
            <a:xfrm>
              <a:off x="7057308" y="1051733"/>
              <a:ext cx="189318" cy="1"/>
            </a:xfrm>
            <a:custGeom>
              <a:avLst/>
              <a:gdLst/>
              <a:ahLst/>
              <a:cxnLst/>
              <a:rect l="0" t="0" r="0" b="0"/>
              <a:pathLst>
                <a:path w="189318" h="1">
                  <a:moveTo>
                    <a:pt x="0" y="0"/>
                  </a:moveTo>
                  <a:lnTo>
                    <a:pt x="189317"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Freeform 162"/>
            <p:cNvSpPr/>
            <p:nvPr/>
          </p:nvSpPr>
          <p:spPr>
            <a:xfrm>
              <a:off x="7151967" y="1104321"/>
              <a:ext cx="168282" cy="21036"/>
            </a:xfrm>
            <a:custGeom>
              <a:avLst/>
              <a:gdLst/>
              <a:ahLst/>
              <a:cxnLst/>
              <a:rect l="0" t="0" r="0" b="0"/>
              <a:pathLst>
                <a:path w="168282" h="21036">
                  <a:moveTo>
                    <a:pt x="0" y="21035"/>
                  </a:moveTo>
                  <a:lnTo>
                    <a:pt x="58556" y="6396"/>
                  </a:lnTo>
                  <a:lnTo>
                    <a:pt x="72927" y="4264"/>
                  </a:lnTo>
                  <a:lnTo>
                    <a:pt x="88351" y="2843"/>
                  </a:lnTo>
                  <a:lnTo>
                    <a:pt x="168281"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Freeform 163"/>
            <p:cNvSpPr/>
            <p:nvPr/>
          </p:nvSpPr>
          <p:spPr>
            <a:xfrm>
              <a:off x="7616633" y="830864"/>
              <a:ext cx="19016" cy="441740"/>
            </a:xfrm>
            <a:custGeom>
              <a:avLst/>
              <a:gdLst/>
              <a:ahLst/>
              <a:cxnLst/>
              <a:rect l="0" t="0" r="0" b="0"/>
              <a:pathLst>
                <a:path w="19016" h="441740">
                  <a:moveTo>
                    <a:pt x="8625" y="0"/>
                  </a:moveTo>
                  <a:lnTo>
                    <a:pt x="14208" y="33500"/>
                  </a:lnTo>
                  <a:lnTo>
                    <a:pt x="15853" y="48043"/>
                  </a:lnTo>
                  <a:lnTo>
                    <a:pt x="16950" y="62412"/>
                  </a:lnTo>
                  <a:lnTo>
                    <a:pt x="17681" y="76667"/>
                  </a:lnTo>
                  <a:lnTo>
                    <a:pt x="18493" y="111203"/>
                  </a:lnTo>
                  <a:lnTo>
                    <a:pt x="19015" y="184923"/>
                  </a:lnTo>
                  <a:lnTo>
                    <a:pt x="17889" y="203917"/>
                  </a:lnTo>
                  <a:lnTo>
                    <a:pt x="15970" y="223591"/>
                  </a:lnTo>
                  <a:lnTo>
                    <a:pt x="13521" y="243719"/>
                  </a:lnTo>
                  <a:lnTo>
                    <a:pt x="10720" y="262981"/>
                  </a:lnTo>
                  <a:lnTo>
                    <a:pt x="4493" y="299964"/>
                  </a:lnTo>
                  <a:lnTo>
                    <a:pt x="2364" y="318007"/>
                  </a:lnTo>
                  <a:lnTo>
                    <a:pt x="946" y="335878"/>
                  </a:lnTo>
                  <a:lnTo>
                    <a:pt x="0" y="353636"/>
                  </a:lnTo>
                  <a:lnTo>
                    <a:pt x="538" y="368980"/>
                  </a:lnTo>
                  <a:lnTo>
                    <a:pt x="8625" y="44173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Freeform 164"/>
            <p:cNvSpPr/>
            <p:nvPr/>
          </p:nvSpPr>
          <p:spPr>
            <a:xfrm>
              <a:off x="7877688" y="867025"/>
              <a:ext cx="195370" cy="374026"/>
            </a:xfrm>
            <a:custGeom>
              <a:avLst/>
              <a:gdLst/>
              <a:ahLst/>
              <a:cxnLst/>
              <a:rect l="0" t="0" r="0" b="0"/>
              <a:pathLst>
                <a:path w="195370" h="374026">
                  <a:moveTo>
                    <a:pt x="189310" y="79532"/>
                  </a:moveTo>
                  <a:lnTo>
                    <a:pt x="194893" y="62782"/>
                  </a:lnTo>
                  <a:lnTo>
                    <a:pt x="195369" y="54342"/>
                  </a:lnTo>
                  <a:lnTo>
                    <a:pt x="194518" y="45209"/>
                  </a:lnTo>
                  <a:lnTo>
                    <a:pt x="192782" y="35615"/>
                  </a:lnTo>
                  <a:lnTo>
                    <a:pt x="189287" y="26882"/>
                  </a:lnTo>
                  <a:lnTo>
                    <a:pt x="184620" y="18722"/>
                  </a:lnTo>
                  <a:lnTo>
                    <a:pt x="179172" y="10945"/>
                  </a:lnTo>
                  <a:lnTo>
                    <a:pt x="170865" y="5761"/>
                  </a:lnTo>
                  <a:lnTo>
                    <a:pt x="160652" y="2304"/>
                  </a:lnTo>
                  <a:lnTo>
                    <a:pt x="149170" y="0"/>
                  </a:lnTo>
                  <a:lnTo>
                    <a:pt x="136840" y="801"/>
                  </a:lnTo>
                  <a:lnTo>
                    <a:pt x="123946" y="3672"/>
                  </a:lnTo>
                  <a:lnTo>
                    <a:pt x="110674" y="7924"/>
                  </a:lnTo>
                  <a:lnTo>
                    <a:pt x="97153" y="14264"/>
                  </a:lnTo>
                  <a:lnTo>
                    <a:pt x="83464" y="21996"/>
                  </a:lnTo>
                  <a:lnTo>
                    <a:pt x="69664" y="30657"/>
                  </a:lnTo>
                  <a:lnTo>
                    <a:pt x="56957" y="39937"/>
                  </a:lnTo>
                  <a:lnTo>
                    <a:pt x="44981" y="49630"/>
                  </a:lnTo>
                  <a:lnTo>
                    <a:pt x="33491" y="59597"/>
                  </a:lnTo>
                  <a:lnTo>
                    <a:pt x="23494" y="70917"/>
                  </a:lnTo>
                  <a:lnTo>
                    <a:pt x="14491" y="83137"/>
                  </a:lnTo>
                  <a:lnTo>
                    <a:pt x="6153" y="95959"/>
                  </a:lnTo>
                  <a:lnTo>
                    <a:pt x="1762" y="108013"/>
                  </a:lnTo>
                  <a:lnTo>
                    <a:pt x="4" y="119554"/>
                  </a:lnTo>
                  <a:lnTo>
                    <a:pt x="0" y="130755"/>
                  </a:lnTo>
                  <a:lnTo>
                    <a:pt x="2335" y="140559"/>
                  </a:lnTo>
                  <a:lnTo>
                    <a:pt x="6229" y="149432"/>
                  </a:lnTo>
                  <a:lnTo>
                    <a:pt x="11162" y="157685"/>
                  </a:lnTo>
                  <a:lnTo>
                    <a:pt x="19125" y="163187"/>
                  </a:lnTo>
                  <a:lnTo>
                    <a:pt x="29108" y="166855"/>
                  </a:lnTo>
                  <a:lnTo>
                    <a:pt x="40438" y="169300"/>
                  </a:lnTo>
                  <a:lnTo>
                    <a:pt x="51497" y="168593"/>
                  </a:lnTo>
                  <a:lnTo>
                    <a:pt x="62376" y="165784"/>
                  </a:lnTo>
                  <a:lnTo>
                    <a:pt x="73135" y="161575"/>
                  </a:lnTo>
                  <a:lnTo>
                    <a:pt x="82644" y="156431"/>
                  </a:lnTo>
                  <a:lnTo>
                    <a:pt x="91321" y="150665"/>
                  </a:lnTo>
                  <a:lnTo>
                    <a:pt x="99442" y="144483"/>
                  </a:lnTo>
                  <a:lnTo>
                    <a:pt x="107195" y="136856"/>
                  </a:lnTo>
                  <a:lnTo>
                    <a:pt x="114700" y="128266"/>
                  </a:lnTo>
                  <a:lnTo>
                    <a:pt x="122040" y="119033"/>
                  </a:lnTo>
                  <a:lnTo>
                    <a:pt x="129271" y="109372"/>
                  </a:lnTo>
                  <a:lnTo>
                    <a:pt x="143538" y="89288"/>
                  </a:lnTo>
                  <a:lnTo>
                    <a:pt x="149446" y="77856"/>
                  </a:lnTo>
                  <a:lnTo>
                    <a:pt x="154554" y="65560"/>
                  </a:lnTo>
                  <a:lnTo>
                    <a:pt x="159127" y="52688"/>
                  </a:lnTo>
                  <a:lnTo>
                    <a:pt x="161008" y="48781"/>
                  </a:lnTo>
                  <a:lnTo>
                    <a:pt x="161093" y="50851"/>
                  </a:lnTo>
                  <a:lnTo>
                    <a:pt x="152833" y="93344"/>
                  </a:lnTo>
                  <a:lnTo>
                    <a:pt x="150969" y="107438"/>
                  </a:lnTo>
                  <a:lnTo>
                    <a:pt x="149725" y="121508"/>
                  </a:lnTo>
                  <a:lnTo>
                    <a:pt x="148897" y="135563"/>
                  </a:lnTo>
                  <a:lnTo>
                    <a:pt x="147977" y="166761"/>
                  </a:lnTo>
                  <a:lnTo>
                    <a:pt x="147731" y="183261"/>
                  </a:lnTo>
                  <a:lnTo>
                    <a:pt x="146398" y="198936"/>
                  </a:lnTo>
                  <a:lnTo>
                    <a:pt x="144341" y="214060"/>
                  </a:lnTo>
                  <a:lnTo>
                    <a:pt x="141801" y="228817"/>
                  </a:lnTo>
                  <a:lnTo>
                    <a:pt x="141276" y="243329"/>
                  </a:lnTo>
                  <a:lnTo>
                    <a:pt x="142096" y="257679"/>
                  </a:lnTo>
                  <a:lnTo>
                    <a:pt x="143810" y="271920"/>
                  </a:lnTo>
                  <a:lnTo>
                    <a:pt x="143785" y="286088"/>
                  </a:lnTo>
                  <a:lnTo>
                    <a:pt x="136722" y="37402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Freeform 165"/>
            <p:cNvSpPr/>
            <p:nvPr/>
          </p:nvSpPr>
          <p:spPr>
            <a:xfrm>
              <a:off x="8186747" y="799311"/>
              <a:ext cx="185262" cy="441740"/>
            </a:xfrm>
            <a:custGeom>
              <a:avLst/>
              <a:gdLst/>
              <a:ahLst/>
              <a:cxnLst/>
              <a:rect l="0" t="0" r="0" b="0"/>
              <a:pathLst>
                <a:path w="185262" h="441740">
                  <a:moveTo>
                    <a:pt x="153708" y="0"/>
                  </a:moveTo>
                  <a:lnTo>
                    <a:pt x="142540" y="16750"/>
                  </a:lnTo>
                  <a:lnTo>
                    <a:pt x="135745" y="25190"/>
                  </a:lnTo>
                  <a:lnTo>
                    <a:pt x="127709" y="34322"/>
                  </a:lnTo>
                  <a:lnTo>
                    <a:pt x="118846" y="43917"/>
                  </a:lnTo>
                  <a:lnTo>
                    <a:pt x="109431" y="54987"/>
                  </a:lnTo>
                  <a:lnTo>
                    <a:pt x="89622" y="79753"/>
                  </a:lnTo>
                  <a:lnTo>
                    <a:pt x="79431" y="94071"/>
                  </a:lnTo>
                  <a:lnTo>
                    <a:pt x="69132" y="109459"/>
                  </a:lnTo>
                  <a:lnTo>
                    <a:pt x="58759" y="125560"/>
                  </a:lnTo>
                  <a:lnTo>
                    <a:pt x="49507" y="142138"/>
                  </a:lnTo>
                  <a:lnTo>
                    <a:pt x="41001" y="159033"/>
                  </a:lnTo>
                  <a:lnTo>
                    <a:pt x="32994" y="176139"/>
                  </a:lnTo>
                  <a:lnTo>
                    <a:pt x="17865" y="210728"/>
                  </a:lnTo>
                  <a:lnTo>
                    <a:pt x="10558" y="228132"/>
                  </a:lnTo>
                  <a:lnTo>
                    <a:pt x="5687" y="244409"/>
                  </a:lnTo>
                  <a:lnTo>
                    <a:pt x="2439" y="259935"/>
                  </a:lnTo>
                  <a:lnTo>
                    <a:pt x="274" y="274960"/>
                  </a:lnTo>
                  <a:lnTo>
                    <a:pt x="0" y="290820"/>
                  </a:lnTo>
                  <a:lnTo>
                    <a:pt x="985" y="307236"/>
                  </a:lnTo>
                  <a:lnTo>
                    <a:pt x="2811" y="324023"/>
                  </a:lnTo>
                  <a:lnTo>
                    <a:pt x="6366" y="337552"/>
                  </a:lnTo>
                  <a:lnTo>
                    <a:pt x="11072" y="348909"/>
                  </a:lnTo>
                  <a:lnTo>
                    <a:pt x="16547" y="358817"/>
                  </a:lnTo>
                  <a:lnTo>
                    <a:pt x="24871" y="368928"/>
                  </a:lnTo>
                  <a:lnTo>
                    <a:pt x="35096" y="379175"/>
                  </a:lnTo>
                  <a:lnTo>
                    <a:pt x="46586" y="389512"/>
                  </a:lnTo>
                  <a:lnTo>
                    <a:pt x="57752" y="397572"/>
                  </a:lnTo>
                  <a:lnTo>
                    <a:pt x="68702" y="404114"/>
                  </a:lnTo>
                  <a:lnTo>
                    <a:pt x="79508" y="409644"/>
                  </a:lnTo>
                  <a:lnTo>
                    <a:pt x="90218" y="414499"/>
                  </a:lnTo>
                  <a:lnTo>
                    <a:pt x="100864" y="418904"/>
                  </a:lnTo>
                  <a:lnTo>
                    <a:pt x="111467" y="423010"/>
                  </a:lnTo>
                  <a:lnTo>
                    <a:pt x="132597" y="430688"/>
                  </a:lnTo>
                  <a:lnTo>
                    <a:pt x="185261" y="44173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Freeform 166"/>
            <p:cNvSpPr/>
            <p:nvPr/>
          </p:nvSpPr>
          <p:spPr>
            <a:xfrm>
              <a:off x="8368319" y="893969"/>
              <a:ext cx="214042" cy="273459"/>
            </a:xfrm>
            <a:custGeom>
              <a:avLst/>
              <a:gdLst/>
              <a:ahLst/>
              <a:cxnLst/>
              <a:rect l="0" t="0" r="0" b="0"/>
              <a:pathLst>
                <a:path w="214042" h="273459">
                  <a:moveTo>
                    <a:pt x="214041" y="0"/>
                  </a:moveTo>
                  <a:lnTo>
                    <a:pt x="197290" y="11167"/>
                  </a:lnTo>
                  <a:lnTo>
                    <a:pt x="188850" y="15625"/>
                  </a:lnTo>
                  <a:lnTo>
                    <a:pt x="179718" y="19766"/>
                  </a:lnTo>
                  <a:lnTo>
                    <a:pt x="170124" y="23695"/>
                  </a:lnTo>
                  <a:lnTo>
                    <a:pt x="159053" y="27483"/>
                  </a:lnTo>
                  <a:lnTo>
                    <a:pt x="146998" y="31177"/>
                  </a:lnTo>
                  <a:lnTo>
                    <a:pt x="121138" y="38397"/>
                  </a:lnTo>
                  <a:lnTo>
                    <a:pt x="39763" y="59585"/>
                  </a:lnTo>
                  <a:lnTo>
                    <a:pt x="16216" y="66605"/>
                  </a:lnTo>
                  <a:lnTo>
                    <a:pt x="8534" y="74788"/>
                  </a:lnTo>
                  <a:lnTo>
                    <a:pt x="3414" y="86086"/>
                  </a:lnTo>
                  <a:lnTo>
                    <a:pt x="0" y="99461"/>
                  </a:lnTo>
                  <a:lnTo>
                    <a:pt x="61" y="110715"/>
                  </a:lnTo>
                  <a:lnTo>
                    <a:pt x="2439" y="120555"/>
                  </a:lnTo>
                  <a:lnTo>
                    <a:pt x="6362" y="129452"/>
                  </a:lnTo>
                  <a:lnTo>
                    <a:pt x="12483" y="133046"/>
                  </a:lnTo>
                  <a:lnTo>
                    <a:pt x="20069" y="133105"/>
                  </a:lnTo>
                  <a:lnTo>
                    <a:pt x="28632" y="130807"/>
                  </a:lnTo>
                  <a:lnTo>
                    <a:pt x="39016" y="129275"/>
                  </a:lnTo>
                  <a:lnTo>
                    <a:pt x="50612" y="128254"/>
                  </a:lnTo>
                  <a:lnTo>
                    <a:pt x="63018" y="127573"/>
                  </a:lnTo>
                  <a:lnTo>
                    <a:pt x="89267" y="126817"/>
                  </a:lnTo>
                  <a:lnTo>
                    <a:pt x="102811" y="126615"/>
                  </a:lnTo>
                  <a:lnTo>
                    <a:pt x="115347" y="127649"/>
                  </a:lnTo>
                  <a:lnTo>
                    <a:pt x="127209" y="129507"/>
                  </a:lnTo>
                  <a:lnTo>
                    <a:pt x="138624" y="131914"/>
                  </a:lnTo>
                  <a:lnTo>
                    <a:pt x="148571" y="135856"/>
                  </a:lnTo>
                  <a:lnTo>
                    <a:pt x="157539" y="140822"/>
                  </a:lnTo>
                  <a:lnTo>
                    <a:pt x="165856" y="146469"/>
                  </a:lnTo>
                  <a:lnTo>
                    <a:pt x="172568" y="153740"/>
                  </a:lnTo>
                  <a:lnTo>
                    <a:pt x="178212" y="162093"/>
                  </a:lnTo>
                  <a:lnTo>
                    <a:pt x="183143" y="171168"/>
                  </a:lnTo>
                  <a:lnTo>
                    <a:pt x="184093" y="180723"/>
                  </a:lnTo>
                  <a:lnTo>
                    <a:pt x="182390" y="190600"/>
                  </a:lnTo>
                  <a:lnTo>
                    <a:pt x="178917" y="200690"/>
                  </a:lnTo>
                  <a:lnTo>
                    <a:pt x="174264" y="209753"/>
                  </a:lnTo>
                  <a:lnTo>
                    <a:pt x="168825" y="218133"/>
                  </a:lnTo>
                  <a:lnTo>
                    <a:pt x="162862" y="226057"/>
                  </a:lnTo>
                  <a:lnTo>
                    <a:pt x="154212" y="233677"/>
                  </a:lnTo>
                  <a:lnTo>
                    <a:pt x="143771" y="241094"/>
                  </a:lnTo>
                  <a:lnTo>
                    <a:pt x="132135" y="248376"/>
                  </a:lnTo>
                  <a:lnTo>
                    <a:pt x="119703" y="254399"/>
                  </a:lnTo>
                  <a:lnTo>
                    <a:pt x="106741" y="259583"/>
                  </a:lnTo>
                  <a:lnTo>
                    <a:pt x="93426" y="264208"/>
                  </a:lnTo>
                  <a:lnTo>
                    <a:pt x="79874" y="267291"/>
                  </a:lnTo>
                  <a:lnTo>
                    <a:pt x="66165" y="269347"/>
                  </a:lnTo>
                  <a:lnTo>
                    <a:pt x="24724" y="27345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Freeform 167"/>
            <p:cNvSpPr/>
            <p:nvPr/>
          </p:nvSpPr>
          <p:spPr>
            <a:xfrm>
              <a:off x="8561325" y="820346"/>
              <a:ext cx="209122" cy="452258"/>
            </a:xfrm>
            <a:custGeom>
              <a:avLst/>
              <a:gdLst/>
              <a:ahLst/>
              <a:cxnLst/>
              <a:rect l="0" t="0" r="0" b="0"/>
              <a:pathLst>
                <a:path w="209122" h="452258">
                  <a:moveTo>
                    <a:pt x="84141" y="0"/>
                  </a:moveTo>
                  <a:lnTo>
                    <a:pt x="113419" y="29278"/>
                  </a:lnTo>
                  <a:lnTo>
                    <a:pt x="120020" y="37048"/>
                  </a:lnTo>
                  <a:lnTo>
                    <a:pt x="126758" y="45734"/>
                  </a:lnTo>
                  <a:lnTo>
                    <a:pt x="133587" y="55030"/>
                  </a:lnTo>
                  <a:lnTo>
                    <a:pt x="140477" y="63565"/>
                  </a:lnTo>
                  <a:lnTo>
                    <a:pt x="147408" y="71592"/>
                  </a:lnTo>
                  <a:lnTo>
                    <a:pt x="154366" y="79281"/>
                  </a:lnTo>
                  <a:lnTo>
                    <a:pt x="161341" y="87913"/>
                  </a:lnTo>
                  <a:lnTo>
                    <a:pt x="168329" y="97173"/>
                  </a:lnTo>
                  <a:lnTo>
                    <a:pt x="175325" y="106852"/>
                  </a:lnTo>
                  <a:lnTo>
                    <a:pt x="182326" y="119148"/>
                  </a:lnTo>
                  <a:lnTo>
                    <a:pt x="189331" y="133189"/>
                  </a:lnTo>
                  <a:lnTo>
                    <a:pt x="196338" y="148392"/>
                  </a:lnTo>
                  <a:lnTo>
                    <a:pt x="201009" y="164371"/>
                  </a:lnTo>
                  <a:lnTo>
                    <a:pt x="204123" y="180867"/>
                  </a:lnTo>
                  <a:lnTo>
                    <a:pt x="206199" y="197707"/>
                  </a:lnTo>
                  <a:lnTo>
                    <a:pt x="207583" y="214777"/>
                  </a:lnTo>
                  <a:lnTo>
                    <a:pt x="208506" y="232000"/>
                  </a:lnTo>
                  <a:lnTo>
                    <a:pt x="209121" y="249325"/>
                  </a:lnTo>
                  <a:lnTo>
                    <a:pt x="207194" y="265549"/>
                  </a:lnTo>
                  <a:lnTo>
                    <a:pt x="203572" y="281040"/>
                  </a:lnTo>
                  <a:lnTo>
                    <a:pt x="198820" y="296042"/>
                  </a:lnTo>
                  <a:lnTo>
                    <a:pt x="192146" y="310718"/>
                  </a:lnTo>
                  <a:lnTo>
                    <a:pt x="184191" y="325176"/>
                  </a:lnTo>
                  <a:lnTo>
                    <a:pt x="175382" y="339489"/>
                  </a:lnTo>
                  <a:lnTo>
                    <a:pt x="166004" y="352537"/>
                  </a:lnTo>
                  <a:lnTo>
                    <a:pt x="156245" y="364742"/>
                  </a:lnTo>
                  <a:lnTo>
                    <a:pt x="146234" y="376384"/>
                  </a:lnTo>
                  <a:lnTo>
                    <a:pt x="136054" y="385314"/>
                  </a:lnTo>
                  <a:lnTo>
                    <a:pt x="125761" y="392436"/>
                  </a:lnTo>
                  <a:lnTo>
                    <a:pt x="115393" y="398353"/>
                  </a:lnTo>
                  <a:lnTo>
                    <a:pt x="91408" y="411160"/>
                  </a:lnTo>
                  <a:lnTo>
                    <a:pt x="78468" y="417847"/>
                  </a:lnTo>
                  <a:lnTo>
                    <a:pt x="66335" y="424642"/>
                  </a:lnTo>
                  <a:lnTo>
                    <a:pt x="54741" y="431510"/>
                  </a:lnTo>
                  <a:lnTo>
                    <a:pt x="0" y="45225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4" name="Group 173"/>
          <p:cNvGrpSpPr/>
          <p:nvPr/>
        </p:nvGrpSpPr>
        <p:grpSpPr>
          <a:xfrm>
            <a:off x="7257143" y="1455932"/>
            <a:ext cx="1000830" cy="416175"/>
            <a:chOff x="7257143" y="1455932"/>
            <a:chExt cx="1000830" cy="416175"/>
          </a:xfrm>
        </p:grpSpPr>
        <p:sp>
          <p:nvSpPr>
            <p:cNvPr id="170" name="Freeform 169"/>
            <p:cNvSpPr/>
            <p:nvPr/>
          </p:nvSpPr>
          <p:spPr>
            <a:xfrm>
              <a:off x="7257143" y="1535543"/>
              <a:ext cx="115694" cy="21036"/>
            </a:xfrm>
            <a:custGeom>
              <a:avLst/>
              <a:gdLst/>
              <a:ahLst/>
              <a:cxnLst/>
              <a:rect l="0" t="0" r="0" b="0"/>
              <a:pathLst>
                <a:path w="115694" h="21036">
                  <a:moveTo>
                    <a:pt x="0" y="21035"/>
                  </a:moveTo>
                  <a:lnTo>
                    <a:pt x="16750" y="15451"/>
                  </a:lnTo>
                  <a:lnTo>
                    <a:pt x="26358" y="12638"/>
                  </a:lnTo>
                  <a:lnTo>
                    <a:pt x="49500" y="6396"/>
                  </a:lnTo>
                  <a:lnTo>
                    <a:pt x="62215" y="4264"/>
                  </a:lnTo>
                  <a:lnTo>
                    <a:pt x="75367" y="2842"/>
                  </a:lnTo>
                  <a:lnTo>
                    <a:pt x="115693"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Freeform 170"/>
            <p:cNvSpPr/>
            <p:nvPr/>
          </p:nvSpPr>
          <p:spPr>
            <a:xfrm>
              <a:off x="7267660" y="1637602"/>
              <a:ext cx="52589" cy="3118"/>
            </a:xfrm>
            <a:custGeom>
              <a:avLst/>
              <a:gdLst/>
              <a:ahLst/>
              <a:cxnLst/>
              <a:rect l="0" t="0" r="0" b="0"/>
              <a:pathLst>
                <a:path w="52589" h="3118">
                  <a:moveTo>
                    <a:pt x="0" y="3117"/>
                  </a:moveTo>
                  <a:lnTo>
                    <a:pt x="9350" y="0"/>
                  </a:lnTo>
                  <a:lnTo>
                    <a:pt x="52588" y="311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Freeform 171"/>
            <p:cNvSpPr/>
            <p:nvPr/>
          </p:nvSpPr>
          <p:spPr>
            <a:xfrm>
              <a:off x="7743792" y="1455932"/>
              <a:ext cx="185016" cy="416175"/>
            </a:xfrm>
            <a:custGeom>
              <a:avLst/>
              <a:gdLst/>
              <a:ahLst/>
              <a:cxnLst/>
              <a:rect l="0" t="0" r="0" b="0"/>
              <a:pathLst>
                <a:path w="185016" h="416175">
                  <a:moveTo>
                    <a:pt x="175959" y="90128"/>
                  </a:moveTo>
                  <a:lnTo>
                    <a:pt x="181542" y="73378"/>
                  </a:lnTo>
                  <a:lnTo>
                    <a:pt x="183187" y="63769"/>
                  </a:lnTo>
                  <a:lnTo>
                    <a:pt x="184284" y="52689"/>
                  </a:lnTo>
                  <a:lnTo>
                    <a:pt x="185015" y="40628"/>
                  </a:lnTo>
                  <a:lnTo>
                    <a:pt x="181997" y="30249"/>
                  </a:lnTo>
                  <a:lnTo>
                    <a:pt x="176478" y="20994"/>
                  </a:lnTo>
                  <a:lnTo>
                    <a:pt x="169293" y="12486"/>
                  </a:lnTo>
                  <a:lnTo>
                    <a:pt x="159829" y="6814"/>
                  </a:lnTo>
                  <a:lnTo>
                    <a:pt x="148845" y="3032"/>
                  </a:lnTo>
                  <a:lnTo>
                    <a:pt x="136848" y="512"/>
                  </a:lnTo>
                  <a:lnTo>
                    <a:pt x="125344" y="0"/>
                  </a:lnTo>
                  <a:lnTo>
                    <a:pt x="114168" y="827"/>
                  </a:lnTo>
                  <a:lnTo>
                    <a:pt x="103212" y="2547"/>
                  </a:lnTo>
                  <a:lnTo>
                    <a:pt x="93571" y="6031"/>
                  </a:lnTo>
                  <a:lnTo>
                    <a:pt x="84806" y="10691"/>
                  </a:lnTo>
                  <a:lnTo>
                    <a:pt x="48363" y="34963"/>
                  </a:lnTo>
                  <a:lnTo>
                    <a:pt x="39476" y="42834"/>
                  </a:lnTo>
                  <a:lnTo>
                    <a:pt x="31214" y="51587"/>
                  </a:lnTo>
                  <a:lnTo>
                    <a:pt x="23368" y="60928"/>
                  </a:lnTo>
                  <a:lnTo>
                    <a:pt x="16969" y="70662"/>
                  </a:lnTo>
                  <a:lnTo>
                    <a:pt x="11535" y="80656"/>
                  </a:lnTo>
                  <a:lnTo>
                    <a:pt x="6743" y="90825"/>
                  </a:lnTo>
                  <a:lnTo>
                    <a:pt x="3549" y="102279"/>
                  </a:lnTo>
                  <a:lnTo>
                    <a:pt x="1419" y="114590"/>
                  </a:lnTo>
                  <a:lnTo>
                    <a:pt x="0" y="127471"/>
                  </a:lnTo>
                  <a:lnTo>
                    <a:pt x="1391" y="138396"/>
                  </a:lnTo>
                  <a:lnTo>
                    <a:pt x="4655" y="148016"/>
                  </a:lnTo>
                  <a:lnTo>
                    <a:pt x="9168" y="156767"/>
                  </a:lnTo>
                  <a:lnTo>
                    <a:pt x="18020" y="162601"/>
                  </a:lnTo>
                  <a:lnTo>
                    <a:pt x="29764" y="166490"/>
                  </a:lnTo>
                  <a:lnTo>
                    <a:pt x="43438" y="169083"/>
                  </a:lnTo>
                  <a:lnTo>
                    <a:pt x="56059" y="168475"/>
                  </a:lnTo>
                  <a:lnTo>
                    <a:pt x="67979" y="165732"/>
                  </a:lnTo>
                  <a:lnTo>
                    <a:pt x="79432" y="161566"/>
                  </a:lnTo>
                  <a:lnTo>
                    <a:pt x="89404" y="156451"/>
                  </a:lnTo>
                  <a:lnTo>
                    <a:pt x="98389" y="150704"/>
                  </a:lnTo>
                  <a:lnTo>
                    <a:pt x="106717" y="144536"/>
                  </a:lnTo>
                  <a:lnTo>
                    <a:pt x="114605" y="136917"/>
                  </a:lnTo>
                  <a:lnTo>
                    <a:pt x="122203" y="128333"/>
                  </a:lnTo>
                  <a:lnTo>
                    <a:pt x="129604" y="119104"/>
                  </a:lnTo>
                  <a:lnTo>
                    <a:pt x="134538" y="108277"/>
                  </a:lnTo>
                  <a:lnTo>
                    <a:pt x="137828" y="96384"/>
                  </a:lnTo>
                  <a:lnTo>
                    <a:pt x="140021" y="83781"/>
                  </a:lnTo>
                  <a:lnTo>
                    <a:pt x="140315" y="80054"/>
                  </a:lnTo>
                  <a:lnTo>
                    <a:pt x="137524" y="88377"/>
                  </a:lnTo>
                  <a:lnTo>
                    <a:pt x="129383" y="119344"/>
                  </a:lnTo>
                  <a:lnTo>
                    <a:pt x="127379" y="132978"/>
                  </a:lnTo>
                  <a:lnTo>
                    <a:pt x="126043" y="147910"/>
                  </a:lnTo>
                  <a:lnTo>
                    <a:pt x="125153" y="163708"/>
                  </a:lnTo>
                  <a:lnTo>
                    <a:pt x="123390" y="180083"/>
                  </a:lnTo>
                  <a:lnTo>
                    <a:pt x="121047" y="196843"/>
                  </a:lnTo>
                  <a:lnTo>
                    <a:pt x="118316" y="213860"/>
                  </a:lnTo>
                  <a:lnTo>
                    <a:pt x="116495" y="231047"/>
                  </a:lnTo>
                  <a:lnTo>
                    <a:pt x="115281" y="248348"/>
                  </a:lnTo>
                  <a:lnTo>
                    <a:pt x="113933" y="281985"/>
                  </a:lnTo>
                  <a:lnTo>
                    <a:pt x="113174" y="327202"/>
                  </a:lnTo>
                  <a:lnTo>
                    <a:pt x="112854" y="41617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Freeform 172"/>
            <p:cNvSpPr/>
            <p:nvPr/>
          </p:nvSpPr>
          <p:spPr>
            <a:xfrm>
              <a:off x="7993374" y="1493472"/>
              <a:ext cx="264599" cy="252423"/>
            </a:xfrm>
            <a:custGeom>
              <a:avLst/>
              <a:gdLst/>
              <a:ahLst/>
              <a:cxnLst/>
              <a:rect l="0" t="0" r="0" b="0"/>
              <a:pathLst>
                <a:path w="264599" h="252423">
                  <a:moveTo>
                    <a:pt x="252423" y="0"/>
                  </a:moveTo>
                  <a:lnTo>
                    <a:pt x="208506" y="14639"/>
                  </a:lnTo>
                  <a:lnTo>
                    <a:pt x="198604" y="15603"/>
                  </a:lnTo>
                  <a:lnTo>
                    <a:pt x="188497" y="15076"/>
                  </a:lnTo>
                  <a:lnTo>
                    <a:pt x="178252" y="13557"/>
                  </a:lnTo>
                  <a:lnTo>
                    <a:pt x="166748" y="12544"/>
                  </a:lnTo>
                  <a:lnTo>
                    <a:pt x="154404" y="11868"/>
                  </a:lnTo>
                  <a:lnTo>
                    <a:pt x="141501" y="11418"/>
                  </a:lnTo>
                  <a:lnTo>
                    <a:pt x="129392" y="12287"/>
                  </a:lnTo>
                  <a:lnTo>
                    <a:pt x="117815" y="14034"/>
                  </a:lnTo>
                  <a:lnTo>
                    <a:pt x="106590" y="16368"/>
                  </a:lnTo>
                  <a:lnTo>
                    <a:pt x="97939" y="21430"/>
                  </a:lnTo>
                  <a:lnTo>
                    <a:pt x="91003" y="28310"/>
                  </a:lnTo>
                  <a:lnTo>
                    <a:pt x="85209" y="36403"/>
                  </a:lnTo>
                  <a:lnTo>
                    <a:pt x="80179" y="45304"/>
                  </a:lnTo>
                  <a:lnTo>
                    <a:pt x="75656" y="54744"/>
                  </a:lnTo>
                  <a:lnTo>
                    <a:pt x="71473" y="64543"/>
                  </a:lnTo>
                  <a:lnTo>
                    <a:pt x="68684" y="75750"/>
                  </a:lnTo>
                  <a:lnTo>
                    <a:pt x="66825" y="87896"/>
                  </a:lnTo>
                  <a:lnTo>
                    <a:pt x="65585" y="100668"/>
                  </a:lnTo>
                  <a:lnTo>
                    <a:pt x="67096" y="106845"/>
                  </a:lnTo>
                  <a:lnTo>
                    <a:pt x="70440" y="108626"/>
                  </a:lnTo>
                  <a:lnTo>
                    <a:pt x="75007" y="107476"/>
                  </a:lnTo>
                  <a:lnTo>
                    <a:pt x="82726" y="106709"/>
                  </a:lnTo>
                  <a:lnTo>
                    <a:pt x="92547" y="106198"/>
                  </a:lnTo>
                  <a:lnTo>
                    <a:pt x="117092" y="105630"/>
                  </a:lnTo>
                  <a:lnTo>
                    <a:pt x="147479" y="105378"/>
                  </a:lnTo>
                  <a:lnTo>
                    <a:pt x="161425" y="106479"/>
                  </a:lnTo>
                  <a:lnTo>
                    <a:pt x="174229" y="108382"/>
                  </a:lnTo>
                  <a:lnTo>
                    <a:pt x="186270" y="110819"/>
                  </a:lnTo>
                  <a:lnTo>
                    <a:pt x="197803" y="114781"/>
                  </a:lnTo>
                  <a:lnTo>
                    <a:pt x="208998" y="119760"/>
                  </a:lnTo>
                  <a:lnTo>
                    <a:pt x="219967" y="125416"/>
                  </a:lnTo>
                  <a:lnTo>
                    <a:pt x="229617" y="131525"/>
                  </a:lnTo>
                  <a:lnTo>
                    <a:pt x="238387" y="137934"/>
                  </a:lnTo>
                  <a:lnTo>
                    <a:pt x="246572" y="144544"/>
                  </a:lnTo>
                  <a:lnTo>
                    <a:pt x="253197" y="153625"/>
                  </a:lnTo>
                  <a:lnTo>
                    <a:pt x="258782" y="164354"/>
                  </a:lnTo>
                  <a:lnTo>
                    <a:pt x="263674" y="176181"/>
                  </a:lnTo>
                  <a:lnTo>
                    <a:pt x="264598" y="187571"/>
                  </a:lnTo>
                  <a:lnTo>
                    <a:pt x="262877" y="198671"/>
                  </a:lnTo>
                  <a:lnTo>
                    <a:pt x="259392" y="209576"/>
                  </a:lnTo>
                  <a:lnTo>
                    <a:pt x="253563" y="219184"/>
                  </a:lnTo>
                  <a:lnTo>
                    <a:pt x="246171" y="227926"/>
                  </a:lnTo>
                  <a:lnTo>
                    <a:pt x="237738" y="236092"/>
                  </a:lnTo>
                  <a:lnTo>
                    <a:pt x="227441" y="241535"/>
                  </a:lnTo>
                  <a:lnTo>
                    <a:pt x="215901" y="245164"/>
                  </a:lnTo>
                  <a:lnTo>
                    <a:pt x="203534" y="247584"/>
                  </a:lnTo>
                  <a:lnTo>
                    <a:pt x="189446" y="249197"/>
                  </a:lnTo>
                  <a:lnTo>
                    <a:pt x="174211" y="250272"/>
                  </a:lnTo>
                  <a:lnTo>
                    <a:pt x="158211" y="250989"/>
                  </a:lnTo>
                  <a:lnTo>
                    <a:pt x="124852" y="251785"/>
                  </a:lnTo>
                  <a:lnTo>
                    <a:pt x="0" y="252422"/>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3600" y="63500"/>
            <a:ext cx="6807200" cy="923330"/>
          </a:xfrm>
          <a:prstGeom prst="rect">
            <a:avLst/>
          </a:prstGeom>
          <a:noFill/>
        </p:spPr>
        <p:txBody>
          <a:bodyPr vert="horz" rtlCol="0">
            <a:spAutoFit/>
          </a:bodyPr>
          <a:lstStyle/>
          <a:p>
            <a:r>
              <a:rPr lang="en-US" sz="2700" smtClean="0">
                <a:solidFill>
                  <a:srgbClr val="0000FF"/>
                </a:solidFill>
                <a:latin typeface="Comic Sans MS - 36"/>
              </a:rPr>
              <a:t>Proportions and Ratios</a:t>
            </a:r>
          </a:p>
          <a:p>
            <a:r>
              <a:rPr lang="en-US" sz="2700" smtClean="0">
                <a:solidFill>
                  <a:srgbClr val="0000FF"/>
                </a:solidFill>
                <a:latin typeface="Comic Sans MS - 36"/>
              </a:rPr>
              <a:t>Examples where we see them</a:t>
            </a:r>
            <a:endParaRPr lang="en-US" sz="2700">
              <a:solidFill>
                <a:srgbClr val="0000FF"/>
              </a:solidFill>
              <a:latin typeface="Comic Sans MS - 36"/>
            </a:endParaRPr>
          </a:p>
        </p:txBody>
      </p:sp>
      <p:pic>
        <p:nvPicPr>
          <p:cNvPr id="3" name="Picture 2" descr="clipboard.png"/>
          <p:cNvPicPr>
            <a:picLocks/>
          </p:cNvPicPr>
          <p:nvPr/>
        </p:nvPicPr>
        <p:blipFill>
          <a:blip r:embed="rId2" cstate="print"/>
          <a:stretch>
            <a:fillRect/>
          </a:stretch>
        </p:blipFill>
        <p:spPr>
          <a:xfrm>
            <a:off x="4914900" y="1866900"/>
            <a:ext cx="3987800" cy="2032000"/>
          </a:xfrm>
          <a:prstGeom prst="rect">
            <a:avLst/>
          </a:prstGeom>
          <a:solidFill>
            <a:scrgbClr r="0" g="0" b="0">
              <a:alpha val="0"/>
            </a:scrgbClr>
          </a:solidFill>
        </p:spPr>
      </p:pic>
      <p:pic>
        <p:nvPicPr>
          <p:cNvPr id="4" name="Picture 3" descr="images[3].jpg"/>
          <p:cNvPicPr>
            <a:picLocks/>
          </p:cNvPicPr>
          <p:nvPr/>
        </p:nvPicPr>
        <p:blipFill>
          <a:blip r:embed="rId3" cstate="print"/>
          <a:stretch>
            <a:fillRect/>
          </a:stretch>
        </p:blipFill>
        <p:spPr>
          <a:xfrm>
            <a:off x="876300" y="1676400"/>
            <a:ext cx="4054983" cy="2650617"/>
          </a:xfrm>
          <a:prstGeom prst="rect">
            <a:avLst/>
          </a:prstGeom>
          <a:solidFill>
            <a:scrgbClr r="0" g="0" b="0">
              <a:alpha val="0"/>
            </a:scrgbClr>
          </a:solidFill>
        </p:spPr>
      </p:pic>
      <p:pic>
        <p:nvPicPr>
          <p:cNvPr id="5" name="Picture 4" descr="images[5].jpg"/>
          <p:cNvPicPr>
            <a:picLocks/>
          </p:cNvPicPr>
          <p:nvPr/>
        </p:nvPicPr>
        <p:blipFill>
          <a:blip r:embed="rId4" cstate="print"/>
          <a:stretch>
            <a:fillRect/>
          </a:stretch>
        </p:blipFill>
        <p:spPr>
          <a:xfrm>
            <a:off x="3263900" y="4419600"/>
            <a:ext cx="4038600" cy="2006600"/>
          </a:xfrm>
          <a:prstGeom prst="rect">
            <a:avLst/>
          </a:prstGeom>
          <a:solidFill>
            <a:scrgbClr r="0" g="0" b="0">
              <a:alpha val="0"/>
            </a:scrgbClr>
          </a:solid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06400" y="520700"/>
            <a:ext cx="9398000" cy="923330"/>
          </a:xfrm>
          <a:prstGeom prst="rect">
            <a:avLst/>
          </a:prstGeom>
          <a:noFill/>
        </p:spPr>
        <p:txBody>
          <a:bodyPr vert="horz" rtlCol="0">
            <a:spAutoFit/>
          </a:bodyPr>
          <a:lstStyle/>
          <a:p>
            <a:r>
              <a:rPr lang="en-US" sz="2700" smtClean="0">
                <a:solidFill>
                  <a:srgbClr val="0000FF"/>
                </a:solidFill>
                <a:latin typeface="Comic Sans MS - 36"/>
              </a:rPr>
              <a:t>A ratio uses division to compare quantities</a:t>
            </a:r>
          </a:p>
          <a:p>
            <a:r>
              <a:rPr lang="en-US" sz="2700" smtClean="0">
                <a:solidFill>
                  <a:srgbClr val="0000FF"/>
                </a:solidFill>
                <a:latin typeface="Comic Sans MS - 36"/>
              </a:rPr>
              <a:t>Example: </a:t>
            </a:r>
            <a:endParaRPr lang="en-US" sz="2700">
              <a:solidFill>
                <a:srgbClr val="0000FF"/>
              </a:solidFill>
              <a:latin typeface="Comic Sans MS - 36"/>
            </a:endParaRPr>
          </a:p>
        </p:txBody>
      </p:sp>
      <p:sp>
        <p:nvSpPr>
          <p:cNvPr id="3" name="Freeform 2"/>
          <p:cNvSpPr/>
          <p:nvPr/>
        </p:nvSpPr>
        <p:spPr>
          <a:xfrm>
            <a:off x="901700" y="812800"/>
            <a:ext cx="800101" cy="12701"/>
          </a:xfrm>
          <a:custGeom>
            <a:avLst/>
            <a:gdLst/>
            <a:ahLst/>
            <a:cxnLst/>
            <a:rect l="0" t="0" r="0" b="0"/>
            <a:pathLst>
              <a:path w="800101" h="12701">
                <a:moveTo>
                  <a:pt x="0" y="12700"/>
                </a:moveTo>
                <a:lnTo>
                  <a:pt x="800100" y="0"/>
                </a:lnTo>
              </a:path>
            </a:pathLst>
          </a:custGeom>
          <a:ln w="266700" cap="flat" cmpd="sng" algn="ctr">
            <a:solidFill>
              <a:srgbClr val="FFFF00">
                <a:alpha val="50000"/>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292100" y="3086100"/>
            <a:ext cx="8763000" cy="1754326"/>
          </a:xfrm>
          <a:prstGeom prst="rect">
            <a:avLst/>
          </a:prstGeom>
          <a:noFill/>
        </p:spPr>
        <p:txBody>
          <a:bodyPr vert="horz" rtlCol="0">
            <a:spAutoFit/>
          </a:bodyPr>
          <a:lstStyle/>
          <a:p>
            <a:r>
              <a:rPr lang="en-US" sz="2700" smtClean="0">
                <a:solidFill>
                  <a:srgbClr val="0000FF"/>
                </a:solidFill>
                <a:latin typeface="Comic Sans MS - 36"/>
              </a:rPr>
              <a:t>A proportion is an equation that states that two ratios are equal.</a:t>
            </a:r>
          </a:p>
          <a:p>
            <a:endParaRPr lang="en-US" sz="2700" smtClean="0">
              <a:solidFill>
                <a:srgbClr val="0000FF"/>
              </a:solidFill>
              <a:latin typeface="Comic Sans MS - 36"/>
            </a:endParaRPr>
          </a:p>
          <a:p>
            <a:r>
              <a:rPr lang="en-US" sz="2700" smtClean="0">
                <a:solidFill>
                  <a:srgbClr val="0000FF"/>
                </a:solidFill>
                <a:latin typeface="Comic Sans MS - 36"/>
              </a:rPr>
              <a:t>Example:</a:t>
            </a:r>
            <a:endParaRPr lang="en-US" sz="2700">
              <a:solidFill>
                <a:srgbClr val="0000FF"/>
              </a:solidFill>
              <a:latin typeface="Comic Sans MS - 36"/>
            </a:endParaRPr>
          </a:p>
        </p:txBody>
      </p:sp>
      <p:pic>
        <p:nvPicPr>
          <p:cNvPr id="5" name="Picture 4" descr="NBK-3920-163a058.png"/>
          <p:cNvPicPr>
            <a:picLocks/>
          </p:cNvPicPr>
          <p:nvPr/>
        </p:nvPicPr>
        <p:blipFill>
          <a:blip r:embed="rId2" cstate="print">
            <a:clrChange>
              <a:clrFrom>
                <a:srgbClr val="FFFFFF"/>
              </a:clrFrom>
              <a:clrTo>
                <a:srgbClr val="FFFFFF">
                  <a:alpha val="0"/>
                </a:srgbClr>
              </a:clrTo>
            </a:clrChange>
          </a:blip>
          <a:stretch>
            <a:fillRect/>
          </a:stretch>
        </p:blipFill>
        <p:spPr>
          <a:xfrm>
            <a:off x="2146300" y="190500"/>
            <a:ext cx="2959100" cy="3670300"/>
          </a:xfrm>
          <a:prstGeom prst="rect">
            <a:avLst/>
          </a:prstGeom>
          <a:solidFill>
            <a:scrgbClr r="0" g="0" b="0">
              <a:alpha val="0"/>
            </a:scrgbClr>
          </a:solidFill>
        </p:spPr>
      </p:pic>
      <p:pic>
        <p:nvPicPr>
          <p:cNvPr id="6" name="Picture 5" descr="NBK-3920-163a0d5.png"/>
          <p:cNvPicPr>
            <a:picLocks/>
          </p:cNvPicPr>
          <p:nvPr/>
        </p:nvPicPr>
        <p:blipFill>
          <a:blip r:embed="rId3" cstate="print">
            <a:clrChange>
              <a:clrFrom>
                <a:srgbClr val="FFFFFF"/>
              </a:clrFrom>
              <a:clrTo>
                <a:srgbClr val="FFFFFF">
                  <a:alpha val="0"/>
                </a:srgbClr>
              </a:clrTo>
            </a:clrChange>
          </a:blip>
          <a:stretch>
            <a:fillRect/>
          </a:stretch>
        </p:blipFill>
        <p:spPr>
          <a:xfrm>
            <a:off x="1701800" y="3848100"/>
            <a:ext cx="3835400" cy="3517900"/>
          </a:xfrm>
          <a:prstGeom prst="rect">
            <a:avLst/>
          </a:prstGeom>
          <a:solidFill>
            <a:scrgbClr r="0" g="0" b="0">
              <a:alpha val="0"/>
            </a:scrgbClr>
          </a:solidFill>
        </p:spPr>
      </p:pic>
      <p:sp>
        <p:nvSpPr>
          <p:cNvPr id="7" name="Freeform 6"/>
          <p:cNvSpPr/>
          <p:nvPr/>
        </p:nvSpPr>
        <p:spPr>
          <a:xfrm>
            <a:off x="1054100" y="3416300"/>
            <a:ext cx="2057401" cy="12701"/>
          </a:xfrm>
          <a:custGeom>
            <a:avLst/>
            <a:gdLst/>
            <a:ahLst/>
            <a:cxnLst/>
            <a:rect l="0" t="0" r="0" b="0"/>
            <a:pathLst>
              <a:path w="2057401" h="12701">
                <a:moveTo>
                  <a:pt x="0" y="0"/>
                </a:moveTo>
                <a:lnTo>
                  <a:pt x="2057400" y="12700"/>
                </a:lnTo>
              </a:path>
            </a:pathLst>
          </a:custGeom>
          <a:ln w="266700" cap="flat" cmpd="sng" algn="ctr">
            <a:solidFill>
              <a:srgbClr val="FFFF00">
                <a:alpha val="50000"/>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3451460" y="5306267"/>
            <a:ext cx="302793" cy="647800"/>
          </a:xfrm>
          <a:custGeom>
            <a:avLst/>
            <a:gdLst/>
            <a:ahLst/>
            <a:cxnLst/>
            <a:rect l="0" t="0" r="0" b="0"/>
            <a:pathLst>
              <a:path w="302793" h="647800">
                <a:moveTo>
                  <a:pt x="282287" y="392273"/>
                </a:moveTo>
                <a:lnTo>
                  <a:pt x="287871" y="369939"/>
                </a:lnTo>
                <a:lnTo>
                  <a:pt x="289515" y="357517"/>
                </a:lnTo>
                <a:lnTo>
                  <a:pt x="290611" y="343392"/>
                </a:lnTo>
                <a:lnTo>
                  <a:pt x="291342" y="328133"/>
                </a:lnTo>
                <a:lnTo>
                  <a:pt x="292155" y="298713"/>
                </a:lnTo>
                <a:lnTo>
                  <a:pt x="292676" y="236154"/>
                </a:lnTo>
                <a:lnTo>
                  <a:pt x="291551" y="220413"/>
                </a:lnTo>
                <a:lnTo>
                  <a:pt x="289631" y="205245"/>
                </a:lnTo>
                <a:lnTo>
                  <a:pt x="287183" y="190459"/>
                </a:lnTo>
                <a:lnTo>
                  <a:pt x="284382" y="175926"/>
                </a:lnTo>
                <a:lnTo>
                  <a:pt x="278154" y="147314"/>
                </a:lnTo>
                <a:lnTo>
                  <a:pt x="268078" y="104925"/>
                </a:lnTo>
                <a:lnTo>
                  <a:pt x="263465" y="93194"/>
                </a:lnTo>
                <a:lnTo>
                  <a:pt x="258053" y="83036"/>
                </a:lnTo>
                <a:lnTo>
                  <a:pt x="232573" y="44357"/>
                </a:lnTo>
                <a:lnTo>
                  <a:pt x="225772" y="35286"/>
                </a:lnTo>
                <a:lnTo>
                  <a:pt x="218900" y="26902"/>
                </a:lnTo>
                <a:lnTo>
                  <a:pt x="211983" y="18975"/>
                </a:lnTo>
                <a:lnTo>
                  <a:pt x="203864" y="12522"/>
                </a:lnTo>
                <a:lnTo>
                  <a:pt x="194947" y="7051"/>
                </a:lnTo>
                <a:lnTo>
                  <a:pt x="185496" y="2235"/>
                </a:lnTo>
                <a:lnTo>
                  <a:pt x="174520" y="193"/>
                </a:lnTo>
                <a:lnTo>
                  <a:pt x="162529" y="0"/>
                </a:lnTo>
                <a:lnTo>
                  <a:pt x="149860" y="1041"/>
                </a:lnTo>
                <a:lnTo>
                  <a:pt x="137909" y="4072"/>
                </a:lnTo>
                <a:lnTo>
                  <a:pt x="126435" y="8429"/>
                </a:lnTo>
                <a:lnTo>
                  <a:pt x="115280" y="13672"/>
                </a:lnTo>
                <a:lnTo>
                  <a:pt x="105506" y="19504"/>
                </a:lnTo>
                <a:lnTo>
                  <a:pt x="96653" y="25730"/>
                </a:lnTo>
                <a:lnTo>
                  <a:pt x="88414" y="32217"/>
                </a:lnTo>
                <a:lnTo>
                  <a:pt x="80584" y="40048"/>
                </a:lnTo>
                <a:lnTo>
                  <a:pt x="73026" y="48774"/>
                </a:lnTo>
                <a:lnTo>
                  <a:pt x="65651" y="58098"/>
                </a:lnTo>
                <a:lnTo>
                  <a:pt x="59565" y="67819"/>
                </a:lnTo>
                <a:lnTo>
                  <a:pt x="54339" y="77806"/>
                </a:lnTo>
                <a:lnTo>
                  <a:pt x="49687" y="87970"/>
                </a:lnTo>
                <a:lnTo>
                  <a:pt x="31973" y="124608"/>
                </a:lnTo>
                <a:lnTo>
                  <a:pt x="26595" y="136700"/>
                </a:lnTo>
                <a:lnTo>
                  <a:pt x="21842" y="148268"/>
                </a:lnTo>
                <a:lnTo>
                  <a:pt x="17505" y="159485"/>
                </a:lnTo>
                <a:lnTo>
                  <a:pt x="14613" y="171638"/>
                </a:lnTo>
                <a:lnTo>
                  <a:pt x="12685" y="184415"/>
                </a:lnTo>
                <a:lnTo>
                  <a:pt x="11400" y="197607"/>
                </a:lnTo>
                <a:lnTo>
                  <a:pt x="9374" y="209907"/>
                </a:lnTo>
                <a:lnTo>
                  <a:pt x="6856" y="221614"/>
                </a:lnTo>
                <a:lnTo>
                  <a:pt x="4008" y="232924"/>
                </a:lnTo>
                <a:lnTo>
                  <a:pt x="2109" y="245138"/>
                </a:lnTo>
                <a:lnTo>
                  <a:pt x="844" y="257956"/>
                </a:lnTo>
                <a:lnTo>
                  <a:pt x="0" y="271175"/>
                </a:lnTo>
                <a:lnTo>
                  <a:pt x="606" y="283494"/>
                </a:lnTo>
                <a:lnTo>
                  <a:pt x="2178" y="295212"/>
                </a:lnTo>
                <a:lnTo>
                  <a:pt x="4396" y="306531"/>
                </a:lnTo>
                <a:lnTo>
                  <a:pt x="5873" y="318750"/>
                </a:lnTo>
                <a:lnTo>
                  <a:pt x="6859" y="331572"/>
                </a:lnTo>
                <a:lnTo>
                  <a:pt x="7516" y="344794"/>
                </a:lnTo>
                <a:lnTo>
                  <a:pt x="9122" y="357114"/>
                </a:lnTo>
                <a:lnTo>
                  <a:pt x="11362" y="368834"/>
                </a:lnTo>
                <a:lnTo>
                  <a:pt x="23353" y="418416"/>
                </a:lnTo>
                <a:lnTo>
                  <a:pt x="26692" y="430737"/>
                </a:lnTo>
                <a:lnTo>
                  <a:pt x="33519" y="453775"/>
                </a:lnTo>
                <a:lnTo>
                  <a:pt x="47423" y="497132"/>
                </a:lnTo>
                <a:lnTo>
                  <a:pt x="54419" y="518343"/>
                </a:lnTo>
                <a:lnTo>
                  <a:pt x="59089" y="527739"/>
                </a:lnTo>
                <a:lnTo>
                  <a:pt x="64540" y="536340"/>
                </a:lnTo>
                <a:lnTo>
                  <a:pt x="70511" y="544411"/>
                </a:lnTo>
                <a:lnTo>
                  <a:pt x="83378" y="562729"/>
                </a:lnTo>
                <a:lnTo>
                  <a:pt x="110682" y="603054"/>
                </a:lnTo>
                <a:lnTo>
                  <a:pt x="118802" y="612260"/>
                </a:lnTo>
                <a:lnTo>
                  <a:pt x="127721" y="620734"/>
                </a:lnTo>
                <a:lnTo>
                  <a:pt x="137172" y="628721"/>
                </a:lnTo>
                <a:lnTo>
                  <a:pt x="146980" y="635214"/>
                </a:lnTo>
                <a:lnTo>
                  <a:pt x="157024" y="640711"/>
                </a:lnTo>
                <a:lnTo>
                  <a:pt x="167225" y="645545"/>
                </a:lnTo>
                <a:lnTo>
                  <a:pt x="177532" y="647599"/>
                </a:lnTo>
                <a:lnTo>
                  <a:pt x="187910" y="647799"/>
                </a:lnTo>
                <a:lnTo>
                  <a:pt x="198333" y="646764"/>
                </a:lnTo>
                <a:lnTo>
                  <a:pt x="207620" y="642569"/>
                </a:lnTo>
                <a:lnTo>
                  <a:pt x="216148" y="636266"/>
                </a:lnTo>
                <a:lnTo>
                  <a:pt x="224171" y="628558"/>
                </a:lnTo>
                <a:lnTo>
                  <a:pt x="231857" y="619914"/>
                </a:lnTo>
                <a:lnTo>
                  <a:pt x="239318" y="610645"/>
                </a:lnTo>
                <a:lnTo>
                  <a:pt x="246629" y="600960"/>
                </a:lnTo>
                <a:lnTo>
                  <a:pt x="252672" y="589828"/>
                </a:lnTo>
                <a:lnTo>
                  <a:pt x="257869" y="577733"/>
                </a:lnTo>
                <a:lnTo>
                  <a:pt x="262502" y="564995"/>
                </a:lnTo>
                <a:lnTo>
                  <a:pt x="267929" y="551829"/>
                </a:lnTo>
                <a:lnTo>
                  <a:pt x="273883" y="538376"/>
                </a:lnTo>
                <a:lnTo>
                  <a:pt x="280190" y="524734"/>
                </a:lnTo>
                <a:lnTo>
                  <a:pt x="284395" y="509796"/>
                </a:lnTo>
                <a:lnTo>
                  <a:pt x="287199" y="493994"/>
                </a:lnTo>
                <a:lnTo>
                  <a:pt x="289067" y="477616"/>
                </a:lnTo>
                <a:lnTo>
                  <a:pt x="291482" y="463192"/>
                </a:lnTo>
                <a:lnTo>
                  <a:pt x="294260" y="450070"/>
                </a:lnTo>
                <a:lnTo>
                  <a:pt x="297281" y="437816"/>
                </a:lnTo>
                <a:lnTo>
                  <a:pt x="299295" y="423803"/>
                </a:lnTo>
                <a:lnTo>
                  <a:pt x="300637" y="408619"/>
                </a:lnTo>
                <a:lnTo>
                  <a:pt x="301532" y="392652"/>
                </a:lnTo>
                <a:lnTo>
                  <a:pt x="302527" y="362447"/>
                </a:lnTo>
                <a:lnTo>
                  <a:pt x="302792" y="347847"/>
                </a:lnTo>
                <a:lnTo>
                  <a:pt x="301800" y="334609"/>
                </a:lnTo>
                <a:lnTo>
                  <a:pt x="299970" y="322277"/>
                </a:lnTo>
                <a:lnTo>
                  <a:pt x="297582" y="310550"/>
                </a:lnTo>
                <a:lnTo>
                  <a:pt x="294821" y="299226"/>
                </a:lnTo>
                <a:lnTo>
                  <a:pt x="291811" y="288171"/>
                </a:lnTo>
                <a:lnTo>
                  <a:pt x="285351" y="266539"/>
                </a:lnTo>
                <a:lnTo>
                  <a:pt x="281993" y="255862"/>
                </a:lnTo>
                <a:lnTo>
                  <a:pt x="261252" y="21347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933700" y="317500"/>
            <a:ext cx="1930400" cy="507831"/>
          </a:xfrm>
          <a:prstGeom prst="rect">
            <a:avLst/>
          </a:prstGeom>
          <a:noFill/>
        </p:spPr>
        <p:txBody>
          <a:bodyPr vert="horz" rtlCol="0">
            <a:spAutoFit/>
          </a:bodyPr>
          <a:lstStyle/>
          <a:p>
            <a:r>
              <a:rPr lang="en-US" sz="2700" smtClean="0">
                <a:solidFill>
                  <a:srgbClr val="0000FF"/>
                </a:solidFill>
                <a:latin typeface="Comic Sans MS - 36"/>
              </a:rPr>
              <a:t>Ratios</a:t>
            </a:r>
            <a:endParaRPr lang="en-US" sz="2700">
              <a:solidFill>
                <a:srgbClr val="0000FF"/>
              </a:solidFill>
              <a:latin typeface="Comic Sans MS - 36"/>
            </a:endParaRPr>
          </a:p>
        </p:txBody>
      </p:sp>
      <p:pic>
        <p:nvPicPr>
          <p:cNvPr id="3" name="Picture 2" descr="NBK-3920-163a152.png"/>
          <p:cNvPicPr>
            <a:picLocks/>
          </p:cNvPicPr>
          <p:nvPr/>
        </p:nvPicPr>
        <p:blipFill>
          <a:blip r:embed="rId2" cstate="print">
            <a:clrChange>
              <a:clrFrom>
                <a:srgbClr val="FFFFFF"/>
              </a:clrFrom>
              <a:clrTo>
                <a:srgbClr val="FFFFFF">
                  <a:alpha val="0"/>
                </a:srgbClr>
              </a:clrTo>
            </a:clrChange>
          </a:blip>
          <a:stretch>
            <a:fillRect/>
          </a:stretch>
        </p:blipFill>
        <p:spPr>
          <a:xfrm>
            <a:off x="63500" y="114300"/>
            <a:ext cx="3403600" cy="3530600"/>
          </a:xfrm>
          <a:prstGeom prst="rect">
            <a:avLst/>
          </a:prstGeom>
          <a:solidFill>
            <a:scrgbClr r="0" g="0" b="0">
              <a:alpha val="0"/>
            </a:scrgbClr>
          </a:solidFill>
        </p:spPr>
      </p:pic>
      <p:pic>
        <p:nvPicPr>
          <p:cNvPr id="4" name="Picture 3" descr="NBK-3920-163a190.png"/>
          <p:cNvPicPr>
            <a:picLocks/>
          </p:cNvPicPr>
          <p:nvPr/>
        </p:nvPicPr>
        <p:blipFill>
          <a:blip r:embed="rId3" cstate="print">
            <a:clrChange>
              <a:clrFrom>
                <a:srgbClr val="FFFFFF"/>
              </a:clrFrom>
              <a:clrTo>
                <a:srgbClr val="FFFFFF">
                  <a:alpha val="0"/>
                </a:srgbClr>
              </a:clrTo>
            </a:clrChange>
          </a:blip>
          <a:stretch>
            <a:fillRect/>
          </a:stretch>
        </p:blipFill>
        <p:spPr>
          <a:xfrm>
            <a:off x="215900" y="3454400"/>
            <a:ext cx="3530600" cy="3492500"/>
          </a:xfrm>
          <a:prstGeom prst="rect">
            <a:avLst/>
          </a:prstGeom>
          <a:solidFill>
            <a:scrgbClr r="0" g="0" b="0">
              <a:alpha val="0"/>
            </a:scrgbClr>
          </a:solidFill>
        </p:spPr>
      </p:pic>
      <p:pic>
        <p:nvPicPr>
          <p:cNvPr id="5" name="Picture 4" descr="NBK-3920-163a1de.png"/>
          <p:cNvPicPr>
            <a:picLocks/>
          </p:cNvPicPr>
          <p:nvPr/>
        </p:nvPicPr>
        <p:blipFill>
          <a:blip r:embed="rId4" cstate="print">
            <a:clrChange>
              <a:clrFrom>
                <a:srgbClr val="FFFFFF"/>
              </a:clrFrom>
              <a:clrTo>
                <a:srgbClr val="FFFFFF">
                  <a:alpha val="0"/>
                </a:srgbClr>
              </a:clrTo>
            </a:clrChange>
          </a:blip>
          <a:stretch>
            <a:fillRect/>
          </a:stretch>
        </p:blipFill>
        <p:spPr>
          <a:xfrm>
            <a:off x="-215900" y="1689100"/>
            <a:ext cx="4254500" cy="3416300"/>
          </a:xfrm>
          <a:prstGeom prst="rect">
            <a:avLst/>
          </a:prstGeom>
          <a:solidFill>
            <a:scrgbClr r="0" g="0" b="0">
              <a:alpha val="0"/>
            </a:scrgbClr>
          </a:solidFill>
        </p:spPr>
      </p:pic>
      <p:grpSp>
        <p:nvGrpSpPr>
          <p:cNvPr id="8" name="Group 7"/>
          <p:cNvGrpSpPr/>
          <p:nvPr/>
        </p:nvGrpSpPr>
        <p:grpSpPr>
          <a:xfrm>
            <a:off x="2892339" y="1363588"/>
            <a:ext cx="694163" cy="487510"/>
            <a:chOff x="2892339" y="1363588"/>
            <a:chExt cx="694163" cy="487510"/>
          </a:xfrm>
        </p:grpSpPr>
        <p:sp>
          <p:nvSpPr>
            <p:cNvPr id="6" name="Freeform 5"/>
            <p:cNvSpPr/>
            <p:nvPr/>
          </p:nvSpPr>
          <p:spPr>
            <a:xfrm>
              <a:off x="3025424" y="1363588"/>
              <a:ext cx="350725" cy="371816"/>
            </a:xfrm>
            <a:custGeom>
              <a:avLst/>
              <a:gdLst/>
              <a:ahLst/>
              <a:cxnLst/>
              <a:rect l="0" t="0" r="0" b="0"/>
              <a:pathLst>
                <a:path w="350725" h="371816">
                  <a:moveTo>
                    <a:pt x="350724" y="14217"/>
                  </a:moveTo>
                  <a:lnTo>
                    <a:pt x="328391" y="14217"/>
                  </a:lnTo>
                  <a:lnTo>
                    <a:pt x="317137" y="15386"/>
                  </a:lnTo>
                  <a:lnTo>
                    <a:pt x="304961" y="17333"/>
                  </a:lnTo>
                  <a:lnTo>
                    <a:pt x="292168" y="19800"/>
                  </a:lnTo>
                  <a:lnTo>
                    <a:pt x="278966" y="21445"/>
                  </a:lnTo>
                  <a:lnTo>
                    <a:pt x="265489" y="22542"/>
                  </a:lnTo>
                  <a:lnTo>
                    <a:pt x="251831" y="23272"/>
                  </a:lnTo>
                  <a:lnTo>
                    <a:pt x="221073" y="24085"/>
                  </a:lnTo>
                  <a:lnTo>
                    <a:pt x="204691" y="24301"/>
                  </a:lnTo>
                  <a:lnTo>
                    <a:pt x="187926" y="23277"/>
                  </a:lnTo>
                  <a:lnTo>
                    <a:pt x="170906" y="21426"/>
                  </a:lnTo>
                  <a:lnTo>
                    <a:pt x="153717" y="19023"/>
                  </a:lnTo>
                  <a:lnTo>
                    <a:pt x="137582" y="16252"/>
                  </a:lnTo>
                  <a:lnTo>
                    <a:pt x="122152" y="13236"/>
                  </a:lnTo>
                  <a:lnTo>
                    <a:pt x="92541" y="6769"/>
                  </a:lnTo>
                  <a:lnTo>
                    <a:pt x="63799" y="0"/>
                  </a:lnTo>
                  <a:lnTo>
                    <a:pt x="51928" y="64"/>
                  </a:lnTo>
                  <a:lnTo>
                    <a:pt x="41676" y="2445"/>
                  </a:lnTo>
                  <a:lnTo>
                    <a:pt x="32505" y="6369"/>
                  </a:lnTo>
                  <a:lnTo>
                    <a:pt x="26390" y="13659"/>
                  </a:lnTo>
                  <a:lnTo>
                    <a:pt x="22314" y="23194"/>
                  </a:lnTo>
                  <a:lnTo>
                    <a:pt x="19597" y="34225"/>
                  </a:lnTo>
                  <a:lnTo>
                    <a:pt x="13461" y="62064"/>
                  </a:lnTo>
                  <a:lnTo>
                    <a:pt x="10188" y="77668"/>
                  </a:lnTo>
                  <a:lnTo>
                    <a:pt x="6838" y="91576"/>
                  </a:lnTo>
                  <a:lnTo>
                    <a:pt x="3436" y="104354"/>
                  </a:lnTo>
                  <a:lnTo>
                    <a:pt x="0" y="116379"/>
                  </a:lnTo>
                  <a:lnTo>
                    <a:pt x="46" y="126732"/>
                  </a:lnTo>
                  <a:lnTo>
                    <a:pt x="2414" y="135972"/>
                  </a:lnTo>
                  <a:lnTo>
                    <a:pt x="6330" y="144469"/>
                  </a:lnTo>
                  <a:lnTo>
                    <a:pt x="12446" y="148965"/>
                  </a:lnTo>
                  <a:lnTo>
                    <a:pt x="20030" y="150794"/>
                  </a:lnTo>
                  <a:lnTo>
                    <a:pt x="28591" y="150845"/>
                  </a:lnTo>
                  <a:lnTo>
                    <a:pt x="38973" y="149710"/>
                  </a:lnTo>
                  <a:lnTo>
                    <a:pt x="50569" y="147784"/>
                  </a:lnTo>
                  <a:lnTo>
                    <a:pt x="62974" y="145332"/>
                  </a:lnTo>
                  <a:lnTo>
                    <a:pt x="77088" y="143698"/>
                  </a:lnTo>
                  <a:lnTo>
                    <a:pt x="92339" y="142608"/>
                  </a:lnTo>
                  <a:lnTo>
                    <a:pt x="108350" y="141881"/>
                  </a:lnTo>
                  <a:lnTo>
                    <a:pt x="122530" y="142565"/>
                  </a:lnTo>
                  <a:lnTo>
                    <a:pt x="135490" y="144190"/>
                  </a:lnTo>
                  <a:lnTo>
                    <a:pt x="147635" y="146442"/>
                  </a:lnTo>
                  <a:lnTo>
                    <a:pt x="159238" y="149112"/>
                  </a:lnTo>
                  <a:lnTo>
                    <a:pt x="170479" y="152060"/>
                  </a:lnTo>
                  <a:lnTo>
                    <a:pt x="181478" y="155195"/>
                  </a:lnTo>
                  <a:lnTo>
                    <a:pt x="203050" y="161793"/>
                  </a:lnTo>
                  <a:lnTo>
                    <a:pt x="213710" y="165189"/>
                  </a:lnTo>
                  <a:lnTo>
                    <a:pt x="223154" y="169790"/>
                  </a:lnTo>
                  <a:lnTo>
                    <a:pt x="231788" y="175195"/>
                  </a:lnTo>
                  <a:lnTo>
                    <a:pt x="239880" y="181135"/>
                  </a:lnTo>
                  <a:lnTo>
                    <a:pt x="247613" y="187433"/>
                  </a:lnTo>
                  <a:lnTo>
                    <a:pt x="255105" y="193968"/>
                  </a:lnTo>
                  <a:lnTo>
                    <a:pt x="262437" y="200663"/>
                  </a:lnTo>
                  <a:lnTo>
                    <a:pt x="269663" y="208631"/>
                  </a:lnTo>
                  <a:lnTo>
                    <a:pt x="276817" y="217450"/>
                  </a:lnTo>
                  <a:lnTo>
                    <a:pt x="283924" y="226834"/>
                  </a:lnTo>
                  <a:lnTo>
                    <a:pt x="290998" y="235428"/>
                  </a:lnTo>
                  <a:lnTo>
                    <a:pt x="298052" y="243495"/>
                  </a:lnTo>
                  <a:lnTo>
                    <a:pt x="305092" y="251210"/>
                  </a:lnTo>
                  <a:lnTo>
                    <a:pt x="309785" y="261027"/>
                  </a:lnTo>
                  <a:lnTo>
                    <a:pt x="312914" y="272247"/>
                  </a:lnTo>
                  <a:lnTo>
                    <a:pt x="315000" y="284401"/>
                  </a:lnTo>
                  <a:lnTo>
                    <a:pt x="314053" y="294841"/>
                  </a:lnTo>
                  <a:lnTo>
                    <a:pt x="311085" y="304138"/>
                  </a:lnTo>
                  <a:lnTo>
                    <a:pt x="306769" y="312674"/>
                  </a:lnTo>
                  <a:lnTo>
                    <a:pt x="300386" y="320702"/>
                  </a:lnTo>
                  <a:lnTo>
                    <a:pt x="292624" y="328390"/>
                  </a:lnTo>
                  <a:lnTo>
                    <a:pt x="283944" y="335854"/>
                  </a:lnTo>
                  <a:lnTo>
                    <a:pt x="272314" y="343166"/>
                  </a:lnTo>
                  <a:lnTo>
                    <a:pt x="258718" y="350379"/>
                  </a:lnTo>
                  <a:lnTo>
                    <a:pt x="243810" y="357524"/>
                  </a:lnTo>
                  <a:lnTo>
                    <a:pt x="229198" y="362288"/>
                  </a:lnTo>
                  <a:lnTo>
                    <a:pt x="214782" y="365464"/>
                  </a:lnTo>
                  <a:lnTo>
                    <a:pt x="200496" y="367581"/>
                  </a:lnTo>
                  <a:lnTo>
                    <a:pt x="186298" y="368992"/>
                  </a:lnTo>
                  <a:lnTo>
                    <a:pt x="172158" y="369933"/>
                  </a:lnTo>
                  <a:lnTo>
                    <a:pt x="98302" y="37181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892339" y="1777607"/>
              <a:ext cx="694163" cy="73491"/>
            </a:xfrm>
            <a:custGeom>
              <a:avLst/>
              <a:gdLst/>
              <a:ahLst/>
              <a:cxnLst/>
              <a:rect l="0" t="0" r="0" b="0"/>
              <a:pathLst>
                <a:path w="694163" h="73491">
                  <a:moveTo>
                    <a:pt x="0" y="73490"/>
                  </a:moveTo>
                  <a:lnTo>
                    <a:pt x="16750" y="67906"/>
                  </a:lnTo>
                  <a:lnTo>
                    <a:pt x="26359" y="65093"/>
                  </a:lnTo>
                  <a:lnTo>
                    <a:pt x="49501" y="58851"/>
                  </a:lnTo>
                  <a:lnTo>
                    <a:pt x="65722" y="55550"/>
                  </a:lnTo>
                  <a:lnTo>
                    <a:pt x="124130" y="45321"/>
                  </a:lnTo>
                  <a:lnTo>
                    <a:pt x="226131" y="24397"/>
                  </a:lnTo>
                  <a:lnTo>
                    <a:pt x="265278" y="17391"/>
                  </a:lnTo>
                  <a:lnTo>
                    <a:pt x="284366" y="15056"/>
                  </a:lnTo>
                  <a:lnTo>
                    <a:pt x="302933" y="13498"/>
                  </a:lnTo>
                  <a:lnTo>
                    <a:pt x="321155" y="12460"/>
                  </a:lnTo>
                  <a:lnTo>
                    <a:pt x="360099" y="11307"/>
                  </a:lnTo>
                  <a:lnTo>
                    <a:pt x="380301" y="10999"/>
                  </a:lnTo>
                  <a:lnTo>
                    <a:pt x="399612" y="9626"/>
                  </a:lnTo>
                  <a:lnTo>
                    <a:pt x="418329" y="7541"/>
                  </a:lnTo>
                  <a:lnTo>
                    <a:pt x="436650" y="4983"/>
                  </a:lnTo>
                  <a:lnTo>
                    <a:pt x="454707" y="3278"/>
                  </a:lnTo>
                  <a:lnTo>
                    <a:pt x="472588" y="2140"/>
                  </a:lnTo>
                  <a:lnTo>
                    <a:pt x="506869" y="877"/>
                  </a:lnTo>
                  <a:lnTo>
                    <a:pt x="552449" y="166"/>
                  </a:lnTo>
                  <a:lnTo>
                    <a:pt x="581317" y="0"/>
                  </a:lnTo>
                  <a:lnTo>
                    <a:pt x="594391" y="1124"/>
                  </a:lnTo>
                  <a:lnTo>
                    <a:pt x="606612" y="3042"/>
                  </a:lnTo>
                  <a:lnTo>
                    <a:pt x="618266" y="5489"/>
                  </a:lnTo>
                  <a:lnTo>
                    <a:pt x="630710" y="7121"/>
                  </a:lnTo>
                  <a:lnTo>
                    <a:pt x="643680" y="8209"/>
                  </a:lnTo>
                  <a:lnTo>
                    <a:pt x="694162" y="2090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p:cNvGrpSpPr/>
          <p:nvPr/>
        </p:nvGrpSpPr>
        <p:grpSpPr>
          <a:xfrm>
            <a:off x="3027781" y="1840579"/>
            <a:ext cx="309536" cy="415989"/>
            <a:chOff x="3027781" y="1840579"/>
            <a:chExt cx="309536" cy="415989"/>
          </a:xfrm>
        </p:grpSpPr>
        <p:sp>
          <p:nvSpPr>
            <p:cNvPr id="9" name="Freeform 8"/>
            <p:cNvSpPr/>
            <p:nvPr/>
          </p:nvSpPr>
          <p:spPr>
            <a:xfrm>
              <a:off x="3270973" y="1893167"/>
              <a:ext cx="10518" cy="31554"/>
            </a:xfrm>
            <a:custGeom>
              <a:avLst/>
              <a:gdLst/>
              <a:ahLst/>
              <a:cxnLst/>
              <a:rect l="0" t="0" r="0" b="0"/>
              <a:pathLst>
                <a:path w="10518" h="31554">
                  <a:moveTo>
                    <a:pt x="0" y="31553"/>
                  </a:moveTo>
                  <a:lnTo>
                    <a:pt x="1051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027781" y="1840579"/>
              <a:ext cx="309536" cy="415989"/>
            </a:xfrm>
            <a:custGeom>
              <a:avLst/>
              <a:gdLst/>
              <a:ahLst/>
              <a:cxnLst/>
              <a:rect l="0" t="0" r="0" b="0"/>
              <a:pathLst>
                <a:path w="309536" h="415989">
                  <a:moveTo>
                    <a:pt x="201121" y="31553"/>
                  </a:moveTo>
                  <a:lnTo>
                    <a:pt x="178788" y="31553"/>
                  </a:lnTo>
                  <a:lnTo>
                    <a:pt x="166366" y="32722"/>
                  </a:lnTo>
                  <a:lnTo>
                    <a:pt x="152241" y="34670"/>
                  </a:lnTo>
                  <a:lnTo>
                    <a:pt x="136982" y="37137"/>
                  </a:lnTo>
                  <a:lnTo>
                    <a:pt x="122134" y="39950"/>
                  </a:lnTo>
                  <a:lnTo>
                    <a:pt x="93172" y="46192"/>
                  </a:lnTo>
                  <a:lnTo>
                    <a:pt x="78904" y="50661"/>
                  </a:lnTo>
                  <a:lnTo>
                    <a:pt x="64718" y="55978"/>
                  </a:lnTo>
                  <a:lnTo>
                    <a:pt x="50586" y="61860"/>
                  </a:lnTo>
                  <a:lnTo>
                    <a:pt x="38827" y="68118"/>
                  </a:lnTo>
                  <a:lnTo>
                    <a:pt x="28651" y="74628"/>
                  </a:lnTo>
                  <a:lnTo>
                    <a:pt x="19530" y="81305"/>
                  </a:lnTo>
                  <a:lnTo>
                    <a:pt x="12280" y="89262"/>
                  </a:lnTo>
                  <a:lnTo>
                    <a:pt x="6279" y="98073"/>
                  </a:lnTo>
                  <a:lnTo>
                    <a:pt x="1109" y="107452"/>
                  </a:lnTo>
                  <a:lnTo>
                    <a:pt x="0" y="117211"/>
                  </a:lnTo>
                  <a:lnTo>
                    <a:pt x="1597" y="127223"/>
                  </a:lnTo>
                  <a:lnTo>
                    <a:pt x="5000" y="137403"/>
                  </a:lnTo>
                  <a:lnTo>
                    <a:pt x="10774" y="146528"/>
                  </a:lnTo>
                  <a:lnTo>
                    <a:pt x="18129" y="154948"/>
                  </a:lnTo>
                  <a:lnTo>
                    <a:pt x="26538" y="162898"/>
                  </a:lnTo>
                  <a:lnTo>
                    <a:pt x="36819" y="171704"/>
                  </a:lnTo>
                  <a:lnTo>
                    <a:pt x="48347" y="181081"/>
                  </a:lnTo>
                  <a:lnTo>
                    <a:pt x="60708" y="190838"/>
                  </a:lnTo>
                  <a:lnTo>
                    <a:pt x="72453" y="198512"/>
                  </a:lnTo>
                  <a:lnTo>
                    <a:pt x="83790" y="204796"/>
                  </a:lnTo>
                  <a:lnTo>
                    <a:pt x="94853" y="210154"/>
                  </a:lnTo>
                  <a:lnTo>
                    <a:pt x="108072" y="216063"/>
                  </a:lnTo>
                  <a:lnTo>
                    <a:pt x="138342" y="228861"/>
                  </a:lnTo>
                  <a:lnTo>
                    <a:pt x="152256" y="234378"/>
                  </a:lnTo>
                  <a:lnTo>
                    <a:pt x="177066" y="243624"/>
                  </a:lnTo>
                  <a:lnTo>
                    <a:pt x="187422" y="248894"/>
                  </a:lnTo>
                  <a:lnTo>
                    <a:pt x="196663" y="254745"/>
                  </a:lnTo>
                  <a:lnTo>
                    <a:pt x="205161" y="260982"/>
                  </a:lnTo>
                  <a:lnTo>
                    <a:pt x="215500" y="267478"/>
                  </a:lnTo>
                  <a:lnTo>
                    <a:pt x="227068" y="274146"/>
                  </a:lnTo>
                  <a:lnTo>
                    <a:pt x="239454" y="280928"/>
                  </a:lnTo>
                  <a:lnTo>
                    <a:pt x="250049" y="287787"/>
                  </a:lnTo>
                  <a:lnTo>
                    <a:pt x="259449" y="294697"/>
                  </a:lnTo>
                  <a:lnTo>
                    <a:pt x="268054" y="301641"/>
                  </a:lnTo>
                  <a:lnTo>
                    <a:pt x="276127" y="308607"/>
                  </a:lnTo>
                  <a:lnTo>
                    <a:pt x="283847" y="315589"/>
                  </a:lnTo>
                  <a:lnTo>
                    <a:pt x="291330" y="322580"/>
                  </a:lnTo>
                  <a:lnTo>
                    <a:pt x="297488" y="330747"/>
                  </a:lnTo>
                  <a:lnTo>
                    <a:pt x="302761" y="339697"/>
                  </a:lnTo>
                  <a:lnTo>
                    <a:pt x="307446" y="349170"/>
                  </a:lnTo>
                  <a:lnTo>
                    <a:pt x="309400" y="358991"/>
                  </a:lnTo>
                  <a:lnTo>
                    <a:pt x="309535" y="369045"/>
                  </a:lnTo>
                  <a:lnTo>
                    <a:pt x="308456" y="379253"/>
                  </a:lnTo>
                  <a:lnTo>
                    <a:pt x="303062" y="388395"/>
                  </a:lnTo>
                  <a:lnTo>
                    <a:pt x="294791" y="396828"/>
                  </a:lnTo>
                  <a:lnTo>
                    <a:pt x="284603" y="404787"/>
                  </a:lnTo>
                  <a:lnTo>
                    <a:pt x="271968" y="410092"/>
                  </a:lnTo>
                  <a:lnTo>
                    <a:pt x="257701" y="413630"/>
                  </a:lnTo>
                  <a:lnTo>
                    <a:pt x="242347" y="415988"/>
                  </a:lnTo>
                  <a:lnTo>
                    <a:pt x="226268" y="415223"/>
                  </a:lnTo>
                  <a:lnTo>
                    <a:pt x="209705" y="412375"/>
                  </a:lnTo>
                  <a:lnTo>
                    <a:pt x="192821" y="408140"/>
                  </a:lnTo>
                  <a:lnTo>
                    <a:pt x="176890" y="402979"/>
                  </a:lnTo>
                  <a:lnTo>
                    <a:pt x="161595" y="397201"/>
                  </a:lnTo>
                  <a:lnTo>
                    <a:pt x="146723" y="391012"/>
                  </a:lnTo>
                  <a:lnTo>
                    <a:pt x="133303" y="384549"/>
                  </a:lnTo>
                  <a:lnTo>
                    <a:pt x="120850" y="377903"/>
                  </a:lnTo>
                  <a:lnTo>
                    <a:pt x="109043" y="371135"/>
                  </a:lnTo>
                  <a:lnTo>
                    <a:pt x="100002" y="363117"/>
                  </a:lnTo>
                  <a:lnTo>
                    <a:pt x="92807" y="354266"/>
                  </a:lnTo>
                  <a:lnTo>
                    <a:pt x="86841" y="344859"/>
                  </a:lnTo>
                  <a:lnTo>
                    <a:pt x="84033" y="335082"/>
                  </a:lnTo>
                  <a:lnTo>
                    <a:pt x="83329" y="325058"/>
                  </a:lnTo>
                  <a:lnTo>
                    <a:pt x="84029" y="314870"/>
                  </a:lnTo>
                  <a:lnTo>
                    <a:pt x="86832" y="303403"/>
                  </a:lnTo>
                  <a:lnTo>
                    <a:pt x="91039" y="291084"/>
                  </a:lnTo>
                  <a:lnTo>
                    <a:pt x="96180" y="278197"/>
                  </a:lnTo>
                  <a:lnTo>
                    <a:pt x="103114" y="266100"/>
                  </a:lnTo>
                  <a:lnTo>
                    <a:pt x="111242" y="254529"/>
                  </a:lnTo>
                  <a:lnTo>
                    <a:pt x="120166" y="243309"/>
                  </a:lnTo>
                  <a:lnTo>
                    <a:pt x="128453" y="233492"/>
                  </a:lnTo>
                  <a:lnTo>
                    <a:pt x="136315" y="224610"/>
                  </a:lnTo>
                  <a:lnTo>
                    <a:pt x="143894" y="216352"/>
                  </a:lnTo>
                  <a:lnTo>
                    <a:pt x="152452" y="206171"/>
                  </a:lnTo>
                  <a:lnTo>
                    <a:pt x="171310" y="182395"/>
                  </a:lnTo>
                  <a:lnTo>
                    <a:pt x="180079" y="171847"/>
                  </a:lnTo>
                  <a:lnTo>
                    <a:pt x="188261" y="162479"/>
                  </a:lnTo>
                  <a:lnTo>
                    <a:pt x="196054" y="153895"/>
                  </a:lnTo>
                  <a:lnTo>
                    <a:pt x="203586" y="143499"/>
                  </a:lnTo>
                  <a:lnTo>
                    <a:pt x="210945" y="131893"/>
                  </a:lnTo>
                  <a:lnTo>
                    <a:pt x="218188" y="119482"/>
                  </a:lnTo>
                  <a:lnTo>
                    <a:pt x="224185" y="107701"/>
                  </a:lnTo>
                  <a:lnTo>
                    <a:pt x="229352" y="96342"/>
                  </a:lnTo>
                  <a:lnTo>
                    <a:pt x="233965" y="85263"/>
                  </a:lnTo>
                  <a:lnTo>
                    <a:pt x="235872" y="73203"/>
                  </a:lnTo>
                  <a:lnTo>
                    <a:pt x="235975" y="60488"/>
                  </a:lnTo>
                  <a:lnTo>
                    <a:pt x="234875" y="47337"/>
                  </a:lnTo>
                  <a:lnTo>
                    <a:pt x="231804" y="36233"/>
                  </a:lnTo>
                  <a:lnTo>
                    <a:pt x="227419" y="26492"/>
                  </a:lnTo>
                  <a:lnTo>
                    <a:pt x="201121"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3376148" y="2868034"/>
            <a:ext cx="757269" cy="1105709"/>
            <a:chOff x="3376148" y="2868034"/>
            <a:chExt cx="757269" cy="1105709"/>
          </a:xfrm>
        </p:grpSpPr>
        <p:sp>
          <p:nvSpPr>
            <p:cNvPr id="12" name="Freeform 11"/>
            <p:cNvSpPr/>
            <p:nvPr/>
          </p:nvSpPr>
          <p:spPr>
            <a:xfrm>
              <a:off x="3376148" y="3397187"/>
              <a:ext cx="757269" cy="31551"/>
            </a:xfrm>
            <a:custGeom>
              <a:avLst/>
              <a:gdLst/>
              <a:ahLst/>
              <a:cxnLst/>
              <a:rect l="0" t="0" r="0" b="0"/>
              <a:pathLst>
                <a:path w="757269" h="31551">
                  <a:moveTo>
                    <a:pt x="0" y="10515"/>
                  </a:moveTo>
                  <a:lnTo>
                    <a:pt x="22334" y="4931"/>
                  </a:lnTo>
                  <a:lnTo>
                    <a:pt x="33588" y="3286"/>
                  </a:lnTo>
                  <a:lnTo>
                    <a:pt x="45765" y="2190"/>
                  </a:lnTo>
                  <a:lnTo>
                    <a:pt x="58557" y="1459"/>
                  </a:lnTo>
                  <a:lnTo>
                    <a:pt x="91469" y="647"/>
                  </a:lnTo>
                  <a:lnTo>
                    <a:pt x="375999" y="0"/>
                  </a:lnTo>
                  <a:lnTo>
                    <a:pt x="390901" y="1168"/>
                  </a:lnTo>
                  <a:lnTo>
                    <a:pt x="404342" y="3115"/>
                  </a:lnTo>
                  <a:lnTo>
                    <a:pt x="416808" y="5582"/>
                  </a:lnTo>
                  <a:lnTo>
                    <a:pt x="429793" y="7226"/>
                  </a:lnTo>
                  <a:lnTo>
                    <a:pt x="443124" y="8322"/>
                  </a:lnTo>
                  <a:lnTo>
                    <a:pt x="456686" y="9053"/>
                  </a:lnTo>
                  <a:lnTo>
                    <a:pt x="484220" y="9865"/>
                  </a:lnTo>
                  <a:lnTo>
                    <a:pt x="498107" y="10081"/>
                  </a:lnTo>
                  <a:lnTo>
                    <a:pt x="515545" y="11394"/>
                  </a:lnTo>
                  <a:lnTo>
                    <a:pt x="535351" y="13438"/>
                  </a:lnTo>
                  <a:lnTo>
                    <a:pt x="556735" y="15970"/>
                  </a:lnTo>
                  <a:lnTo>
                    <a:pt x="578003" y="17657"/>
                  </a:lnTo>
                  <a:lnTo>
                    <a:pt x="599193" y="18782"/>
                  </a:lnTo>
                  <a:lnTo>
                    <a:pt x="639099" y="20032"/>
                  </a:lnTo>
                  <a:lnTo>
                    <a:pt x="672416" y="20588"/>
                  </a:lnTo>
                  <a:lnTo>
                    <a:pt x="687845" y="21905"/>
                  </a:lnTo>
                  <a:lnTo>
                    <a:pt x="757268" y="3155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517994" y="2868034"/>
              <a:ext cx="299895" cy="344371"/>
            </a:xfrm>
            <a:custGeom>
              <a:avLst/>
              <a:gdLst/>
              <a:ahLst/>
              <a:cxnLst/>
              <a:rect l="0" t="0" r="0" b="0"/>
              <a:pathLst>
                <a:path w="299895" h="344371">
                  <a:moveTo>
                    <a:pt x="299894" y="13787"/>
                  </a:moveTo>
                  <a:lnTo>
                    <a:pt x="255977" y="28426"/>
                  </a:lnTo>
                  <a:lnTo>
                    <a:pt x="243738" y="30559"/>
                  </a:lnTo>
                  <a:lnTo>
                    <a:pt x="229735" y="31980"/>
                  </a:lnTo>
                  <a:lnTo>
                    <a:pt x="214556" y="32927"/>
                  </a:lnTo>
                  <a:lnTo>
                    <a:pt x="182110" y="33980"/>
                  </a:lnTo>
                  <a:lnTo>
                    <a:pt x="165278" y="34261"/>
                  </a:lnTo>
                  <a:lnTo>
                    <a:pt x="148213" y="32111"/>
                  </a:lnTo>
                  <a:lnTo>
                    <a:pt x="130993" y="28340"/>
                  </a:lnTo>
                  <a:lnTo>
                    <a:pt x="81957" y="14983"/>
                  </a:lnTo>
                  <a:lnTo>
                    <a:pt x="66956" y="11079"/>
                  </a:lnTo>
                  <a:lnTo>
                    <a:pt x="40939" y="3624"/>
                  </a:lnTo>
                  <a:lnTo>
                    <a:pt x="29093" y="0"/>
                  </a:lnTo>
                  <a:lnTo>
                    <a:pt x="21196" y="2259"/>
                  </a:lnTo>
                  <a:lnTo>
                    <a:pt x="15931" y="8439"/>
                  </a:lnTo>
                  <a:lnTo>
                    <a:pt x="12421" y="17233"/>
                  </a:lnTo>
                  <a:lnTo>
                    <a:pt x="10081" y="28940"/>
                  </a:lnTo>
                  <a:lnTo>
                    <a:pt x="8520" y="42587"/>
                  </a:lnTo>
                  <a:lnTo>
                    <a:pt x="7481" y="57528"/>
                  </a:lnTo>
                  <a:lnTo>
                    <a:pt x="6787" y="72163"/>
                  </a:lnTo>
                  <a:lnTo>
                    <a:pt x="6017" y="100890"/>
                  </a:lnTo>
                  <a:lnTo>
                    <a:pt x="4643" y="113926"/>
                  </a:lnTo>
                  <a:lnTo>
                    <a:pt x="2558" y="126123"/>
                  </a:lnTo>
                  <a:lnTo>
                    <a:pt x="0" y="137760"/>
                  </a:lnTo>
                  <a:lnTo>
                    <a:pt x="1800" y="144349"/>
                  </a:lnTo>
                  <a:lnTo>
                    <a:pt x="6506" y="147574"/>
                  </a:lnTo>
                  <a:lnTo>
                    <a:pt x="13150" y="148555"/>
                  </a:lnTo>
                  <a:lnTo>
                    <a:pt x="22253" y="148040"/>
                  </a:lnTo>
                  <a:lnTo>
                    <a:pt x="32997" y="146528"/>
                  </a:lnTo>
                  <a:lnTo>
                    <a:pt x="44833" y="144352"/>
                  </a:lnTo>
                  <a:lnTo>
                    <a:pt x="57399" y="142901"/>
                  </a:lnTo>
                  <a:lnTo>
                    <a:pt x="70450" y="141933"/>
                  </a:lnTo>
                  <a:lnTo>
                    <a:pt x="83826" y="141288"/>
                  </a:lnTo>
                  <a:lnTo>
                    <a:pt x="98586" y="142027"/>
                  </a:lnTo>
                  <a:lnTo>
                    <a:pt x="114269" y="143688"/>
                  </a:lnTo>
                  <a:lnTo>
                    <a:pt x="130568" y="145964"/>
                  </a:lnTo>
                  <a:lnTo>
                    <a:pt x="144939" y="148650"/>
                  </a:lnTo>
                  <a:lnTo>
                    <a:pt x="158026" y="151610"/>
                  </a:lnTo>
                  <a:lnTo>
                    <a:pt x="170257" y="154751"/>
                  </a:lnTo>
                  <a:lnTo>
                    <a:pt x="183085" y="160351"/>
                  </a:lnTo>
                  <a:lnTo>
                    <a:pt x="196311" y="167590"/>
                  </a:lnTo>
                  <a:lnTo>
                    <a:pt x="209804" y="175923"/>
                  </a:lnTo>
                  <a:lnTo>
                    <a:pt x="223473" y="184983"/>
                  </a:lnTo>
                  <a:lnTo>
                    <a:pt x="251127" y="204399"/>
                  </a:lnTo>
                  <a:lnTo>
                    <a:pt x="262708" y="215654"/>
                  </a:lnTo>
                  <a:lnTo>
                    <a:pt x="272766" y="227831"/>
                  </a:lnTo>
                  <a:lnTo>
                    <a:pt x="281808" y="240624"/>
                  </a:lnTo>
                  <a:lnTo>
                    <a:pt x="287837" y="254996"/>
                  </a:lnTo>
                  <a:lnTo>
                    <a:pt x="291856" y="270420"/>
                  </a:lnTo>
                  <a:lnTo>
                    <a:pt x="294535" y="286546"/>
                  </a:lnTo>
                  <a:lnTo>
                    <a:pt x="293984" y="300803"/>
                  </a:lnTo>
                  <a:lnTo>
                    <a:pt x="291280" y="313813"/>
                  </a:lnTo>
                  <a:lnTo>
                    <a:pt x="287139" y="325992"/>
                  </a:lnTo>
                  <a:lnTo>
                    <a:pt x="278536" y="334112"/>
                  </a:lnTo>
                  <a:lnTo>
                    <a:pt x="266957" y="339524"/>
                  </a:lnTo>
                  <a:lnTo>
                    <a:pt x="253395" y="343133"/>
                  </a:lnTo>
                  <a:lnTo>
                    <a:pt x="240848" y="344370"/>
                  </a:lnTo>
                  <a:lnTo>
                    <a:pt x="228977" y="344026"/>
                  </a:lnTo>
                  <a:lnTo>
                    <a:pt x="217557" y="342629"/>
                  </a:lnTo>
                  <a:lnTo>
                    <a:pt x="205269" y="340528"/>
                  </a:lnTo>
                  <a:lnTo>
                    <a:pt x="192403" y="337959"/>
                  </a:lnTo>
                  <a:lnTo>
                    <a:pt x="179151" y="335078"/>
                  </a:lnTo>
                  <a:lnTo>
                    <a:pt x="165642" y="333157"/>
                  </a:lnTo>
                  <a:lnTo>
                    <a:pt x="151962" y="331877"/>
                  </a:lnTo>
                  <a:lnTo>
                    <a:pt x="110577" y="32931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3639089" y="3502360"/>
              <a:ext cx="21036" cy="431222"/>
            </a:xfrm>
            <a:custGeom>
              <a:avLst/>
              <a:gdLst/>
              <a:ahLst/>
              <a:cxnLst/>
              <a:rect l="0" t="0" r="0" b="0"/>
              <a:pathLst>
                <a:path w="21036" h="431222">
                  <a:moveTo>
                    <a:pt x="0" y="0"/>
                  </a:moveTo>
                  <a:lnTo>
                    <a:pt x="0" y="214010"/>
                  </a:lnTo>
                  <a:lnTo>
                    <a:pt x="1168" y="232657"/>
                  </a:lnTo>
                  <a:lnTo>
                    <a:pt x="3116" y="250931"/>
                  </a:lnTo>
                  <a:lnTo>
                    <a:pt x="5583" y="268958"/>
                  </a:lnTo>
                  <a:lnTo>
                    <a:pt x="7228" y="285650"/>
                  </a:lnTo>
                  <a:lnTo>
                    <a:pt x="8324" y="301452"/>
                  </a:lnTo>
                  <a:lnTo>
                    <a:pt x="9055" y="316661"/>
                  </a:lnTo>
                  <a:lnTo>
                    <a:pt x="9868" y="346026"/>
                  </a:lnTo>
                  <a:lnTo>
                    <a:pt x="10084" y="360401"/>
                  </a:lnTo>
                  <a:lnTo>
                    <a:pt x="11397" y="373490"/>
                  </a:lnTo>
                  <a:lnTo>
                    <a:pt x="21035" y="43122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3796853" y="3555814"/>
              <a:ext cx="302250" cy="417929"/>
            </a:xfrm>
            <a:custGeom>
              <a:avLst/>
              <a:gdLst/>
              <a:ahLst/>
              <a:cxnLst/>
              <a:rect l="0" t="0" r="0" b="0"/>
              <a:pathLst>
                <a:path w="302250" h="417929">
                  <a:moveTo>
                    <a:pt x="0" y="20169"/>
                  </a:moveTo>
                  <a:lnTo>
                    <a:pt x="16750" y="9002"/>
                  </a:lnTo>
                  <a:lnTo>
                    <a:pt x="26358" y="5713"/>
                  </a:lnTo>
                  <a:lnTo>
                    <a:pt x="37439" y="3520"/>
                  </a:lnTo>
                  <a:lnTo>
                    <a:pt x="49500" y="2058"/>
                  </a:lnTo>
                  <a:lnTo>
                    <a:pt x="62216" y="1083"/>
                  </a:lnTo>
                  <a:lnTo>
                    <a:pt x="75367" y="433"/>
                  </a:lnTo>
                  <a:lnTo>
                    <a:pt x="88809" y="0"/>
                  </a:lnTo>
                  <a:lnTo>
                    <a:pt x="101276" y="880"/>
                  </a:lnTo>
                  <a:lnTo>
                    <a:pt x="113094" y="2635"/>
                  </a:lnTo>
                  <a:lnTo>
                    <a:pt x="124478" y="4974"/>
                  </a:lnTo>
                  <a:lnTo>
                    <a:pt x="149592" y="10689"/>
                  </a:lnTo>
                  <a:lnTo>
                    <a:pt x="162833" y="13849"/>
                  </a:lnTo>
                  <a:lnTo>
                    <a:pt x="173998" y="18293"/>
                  </a:lnTo>
                  <a:lnTo>
                    <a:pt x="183779" y="23593"/>
                  </a:lnTo>
                  <a:lnTo>
                    <a:pt x="192636" y="29463"/>
                  </a:lnTo>
                  <a:lnTo>
                    <a:pt x="200878" y="35714"/>
                  </a:lnTo>
                  <a:lnTo>
                    <a:pt x="208711" y="42219"/>
                  </a:lnTo>
                  <a:lnTo>
                    <a:pt x="216269" y="48892"/>
                  </a:lnTo>
                  <a:lnTo>
                    <a:pt x="220140" y="56847"/>
                  </a:lnTo>
                  <a:lnTo>
                    <a:pt x="221552" y="65656"/>
                  </a:lnTo>
                  <a:lnTo>
                    <a:pt x="221324" y="75035"/>
                  </a:lnTo>
                  <a:lnTo>
                    <a:pt x="217667" y="84793"/>
                  </a:lnTo>
                  <a:lnTo>
                    <a:pt x="211722" y="94805"/>
                  </a:lnTo>
                  <a:lnTo>
                    <a:pt x="204254" y="104985"/>
                  </a:lnTo>
                  <a:lnTo>
                    <a:pt x="195769" y="112940"/>
                  </a:lnTo>
                  <a:lnTo>
                    <a:pt x="186606" y="119412"/>
                  </a:lnTo>
                  <a:lnTo>
                    <a:pt x="176992" y="124896"/>
                  </a:lnTo>
                  <a:lnTo>
                    <a:pt x="165908" y="129720"/>
                  </a:lnTo>
                  <a:lnTo>
                    <a:pt x="153844" y="134104"/>
                  </a:lnTo>
                  <a:lnTo>
                    <a:pt x="141127" y="138196"/>
                  </a:lnTo>
                  <a:lnTo>
                    <a:pt x="127974" y="140924"/>
                  </a:lnTo>
                  <a:lnTo>
                    <a:pt x="114532" y="142743"/>
                  </a:lnTo>
                  <a:lnTo>
                    <a:pt x="100895" y="143955"/>
                  </a:lnTo>
                  <a:lnTo>
                    <a:pt x="94142" y="142426"/>
                  </a:lnTo>
                  <a:lnTo>
                    <a:pt x="91977" y="139070"/>
                  </a:lnTo>
                  <a:lnTo>
                    <a:pt x="92870" y="134495"/>
                  </a:lnTo>
                  <a:lnTo>
                    <a:pt x="98141" y="131445"/>
                  </a:lnTo>
                  <a:lnTo>
                    <a:pt x="106329" y="129411"/>
                  </a:lnTo>
                  <a:lnTo>
                    <a:pt x="116462" y="128056"/>
                  </a:lnTo>
                  <a:lnTo>
                    <a:pt x="127892" y="129489"/>
                  </a:lnTo>
                  <a:lnTo>
                    <a:pt x="140186" y="132782"/>
                  </a:lnTo>
                  <a:lnTo>
                    <a:pt x="153057" y="137315"/>
                  </a:lnTo>
                  <a:lnTo>
                    <a:pt x="166312" y="142674"/>
                  </a:lnTo>
                  <a:lnTo>
                    <a:pt x="179823" y="148584"/>
                  </a:lnTo>
                  <a:lnTo>
                    <a:pt x="193505" y="154861"/>
                  </a:lnTo>
                  <a:lnTo>
                    <a:pt x="206132" y="162552"/>
                  </a:lnTo>
                  <a:lnTo>
                    <a:pt x="218056" y="171184"/>
                  </a:lnTo>
                  <a:lnTo>
                    <a:pt x="229512" y="180446"/>
                  </a:lnTo>
                  <a:lnTo>
                    <a:pt x="239485" y="188957"/>
                  </a:lnTo>
                  <a:lnTo>
                    <a:pt x="248472" y="196969"/>
                  </a:lnTo>
                  <a:lnTo>
                    <a:pt x="256800" y="204647"/>
                  </a:lnTo>
                  <a:lnTo>
                    <a:pt x="264690" y="214440"/>
                  </a:lnTo>
                  <a:lnTo>
                    <a:pt x="272287" y="225643"/>
                  </a:lnTo>
                  <a:lnTo>
                    <a:pt x="279689" y="237787"/>
                  </a:lnTo>
                  <a:lnTo>
                    <a:pt x="285792" y="251726"/>
                  </a:lnTo>
                  <a:lnTo>
                    <a:pt x="291030" y="266861"/>
                  </a:lnTo>
                  <a:lnTo>
                    <a:pt x="295690" y="282795"/>
                  </a:lnTo>
                  <a:lnTo>
                    <a:pt x="298797" y="298092"/>
                  </a:lnTo>
                  <a:lnTo>
                    <a:pt x="300868" y="312964"/>
                  </a:lnTo>
                  <a:lnTo>
                    <a:pt x="302249" y="327553"/>
                  </a:lnTo>
                  <a:lnTo>
                    <a:pt x="302001" y="340785"/>
                  </a:lnTo>
                  <a:lnTo>
                    <a:pt x="300667" y="353113"/>
                  </a:lnTo>
                  <a:lnTo>
                    <a:pt x="298609" y="364837"/>
                  </a:lnTo>
                  <a:lnTo>
                    <a:pt x="293731" y="376159"/>
                  </a:lnTo>
                  <a:lnTo>
                    <a:pt x="286973" y="387213"/>
                  </a:lnTo>
                  <a:lnTo>
                    <a:pt x="278962" y="398088"/>
                  </a:lnTo>
                  <a:lnTo>
                    <a:pt x="267778" y="405338"/>
                  </a:lnTo>
                  <a:lnTo>
                    <a:pt x="254479" y="410171"/>
                  </a:lnTo>
                  <a:lnTo>
                    <a:pt x="239769" y="413393"/>
                  </a:lnTo>
                  <a:lnTo>
                    <a:pt x="224120" y="415542"/>
                  </a:lnTo>
                  <a:lnTo>
                    <a:pt x="207845" y="416974"/>
                  </a:lnTo>
                  <a:lnTo>
                    <a:pt x="191151" y="417928"/>
                  </a:lnTo>
                  <a:lnTo>
                    <a:pt x="176516" y="417396"/>
                  </a:lnTo>
                  <a:lnTo>
                    <a:pt x="163254" y="415873"/>
                  </a:lnTo>
                  <a:lnTo>
                    <a:pt x="150906" y="413689"/>
                  </a:lnTo>
                  <a:lnTo>
                    <a:pt x="138000" y="411064"/>
                  </a:lnTo>
                  <a:lnTo>
                    <a:pt x="31552" y="38828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41300" y="38100"/>
            <a:ext cx="9499600" cy="1384995"/>
          </a:xfrm>
          <a:prstGeom prst="rect">
            <a:avLst/>
          </a:prstGeom>
          <a:noFill/>
        </p:spPr>
        <p:txBody>
          <a:bodyPr vert="horz" rtlCol="0">
            <a:spAutoFit/>
          </a:bodyPr>
          <a:lstStyle/>
          <a:p>
            <a:r>
              <a:rPr lang="en-US" sz="2100" smtClean="0">
                <a:solidFill>
                  <a:srgbClr val="0000FF"/>
                </a:solidFill>
                <a:latin typeface="Comic Sans MS - 28"/>
              </a:rPr>
              <a:t>Ratio Example 1:</a:t>
            </a:r>
          </a:p>
          <a:p>
            <a:r>
              <a:rPr lang="en-US" sz="2100" smtClean="0">
                <a:solidFill>
                  <a:srgbClr val="0000FF"/>
                </a:solidFill>
                <a:latin typeface="Comic Sans MS - 28"/>
              </a:rPr>
              <a:t>A volleyball team plays 14 home matches and 10 away matches.</a:t>
            </a:r>
          </a:p>
          <a:p>
            <a:r>
              <a:rPr lang="en-US" sz="2100" smtClean="0">
                <a:solidFill>
                  <a:srgbClr val="0000FF"/>
                </a:solidFill>
                <a:latin typeface="Comic Sans MS - 28"/>
              </a:rPr>
              <a:t>1. Find the ratio of home matches to away matches.</a:t>
            </a:r>
          </a:p>
          <a:p>
            <a:r>
              <a:rPr lang="en-US" sz="2100" smtClean="0">
                <a:solidFill>
                  <a:srgbClr val="0000FF"/>
                </a:solidFill>
                <a:latin typeface="Comic Sans MS - 28"/>
              </a:rPr>
              <a:t>2. Find the ratio of home matches to all matches. </a:t>
            </a:r>
            <a:endParaRPr lang="en-US" sz="2100">
              <a:solidFill>
                <a:srgbClr val="0000FF"/>
              </a:solidFill>
              <a:latin typeface="Comic Sans MS - 28"/>
            </a:endParaRPr>
          </a:p>
        </p:txBody>
      </p:sp>
      <p:grpSp>
        <p:nvGrpSpPr>
          <p:cNvPr id="13" name="Group 12"/>
          <p:cNvGrpSpPr/>
          <p:nvPr/>
        </p:nvGrpSpPr>
        <p:grpSpPr>
          <a:xfrm>
            <a:off x="958563" y="2734575"/>
            <a:ext cx="1550388" cy="1840581"/>
            <a:chOff x="958563" y="2734575"/>
            <a:chExt cx="1550388" cy="1840581"/>
          </a:xfrm>
        </p:grpSpPr>
        <p:sp>
          <p:nvSpPr>
            <p:cNvPr id="3" name="Freeform 2"/>
            <p:cNvSpPr/>
            <p:nvPr/>
          </p:nvSpPr>
          <p:spPr>
            <a:xfrm>
              <a:off x="958563" y="2734575"/>
              <a:ext cx="30092" cy="368117"/>
            </a:xfrm>
            <a:custGeom>
              <a:avLst/>
              <a:gdLst/>
              <a:ahLst/>
              <a:cxnLst/>
              <a:rect l="0" t="0" r="0" b="0"/>
              <a:pathLst>
                <a:path w="30092" h="368117">
                  <a:moveTo>
                    <a:pt x="9056" y="0"/>
                  </a:moveTo>
                  <a:lnTo>
                    <a:pt x="3472" y="16750"/>
                  </a:lnTo>
                  <a:lnTo>
                    <a:pt x="1827" y="26359"/>
                  </a:lnTo>
                  <a:lnTo>
                    <a:pt x="731" y="37439"/>
                  </a:lnTo>
                  <a:lnTo>
                    <a:pt x="0" y="49501"/>
                  </a:lnTo>
                  <a:lnTo>
                    <a:pt x="681" y="61047"/>
                  </a:lnTo>
                  <a:lnTo>
                    <a:pt x="2304" y="72251"/>
                  </a:lnTo>
                  <a:lnTo>
                    <a:pt x="4555" y="83226"/>
                  </a:lnTo>
                  <a:lnTo>
                    <a:pt x="6055" y="95217"/>
                  </a:lnTo>
                  <a:lnTo>
                    <a:pt x="7055" y="107886"/>
                  </a:lnTo>
                  <a:lnTo>
                    <a:pt x="7722" y="121006"/>
                  </a:lnTo>
                  <a:lnTo>
                    <a:pt x="8463" y="148049"/>
                  </a:lnTo>
                  <a:lnTo>
                    <a:pt x="8660" y="161805"/>
                  </a:lnTo>
                  <a:lnTo>
                    <a:pt x="9961" y="176819"/>
                  </a:lnTo>
                  <a:lnTo>
                    <a:pt x="11996" y="192671"/>
                  </a:lnTo>
                  <a:lnTo>
                    <a:pt x="14522" y="209082"/>
                  </a:lnTo>
                  <a:lnTo>
                    <a:pt x="20444" y="242899"/>
                  </a:lnTo>
                  <a:lnTo>
                    <a:pt x="23660" y="260097"/>
                  </a:lnTo>
                  <a:lnTo>
                    <a:pt x="24635" y="276237"/>
                  </a:lnTo>
                  <a:lnTo>
                    <a:pt x="24116" y="291671"/>
                  </a:lnTo>
                  <a:lnTo>
                    <a:pt x="22602" y="306635"/>
                  </a:lnTo>
                  <a:lnTo>
                    <a:pt x="22761" y="320117"/>
                  </a:lnTo>
                  <a:lnTo>
                    <a:pt x="24036" y="332611"/>
                  </a:lnTo>
                  <a:lnTo>
                    <a:pt x="30091" y="3681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967619" y="2897640"/>
              <a:ext cx="157765" cy="268158"/>
            </a:xfrm>
            <a:custGeom>
              <a:avLst/>
              <a:gdLst/>
              <a:ahLst/>
              <a:cxnLst/>
              <a:rect l="0" t="0" r="0" b="0"/>
              <a:pathLst>
                <a:path w="157765" h="268158">
                  <a:moveTo>
                    <a:pt x="0" y="99875"/>
                  </a:moveTo>
                  <a:lnTo>
                    <a:pt x="0" y="77541"/>
                  </a:lnTo>
                  <a:lnTo>
                    <a:pt x="2337" y="67457"/>
                  </a:lnTo>
                  <a:lnTo>
                    <a:pt x="6232" y="57228"/>
                  </a:lnTo>
                  <a:lnTo>
                    <a:pt x="11166" y="46902"/>
                  </a:lnTo>
                  <a:lnTo>
                    <a:pt x="16793" y="36513"/>
                  </a:lnTo>
                  <a:lnTo>
                    <a:pt x="22881" y="26081"/>
                  </a:lnTo>
                  <a:lnTo>
                    <a:pt x="29278" y="15620"/>
                  </a:lnTo>
                  <a:lnTo>
                    <a:pt x="38216" y="8646"/>
                  </a:lnTo>
                  <a:lnTo>
                    <a:pt x="48850" y="3997"/>
                  </a:lnTo>
                  <a:lnTo>
                    <a:pt x="60613" y="898"/>
                  </a:lnTo>
                  <a:lnTo>
                    <a:pt x="71962" y="0"/>
                  </a:lnTo>
                  <a:lnTo>
                    <a:pt x="83033" y="571"/>
                  </a:lnTo>
                  <a:lnTo>
                    <a:pt x="93920" y="2119"/>
                  </a:lnTo>
                  <a:lnTo>
                    <a:pt x="103515" y="6658"/>
                  </a:lnTo>
                  <a:lnTo>
                    <a:pt x="112249" y="13189"/>
                  </a:lnTo>
                  <a:lnTo>
                    <a:pt x="120409" y="21049"/>
                  </a:lnTo>
                  <a:lnTo>
                    <a:pt x="127017" y="29795"/>
                  </a:lnTo>
                  <a:lnTo>
                    <a:pt x="132591" y="39131"/>
                  </a:lnTo>
                  <a:lnTo>
                    <a:pt x="137476" y="48862"/>
                  </a:lnTo>
                  <a:lnTo>
                    <a:pt x="140733" y="60023"/>
                  </a:lnTo>
                  <a:lnTo>
                    <a:pt x="142904" y="72138"/>
                  </a:lnTo>
                  <a:lnTo>
                    <a:pt x="144351" y="84890"/>
                  </a:lnTo>
                  <a:lnTo>
                    <a:pt x="145316" y="99234"/>
                  </a:lnTo>
                  <a:lnTo>
                    <a:pt x="145959" y="114640"/>
                  </a:lnTo>
                  <a:lnTo>
                    <a:pt x="146674" y="147339"/>
                  </a:lnTo>
                  <a:lnTo>
                    <a:pt x="146992" y="181349"/>
                  </a:lnTo>
                  <a:lnTo>
                    <a:pt x="148245" y="197430"/>
                  </a:lnTo>
                  <a:lnTo>
                    <a:pt x="157764" y="26815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216391" y="2986997"/>
              <a:ext cx="201995" cy="223711"/>
            </a:xfrm>
            <a:custGeom>
              <a:avLst/>
              <a:gdLst/>
              <a:ahLst/>
              <a:cxnLst/>
              <a:rect l="0" t="0" r="0" b="0"/>
              <a:pathLst>
                <a:path w="201995" h="223711">
                  <a:moveTo>
                    <a:pt x="56238" y="0"/>
                  </a:moveTo>
                  <a:lnTo>
                    <a:pt x="45071" y="11167"/>
                  </a:lnTo>
                  <a:lnTo>
                    <a:pt x="40613" y="17962"/>
                  </a:lnTo>
                  <a:lnTo>
                    <a:pt x="36472" y="25999"/>
                  </a:lnTo>
                  <a:lnTo>
                    <a:pt x="32543" y="34862"/>
                  </a:lnTo>
                  <a:lnTo>
                    <a:pt x="27587" y="44277"/>
                  </a:lnTo>
                  <a:lnTo>
                    <a:pt x="21945" y="54059"/>
                  </a:lnTo>
                  <a:lnTo>
                    <a:pt x="15847" y="64086"/>
                  </a:lnTo>
                  <a:lnTo>
                    <a:pt x="10612" y="74277"/>
                  </a:lnTo>
                  <a:lnTo>
                    <a:pt x="5954" y="84577"/>
                  </a:lnTo>
                  <a:lnTo>
                    <a:pt x="1680" y="94949"/>
                  </a:lnTo>
                  <a:lnTo>
                    <a:pt x="0" y="106539"/>
                  </a:lnTo>
                  <a:lnTo>
                    <a:pt x="48" y="118939"/>
                  </a:lnTo>
                  <a:lnTo>
                    <a:pt x="1249" y="131881"/>
                  </a:lnTo>
                  <a:lnTo>
                    <a:pt x="4386" y="145183"/>
                  </a:lnTo>
                  <a:lnTo>
                    <a:pt x="8815" y="158726"/>
                  </a:lnTo>
                  <a:lnTo>
                    <a:pt x="14105" y="172429"/>
                  </a:lnTo>
                  <a:lnTo>
                    <a:pt x="22306" y="183902"/>
                  </a:lnTo>
                  <a:lnTo>
                    <a:pt x="32448" y="193887"/>
                  </a:lnTo>
                  <a:lnTo>
                    <a:pt x="43884" y="202881"/>
                  </a:lnTo>
                  <a:lnTo>
                    <a:pt x="55014" y="210046"/>
                  </a:lnTo>
                  <a:lnTo>
                    <a:pt x="65939" y="215991"/>
                  </a:lnTo>
                  <a:lnTo>
                    <a:pt x="76729" y="221124"/>
                  </a:lnTo>
                  <a:lnTo>
                    <a:pt x="89765" y="223376"/>
                  </a:lnTo>
                  <a:lnTo>
                    <a:pt x="104299" y="223710"/>
                  </a:lnTo>
                  <a:lnTo>
                    <a:pt x="119831" y="222763"/>
                  </a:lnTo>
                  <a:lnTo>
                    <a:pt x="133692" y="219795"/>
                  </a:lnTo>
                  <a:lnTo>
                    <a:pt x="146439" y="215479"/>
                  </a:lnTo>
                  <a:lnTo>
                    <a:pt x="158442" y="210264"/>
                  </a:lnTo>
                  <a:lnTo>
                    <a:pt x="168782" y="203282"/>
                  </a:lnTo>
                  <a:lnTo>
                    <a:pt x="178012" y="195121"/>
                  </a:lnTo>
                  <a:lnTo>
                    <a:pt x="186503" y="186175"/>
                  </a:lnTo>
                  <a:lnTo>
                    <a:pt x="192163" y="175536"/>
                  </a:lnTo>
                  <a:lnTo>
                    <a:pt x="195937" y="163769"/>
                  </a:lnTo>
                  <a:lnTo>
                    <a:pt x="198453" y="151250"/>
                  </a:lnTo>
                  <a:lnTo>
                    <a:pt x="200130" y="137061"/>
                  </a:lnTo>
                  <a:lnTo>
                    <a:pt x="201248" y="121758"/>
                  </a:lnTo>
                  <a:lnTo>
                    <a:pt x="201994" y="105713"/>
                  </a:lnTo>
                  <a:lnTo>
                    <a:pt x="200153" y="91511"/>
                  </a:lnTo>
                  <a:lnTo>
                    <a:pt x="196589" y="78537"/>
                  </a:lnTo>
                  <a:lnTo>
                    <a:pt x="191876" y="66381"/>
                  </a:lnTo>
                  <a:lnTo>
                    <a:pt x="186396" y="55941"/>
                  </a:lnTo>
                  <a:lnTo>
                    <a:pt x="180406" y="46643"/>
                  </a:lnTo>
                  <a:lnTo>
                    <a:pt x="174075" y="38107"/>
                  </a:lnTo>
                  <a:lnTo>
                    <a:pt x="166349" y="31248"/>
                  </a:lnTo>
                  <a:lnTo>
                    <a:pt x="157692" y="25507"/>
                  </a:lnTo>
                  <a:lnTo>
                    <a:pt x="148415" y="20510"/>
                  </a:lnTo>
                  <a:lnTo>
                    <a:pt x="137556" y="17180"/>
                  </a:lnTo>
                  <a:lnTo>
                    <a:pt x="125642" y="14959"/>
                  </a:lnTo>
                  <a:lnTo>
                    <a:pt x="113025" y="13479"/>
                  </a:lnTo>
                  <a:lnTo>
                    <a:pt x="101108" y="13660"/>
                  </a:lnTo>
                  <a:lnTo>
                    <a:pt x="89657" y="14950"/>
                  </a:lnTo>
                  <a:lnTo>
                    <a:pt x="78517" y="16979"/>
                  </a:lnTo>
                  <a:lnTo>
                    <a:pt x="68754" y="20668"/>
                  </a:lnTo>
                  <a:lnTo>
                    <a:pt x="59907" y="25465"/>
                  </a:lnTo>
                  <a:lnTo>
                    <a:pt x="35203" y="5258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1466404" y="2997515"/>
              <a:ext cx="395211" cy="220871"/>
            </a:xfrm>
            <a:custGeom>
              <a:avLst/>
              <a:gdLst/>
              <a:ahLst/>
              <a:cxnLst/>
              <a:rect l="0" t="0" r="0" b="0"/>
              <a:pathLst>
                <a:path w="395211" h="220871">
                  <a:moveTo>
                    <a:pt x="6059" y="0"/>
                  </a:moveTo>
                  <a:lnTo>
                    <a:pt x="476" y="16750"/>
                  </a:lnTo>
                  <a:lnTo>
                    <a:pt x="0" y="27528"/>
                  </a:lnTo>
                  <a:lnTo>
                    <a:pt x="851" y="40556"/>
                  </a:lnTo>
                  <a:lnTo>
                    <a:pt x="2587" y="55084"/>
                  </a:lnTo>
                  <a:lnTo>
                    <a:pt x="3745" y="69444"/>
                  </a:lnTo>
                  <a:lnTo>
                    <a:pt x="4516" y="83692"/>
                  </a:lnTo>
                  <a:lnTo>
                    <a:pt x="5030" y="97865"/>
                  </a:lnTo>
                  <a:lnTo>
                    <a:pt x="6542" y="111988"/>
                  </a:lnTo>
                  <a:lnTo>
                    <a:pt x="8718" y="126078"/>
                  </a:lnTo>
                  <a:lnTo>
                    <a:pt x="11338" y="140146"/>
                  </a:lnTo>
                  <a:lnTo>
                    <a:pt x="15421" y="153030"/>
                  </a:lnTo>
                  <a:lnTo>
                    <a:pt x="20481" y="165126"/>
                  </a:lnTo>
                  <a:lnTo>
                    <a:pt x="26191" y="176695"/>
                  </a:lnTo>
                  <a:lnTo>
                    <a:pt x="31167" y="187914"/>
                  </a:lnTo>
                  <a:lnTo>
                    <a:pt x="35652" y="198899"/>
                  </a:lnTo>
                  <a:lnTo>
                    <a:pt x="39812" y="209729"/>
                  </a:lnTo>
                  <a:lnTo>
                    <a:pt x="42584" y="212274"/>
                  </a:lnTo>
                  <a:lnTo>
                    <a:pt x="44433" y="209296"/>
                  </a:lnTo>
                  <a:lnTo>
                    <a:pt x="45665" y="202636"/>
                  </a:lnTo>
                  <a:lnTo>
                    <a:pt x="46487" y="193522"/>
                  </a:lnTo>
                  <a:lnTo>
                    <a:pt x="47034" y="182771"/>
                  </a:lnTo>
                  <a:lnTo>
                    <a:pt x="47643" y="158361"/>
                  </a:lnTo>
                  <a:lnTo>
                    <a:pt x="48066" y="90769"/>
                  </a:lnTo>
                  <a:lnTo>
                    <a:pt x="49256" y="78042"/>
                  </a:lnTo>
                  <a:lnTo>
                    <a:pt x="51218" y="66052"/>
                  </a:lnTo>
                  <a:lnTo>
                    <a:pt x="53694" y="54552"/>
                  </a:lnTo>
                  <a:lnTo>
                    <a:pt x="57682" y="43380"/>
                  </a:lnTo>
                  <a:lnTo>
                    <a:pt x="62679" y="32426"/>
                  </a:lnTo>
                  <a:lnTo>
                    <a:pt x="68347" y="21617"/>
                  </a:lnTo>
                  <a:lnTo>
                    <a:pt x="76800" y="14412"/>
                  </a:lnTo>
                  <a:lnTo>
                    <a:pt x="87110" y="9608"/>
                  </a:lnTo>
                  <a:lnTo>
                    <a:pt x="98657" y="6405"/>
                  </a:lnTo>
                  <a:lnTo>
                    <a:pt x="108693" y="8945"/>
                  </a:lnTo>
                  <a:lnTo>
                    <a:pt x="117721" y="15312"/>
                  </a:lnTo>
                  <a:lnTo>
                    <a:pt x="126077" y="24232"/>
                  </a:lnTo>
                  <a:lnTo>
                    <a:pt x="133984" y="33684"/>
                  </a:lnTo>
                  <a:lnTo>
                    <a:pt x="141593" y="43491"/>
                  </a:lnTo>
                  <a:lnTo>
                    <a:pt x="149003" y="53535"/>
                  </a:lnTo>
                  <a:lnTo>
                    <a:pt x="156281" y="66074"/>
                  </a:lnTo>
                  <a:lnTo>
                    <a:pt x="163469" y="80277"/>
                  </a:lnTo>
                  <a:lnTo>
                    <a:pt x="170599" y="95588"/>
                  </a:lnTo>
                  <a:lnTo>
                    <a:pt x="176521" y="109302"/>
                  </a:lnTo>
                  <a:lnTo>
                    <a:pt x="181637" y="121950"/>
                  </a:lnTo>
                  <a:lnTo>
                    <a:pt x="186217" y="133888"/>
                  </a:lnTo>
                  <a:lnTo>
                    <a:pt x="190439" y="146521"/>
                  </a:lnTo>
                  <a:lnTo>
                    <a:pt x="194422" y="159618"/>
                  </a:lnTo>
                  <a:lnTo>
                    <a:pt x="198246" y="173024"/>
                  </a:lnTo>
                  <a:lnTo>
                    <a:pt x="198458" y="178455"/>
                  </a:lnTo>
                  <a:lnTo>
                    <a:pt x="196262" y="178569"/>
                  </a:lnTo>
                  <a:lnTo>
                    <a:pt x="192461" y="175140"/>
                  </a:lnTo>
                  <a:lnTo>
                    <a:pt x="189927" y="167011"/>
                  </a:lnTo>
                  <a:lnTo>
                    <a:pt x="188237" y="155748"/>
                  </a:lnTo>
                  <a:lnTo>
                    <a:pt x="187111" y="142397"/>
                  </a:lnTo>
                  <a:lnTo>
                    <a:pt x="187529" y="128821"/>
                  </a:lnTo>
                  <a:lnTo>
                    <a:pt x="188976" y="115096"/>
                  </a:lnTo>
                  <a:lnTo>
                    <a:pt x="191109" y="101272"/>
                  </a:lnTo>
                  <a:lnTo>
                    <a:pt x="193700" y="88550"/>
                  </a:lnTo>
                  <a:lnTo>
                    <a:pt x="196596" y="76563"/>
                  </a:lnTo>
                  <a:lnTo>
                    <a:pt x="199695" y="65065"/>
                  </a:lnTo>
                  <a:lnTo>
                    <a:pt x="205267" y="55063"/>
                  </a:lnTo>
                  <a:lnTo>
                    <a:pt x="212488" y="46058"/>
                  </a:lnTo>
                  <a:lnTo>
                    <a:pt x="220807" y="37717"/>
                  </a:lnTo>
                  <a:lnTo>
                    <a:pt x="231028" y="29819"/>
                  </a:lnTo>
                  <a:lnTo>
                    <a:pt x="242517" y="22217"/>
                  </a:lnTo>
                  <a:lnTo>
                    <a:pt x="254850" y="14811"/>
                  </a:lnTo>
                  <a:lnTo>
                    <a:pt x="267747" y="12211"/>
                  </a:lnTo>
                  <a:lnTo>
                    <a:pt x="281019" y="12815"/>
                  </a:lnTo>
                  <a:lnTo>
                    <a:pt x="294542" y="15555"/>
                  </a:lnTo>
                  <a:lnTo>
                    <a:pt x="305894" y="20888"/>
                  </a:lnTo>
                  <a:lnTo>
                    <a:pt x="315800" y="27949"/>
                  </a:lnTo>
                  <a:lnTo>
                    <a:pt x="324741" y="36162"/>
                  </a:lnTo>
                  <a:lnTo>
                    <a:pt x="333039" y="45143"/>
                  </a:lnTo>
                  <a:lnTo>
                    <a:pt x="340908" y="54637"/>
                  </a:lnTo>
                  <a:lnTo>
                    <a:pt x="348491" y="64471"/>
                  </a:lnTo>
                  <a:lnTo>
                    <a:pt x="354715" y="75702"/>
                  </a:lnTo>
                  <a:lnTo>
                    <a:pt x="360033" y="87864"/>
                  </a:lnTo>
                  <a:lnTo>
                    <a:pt x="369058" y="112674"/>
                  </a:lnTo>
                  <a:lnTo>
                    <a:pt x="376965" y="135387"/>
                  </a:lnTo>
                  <a:lnTo>
                    <a:pt x="379541" y="147520"/>
                  </a:lnTo>
                  <a:lnTo>
                    <a:pt x="381258" y="160284"/>
                  </a:lnTo>
                  <a:lnTo>
                    <a:pt x="395210" y="22087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1914202" y="3025665"/>
              <a:ext cx="210353" cy="234791"/>
            </a:xfrm>
            <a:custGeom>
              <a:avLst/>
              <a:gdLst/>
              <a:ahLst/>
              <a:cxnLst/>
              <a:rect l="0" t="0" r="0" b="0"/>
              <a:pathLst>
                <a:path w="210353" h="234791">
                  <a:moveTo>
                    <a:pt x="0" y="87544"/>
                  </a:moveTo>
                  <a:lnTo>
                    <a:pt x="43918" y="72905"/>
                  </a:lnTo>
                  <a:lnTo>
                    <a:pt x="54988" y="70773"/>
                  </a:lnTo>
                  <a:lnTo>
                    <a:pt x="67043" y="69351"/>
                  </a:lnTo>
                  <a:lnTo>
                    <a:pt x="79754" y="68404"/>
                  </a:lnTo>
                  <a:lnTo>
                    <a:pt x="90565" y="65435"/>
                  </a:lnTo>
                  <a:lnTo>
                    <a:pt x="100110" y="61118"/>
                  </a:lnTo>
                  <a:lnTo>
                    <a:pt x="108811" y="55903"/>
                  </a:lnTo>
                  <a:lnTo>
                    <a:pt x="116948" y="50089"/>
                  </a:lnTo>
                  <a:lnTo>
                    <a:pt x="124710" y="43876"/>
                  </a:lnTo>
                  <a:lnTo>
                    <a:pt x="132223" y="37397"/>
                  </a:lnTo>
                  <a:lnTo>
                    <a:pt x="134893" y="30740"/>
                  </a:lnTo>
                  <a:lnTo>
                    <a:pt x="134337" y="23965"/>
                  </a:lnTo>
                  <a:lnTo>
                    <a:pt x="131628" y="17111"/>
                  </a:lnTo>
                  <a:lnTo>
                    <a:pt x="126317" y="11373"/>
                  </a:lnTo>
                  <a:lnTo>
                    <a:pt x="119270" y="6379"/>
                  </a:lnTo>
                  <a:lnTo>
                    <a:pt x="111066" y="1881"/>
                  </a:lnTo>
                  <a:lnTo>
                    <a:pt x="99754" y="51"/>
                  </a:lnTo>
                  <a:lnTo>
                    <a:pt x="86369" y="0"/>
                  </a:lnTo>
                  <a:lnTo>
                    <a:pt x="71603" y="1134"/>
                  </a:lnTo>
                  <a:lnTo>
                    <a:pt x="59422" y="5396"/>
                  </a:lnTo>
                  <a:lnTo>
                    <a:pt x="48964" y="11744"/>
                  </a:lnTo>
                  <a:lnTo>
                    <a:pt x="39654" y="19481"/>
                  </a:lnTo>
                  <a:lnTo>
                    <a:pt x="29942" y="28145"/>
                  </a:lnTo>
                  <a:lnTo>
                    <a:pt x="9802" y="47121"/>
                  </a:lnTo>
                  <a:lnTo>
                    <a:pt x="4198" y="60595"/>
                  </a:lnTo>
                  <a:lnTo>
                    <a:pt x="1630" y="76590"/>
                  </a:lnTo>
                  <a:lnTo>
                    <a:pt x="1087" y="94265"/>
                  </a:lnTo>
                  <a:lnTo>
                    <a:pt x="4230" y="109554"/>
                  </a:lnTo>
                  <a:lnTo>
                    <a:pt x="9832" y="123252"/>
                  </a:lnTo>
                  <a:lnTo>
                    <a:pt x="17072" y="135891"/>
                  </a:lnTo>
                  <a:lnTo>
                    <a:pt x="24237" y="146653"/>
                  </a:lnTo>
                  <a:lnTo>
                    <a:pt x="31350" y="156166"/>
                  </a:lnTo>
                  <a:lnTo>
                    <a:pt x="38429" y="164845"/>
                  </a:lnTo>
                  <a:lnTo>
                    <a:pt x="46655" y="171799"/>
                  </a:lnTo>
                  <a:lnTo>
                    <a:pt x="55645" y="177604"/>
                  </a:lnTo>
                  <a:lnTo>
                    <a:pt x="76150" y="188339"/>
                  </a:lnTo>
                  <a:lnTo>
                    <a:pt x="100846" y="200901"/>
                  </a:lnTo>
                  <a:lnTo>
                    <a:pt x="115144" y="206354"/>
                  </a:lnTo>
                  <a:lnTo>
                    <a:pt x="130520" y="211158"/>
                  </a:lnTo>
                  <a:lnTo>
                    <a:pt x="160848" y="219612"/>
                  </a:lnTo>
                  <a:lnTo>
                    <a:pt x="210352" y="23479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999171" y="3302529"/>
              <a:ext cx="1167455" cy="63103"/>
            </a:xfrm>
            <a:custGeom>
              <a:avLst/>
              <a:gdLst/>
              <a:ahLst/>
              <a:cxnLst/>
              <a:rect l="0" t="0" r="0" b="0"/>
              <a:pathLst>
                <a:path w="1167455" h="63103">
                  <a:moveTo>
                    <a:pt x="0" y="10514"/>
                  </a:moveTo>
                  <a:lnTo>
                    <a:pt x="58557" y="10514"/>
                  </a:lnTo>
                  <a:lnTo>
                    <a:pt x="74097" y="9345"/>
                  </a:lnTo>
                  <a:lnTo>
                    <a:pt x="91468" y="7398"/>
                  </a:lnTo>
                  <a:lnTo>
                    <a:pt x="110061" y="4931"/>
                  </a:lnTo>
                  <a:lnTo>
                    <a:pt x="130637" y="3286"/>
                  </a:lnTo>
                  <a:lnTo>
                    <a:pt x="152534" y="2189"/>
                  </a:lnTo>
                  <a:lnTo>
                    <a:pt x="196342" y="971"/>
                  </a:lnTo>
                  <a:lnTo>
                    <a:pt x="307902" y="82"/>
                  </a:lnTo>
                  <a:lnTo>
                    <a:pt x="463366" y="0"/>
                  </a:lnTo>
                  <a:lnTo>
                    <a:pt x="484204" y="1167"/>
                  </a:lnTo>
                  <a:lnTo>
                    <a:pt x="505108" y="3114"/>
                  </a:lnTo>
                  <a:lnTo>
                    <a:pt x="526056" y="5581"/>
                  </a:lnTo>
                  <a:lnTo>
                    <a:pt x="548201" y="7225"/>
                  </a:lnTo>
                  <a:lnTo>
                    <a:pt x="571145" y="8322"/>
                  </a:lnTo>
                  <a:lnTo>
                    <a:pt x="594621" y="9052"/>
                  </a:lnTo>
                  <a:lnTo>
                    <a:pt x="618452" y="10708"/>
                  </a:lnTo>
                  <a:lnTo>
                    <a:pt x="642520" y="12981"/>
                  </a:lnTo>
                  <a:lnTo>
                    <a:pt x="666746" y="15664"/>
                  </a:lnTo>
                  <a:lnTo>
                    <a:pt x="691077" y="17454"/>
                  </a:lnTo>
                  <a:lnTo>
                    <a:pt x="715478" y="18646"/>
                  </a:lnTo>
                  <a:lnTo>
                    <a:pt x="739925" y="19441"/>
                  </a:lnTo>
                  <a:lnTo>
                    <a:pt x="763235" y="21140"/>
                  </a:lnTo>
                  <a:lnTo>
                    <a:pt x="785787" y="23441"/>
                  </a:lnTo>
                  <a:lnTo>
                    <a:pt x="829543" y="29114"/>
                  </a:lnTo>
                  <a:lnTo>
                    <a:pt x="872362" y="35531"/>
                  </a:lnTo>
                  <a:lnTo>
                    <a:pt x="893597" y="37710"/>
                  </a:lnTo>
                  <a:lnTo>
                    <a:pt x="914765" y="39162"/>
                  </a:lnTo>
                  <a:lnTo>
                    <a:pt x="935889" y="40130"/>
                  </a:lnTo>
                  <a:lnTo>
                    <a:pt x="955815" y="41944"/>
                  </a:lnTo>
                  <a:lnTo>
                    <a:pt x="974942" y="44322"/>
                  </a:lnTo>
                  <a:lnTo>
                    <a:pt x="993536" y="47076"/>
                  </a:lnTo>
                  <a:lnTo>
                    <a:pt x="1029778" y="53252"/>
                  </a:lnTo>
                  <a:lnTo>
                    <a:pt x="1047623" y="56536"/>
                  </a:lnTo>
                  <a:lnTo>
                    <a:pt x="1064194" y="58724"/>
                  </a:lnTo>
                  <a:lnTo>
                    <a:pt x="1079916" y="60183"/>
                  </a:lnTo>
                  <a:lnTo>
                    <a:pt x="1109850" y="61805"/>
                  </a:lnTo>
                  <a:lnTo>
                    <a:pt x="1167454" y="6310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1191206" y="3437394"/>
              <a:ext cx="228670" cy="327907"/>
            </a:xfrm>
            <a:custGeom>
              <a:avLst/>
              <a:gdLst/>
              <a:ahLst/>
              <a:cxnLst/>
              <a:rect l="0" t="0" r="0" b="0"/>
              <a:pathLst>
                <a:path w="228670" h="327907">
                  <a:moveTo>
                    <a:pt x="165564" y="107036"/>
                  </a:moveTo>
                  <a:lnTo>
                    <a:pt x="171147" y="90286"/>
                  </a:lnTo>
                  <a:lnTo>
                    <a:pt x="171623" y="81846"/>
                  </a:lnTo>
                  <a:lnTo>
                    <a:pt x="170772" y="72713"/>
                  </a:lnTo>
                  <a:lnTo>
                    <a:pt x="169036" y="63119"/>
                  </a:lnTo>
                  <a:lnTo>
                    <a:pt x="165541" y="52048"/>
                  </a:lnTo>
                  <a:lnTo>
                    <a:pt x="160874" y="39994"/>
                  </a:lnTo>
                  <a:lnTo>
                    <a:pt x="155426" y="27282"/>
                  </a:lnTo>
                  <a:lnTo>
                    <a:pt x="148287" y="17640"/>
                  </a:lnTo>
                  <a:lnTo>
                    <a:pt x="140023" y="10043"/>
                  </a:lnTo>
                  <a:lnTo>
                    <a:pt x="131007" y="3809"/>
                  </a:lnTo>
                  <a:lnTo>
                    <a:pt x="120322" y="822"/>
                  </a:lnTo>
                  <a:lnTo>
                    <a:pt x="108524" y="0"/>
                  </a:lnTo>
                  <a:lnTo>
                    <a:pt x="95985" y="620"/>
                  </a:lnTo>
                  <a:lnTo>
                    <a:pt x="85288" y="3371"/>
                  </a:lnTo>
                  <a:lnTo>
                    <a:pt x="75819" y="7542"/>
                  </a:lnTo>
                  <a:lnTo>
                    <a:pt x="67170" y="12660"/>
                  </a:lnTo>
                  <a:lnTo>
                    <a:pt x="59066" y="18409"/>
                  </a:lnTo>
                  <a:lnTo>
                    <a:pt x="51326" y="24579"/>
                  </a:lnTo>
                  <a:lnTo>
                    <a:pt x="43829" y="31029"/>
                  </a:lnTo>
                  <a:lnTo>
                    <a:pt x="36494" y="40004"/>
                  </a:lnTo>
                  <a:lnTo>
                    <a:pt x="29266" y="50662"/>
                  </a:lnTo>
                  <a:lnTo>
                    <a:pt x="22111" y="62441"/>
                  </a:lnTo>
                  <a:lnTo>
                    <a:pt x="16172" y="76138"/>
                  </a:lnTo>
                  <a:lnTo>
                    <a:pt x="11044" y="91112"/>
                  </a:lnTo>
                  <a:lnTo>
                    <a:pt x="6457" y="106938"/>
                  </a:lnTo>
                  <a:lnTo>
                    <a:pt x="3398" y="122163"/>
                  </a:lnTo>
                  <a:lnTo>
                    <a:pt x="1360" y="136987"/>
                  </a:lnTo>
                  <a:lnTo>
                    <a:pt x="0" y="151545"/>
                  </a:lnTo>
                  <a:lnTo>
                    <a:pt x="263" y="165924"/>
                  </a:lnTo>
                  <a:lnTo>
                    <a:pt x="1607" y="180185"/>
                  </a:lnTo>
                  <a:lnTo>
                    <a:pt x="3671" y="194366"/>
                  </a:lnTo>
                  <a:lnTo>
                    <a:pt x="7384" y="206158"/>
                  </a:lnTo>
                  <a:lnTo>
                    <a:pt x="12197" y="216356"/>
                  </a:lnTo>
                  <a:lnTo>
                    <a:pt x="17743" y="225492"/>
                  </a:lnTo>
                  <a:lnTo>
                    <a:pt x="26115" y="231583"/>
                  </a:lnTo>
                  <a:lnTo>
                    <a:pt x="36371" y="235644"/>
                  </a:lnTo>
                  <a:lnTo>
                    <a:pt x="47882" y="238351"/>
                  </a:lnTo>
                  <a:lnTo>
                    <a:pt x="57894" y="236649"/>
                  </a:lnTo>
                  <a:lnTo>
                    <a:pt x="66905" y="232010"/>
                  </a:lnTo>
                  <a:lnTo>
                    <a:pt x="75250" y="225411"/>
                  </a:lnTo>
                  <a:lnTo>
                    <a:pt x="83151" y="217505"/>
                  </a:lnTo>
                  <a:lnTo>
                    <a:pt x="90755" y="208729"/>
                  </a:lnTo>
                  <a:lnTo>
                    <a:pt x="98162" y="199373"/>
                  </a:lnTo>
                  <a:lnTo>
                    <a:pt x="105437" y="188461"/>
                  </a:lnTo>
                  <a:lnTo>
                    <a:pt x="112625" y="176511"/>
                  </a:lnTo>
                  <a:lnTo>
                    <a:pt x="119753" y="163871"/>
                  </a:lnTo>
                  <a:lnTo>
                    <a:pt x="125674" y="150769"/>
                  </a:lnTo>
                  <a:lnTo>
                    <a:pt x="130791" y="137360"/>
                  </a:lnTo>
                  <a:lnTo>
                    <a:pt x="135370" y="123746"/>
                  </a:lnTo>
                  <a:lnTo>
                    <a:pt x="137254" y="111164"/>
                  </a:lnTo>
                  <a:lnTo>
                    <a:pt x="137342" y="99271"/>
                  </a:lnTo>
                  <a:lnTo>
                    <a:pt x="136231" y="87836"/>
                  </a:lnTo>
                  <a:lnTo>
                    <a:pt x="135491" y="84887"/>
                  </a:lnTo>
                  <a:lnTo>
                    <a:pt x="134669" y="94076"/>
                  </a:lnTo>
                  <a:lnTo>
                    <a:pt x="134303" y="116858"/>
                  </a:lnTo>
                  <a:lnTo>
                    <a:pt x="134206" y="131113"/>
                  </a:lnTo>
                  <a:lnTo>
                    <a:pt x="135309" y="146460"/>
                  </a:lnTo>
                  <a:lnTo>
                    <a:pt x="137214" y="162534"/>
                  </a:lnTo>
                  <a:lnTo>
                    <a:pt x="139652" y="179094"/>
                  </a:lnTo>
                  <a:lnTo>
                    <a:pt x="142446" y="194807"/>
                  </a:lnTo>
                  <a:lnTo>
                    <a:pt x="145478" y="209958"/>
                  </a:lnTo>
                  <a:lnTo>
                    <a:pt x="148667" y="224733"/>
                  </a:lnTo>
                  <a:lnTo>
                    <a:pt x="151962" y="238089"/>
                  </a:lnTo>
                  <a:lnTo>
                    <a:pt x="155327" y="250498"/>
                  </a:lnTo>
                  <a:lnTo>
                    <a:pt x="158739" y="262277"/>
                  </a:lnTo>
                  <a:lnTo>
                    <a:pt x="163351" y="273636"/>
                  </a:lnTo>
                  <a:lnTo>
                    <a:pt x="168763" y="284714"/>
                  </a:lnTo>
                  <a:lnTo>
                    <a:pt x="174709" y="295605"/>
                  </a:lnTo>
                  <a:lnTo>
                    <a:pt x="182178" y="304035"/>
                  </a:lnTo>
                  <a:lnTo>
                    <a:pt x="190663" y="310823"/>
                  </a:lnTo>
                  <a:lnTo>
                    <a:pt x="228669" y="32790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1483414" y="3502360"/>
              <a:ext cx="356494" cy="352494"/>
            </a:xfrm>
            <a:custGeom>
              <a:avLst/>
              <a:gdLst/>
              <a:ahLst/>
              <a:cxnLst/>
              <a:rect l="0" t="0" r="0" b="0"/>
              <a:pathLst>
                <a:path w="356494" h="352494">
                  <a:moveTo>
                    <a:pt x="10084" y="21035"/>
                  </a:moveTo>
                  <a:lnTo>
                    <a:pt x="4501" y="43368"/>
                  </a:lnTo>
                  <a:lnTo>
                    <a:pt x="2856" y="56959"/>
                  </a:lnTo>
                  <a:lnTo>
                    <a:pt x="1760" y="73031"/>
                  </a:lnTo>
                  <a:lnTo>
                    <a:pt x="541" y="107250"/>
                  </a:lnTo>
                  <a:lnTo>
                    <a:pt x="0" y="138040"/>
                  </a:lnTo>
                  <a:lnTo>
                    <a:pt x="1024" y="151626"/>
                  </a:lnTo>
                  <a:lnTo>
                    <a:pt x="2876" y="164190"/>
                  </a:lnTo>
                  <a:lnTo>
                    <a:pt x="5279" y="176071"/>
                  </a:lnTo>
                  <a:lnTo>
                    <a:pt x="11065" y="201738"/>
                  </a:lnTo>
                  <a:lnTo>
                    <a:pt x="14244" y="215127"/>
                  </a:lnTo>
                  <a:lnTo>
                    <a:pt x="18700" y="227559"/>
                  </a:lnTo>
                  <a:lnTo>
                    <a:pt x="24009" y="239353"/>
                  </a:lnTo>
                  <a:lnTo>
                    <a:pt x="29885" y="250721"/>
                  </a:lnTo>
                  <a:lnTo>
                    <a:pt x="37308" y="260637"/>
                  </a:lnTo>
                  <a:lnTo>
                    <a:pt x="45763" y="269585"/>
                  </a:lnTo>
                  <a:lnTo>
                    <a:pt x="54905" y="277887"/>
                  </a:lnTo>
                  <a:lnTo>
                    <a:pt x="64506" y="282254"/>
                  </a:lnTo>
                  <a:lnTo>
                    <a:pt x="74413" y="283996"/>
                  </a:lnTo>
                  <a:lnTo>
                    <a:pt x="84523" y="283989"/>
                  </a:lnTo>
                  <a:lnTo>
                    <a:pt x="93600" y="280479"/>
                  </a:lnTo>
                  <a:lnTo>
                    <a:pt x="101989" y="274632"/>
                  </a:lnTo>
                  <a:lnTo>
                    <a:pt x="109919" y="267229"/>
                  </a:lnTo>
                  <a:lnTo>
                    <a:pt x="116374" y="257619"/>
                  </a:lnTo>
                  <a:lnTo>
                    <a:pt x="121846" y="246538"/>
                  </a:lnTo>
                  <a:lnTo>
                    <a:pt x="126662" y="234476"/>
                  </a:lnTo>
                  <a:lnTo>
                    <a:pt x="131042" y="221760"/>
                  </a:lnTo>
                  <a:lnTo>
                    <a:pt x="135131" y="208608"/>
                  </a:lnTo>
                  <a:lnTo>
                    <a:pt x="139025" y="195166"/>
                  </a:lnTo>
                  <a:lnTo>
                    <a:pt x="141621" y="181530"/>
                  </a:lnTo>
                  <a:lnTo>
                    <a:pt x="143352" y="167765"/>
                  </a:lnTo>
                  <a:lnTo>
                    <a:pt x="144506" y="153914"/>
                  </a:lnTo>
                  <a:lnTo>
                    <a:pt x="146443" y="148185"/>
                  </a:lnTo>
                  <a:lnTo>
                    <a:pt x="148904" y="147872"/>
                  </a:lnTo>
                  <a:lnTo>
                    <a:pt x="151713" y="151169"/>
                  </a:lnTo>
                  <a:lnTo>
                    <a:pt x="153586" y="158042"/>
                  </a:lnTo>
                  <a:lnTo>
                    <a:pt x="154834" y="167298"/>
                  </a:lnTo>
                  <a:lnTo>
                    <a:pt x="155666" y="178144"/>
                  </a:lnTo>
                  <a:lnTo>
                    <a:pt x="157390" y="191217"/>
                  </a:lnTo>
                  <a:lnTo>
                    <a:pt x="159707" y="205776"/>
                  </a:lnTo>
                  <a:lnTo>
                    <a:pt x="165399" y="237533"/>
                  </a:lnTo>
                  <a:lnTo>
                    <a:pt x="171824" y="271125"/>
                  </a:lnTo>
                  <a:lnTo>
                    <a:pt x="176342" y="285926"/>
                  </a:lnTo>
                  <a:lnTo>
                    <a:pt x="181691" y="299299"/>
                  </a:lnTo>
                  <a:lnTo>
                    <a:pt x="187594" y="311720"/>
                  </a:lnTo>
                  <a:lnTo>
                    <a:pt x="195036" y="322339"/>
                  </a:lnTo>
                  <a:lnTo>
                    <a:pt x="203503" y="331754"/>
                  </a:lnTo>
                  <a:lnTo>
                    <a:pt x="212653" y="340369"/>
                  </a:lnTo>
                  <a:lnTo>
                    <a:pt x="223428" y="346112"/>
                  </a:lnTo>
                  <a:lnTo>
                    <a:pt x="235286" y="349941"/>
                  </a:lnTo>
                  <a:lnTo>
                    <a:pt x="247865" y="352493"/>
                  </a:lnTo>
                  <a:lnTo>
                    <a:pt x="258589" y="351858"/>
                  </a:lnTo>
                  <a:lnTo>
                    <a:pt x="268075" y="349097"/>
                  </a:lnTo>
                  <a:lnTo>
                    <a:pt x="276737" y="344919"/>
                  </a:lnTo>
                  <a:lnTo>
                    <a:pt x="284848" y="339796"/>
                  </a:lnTo>
                  <a:lnTo>
                    <a:pt x="292593" y="334044"/>
                  </a:lnTo>
                  <a:lnTo>
                    <a:pt x="300094" y="327872"/>
                  </a:lnTo>
                  <a:lnTo>
                    <a:pt x="307431" y="319083"/>
                  </a:lnTo>
                  <a:lnTo>
                    <a:pt x="314660" y="308549"/>
                  </a:lnTo>
                  <a:lnTo>
                    <a:pt x="321817" y="296852"/>
                  </a:lnTo>
                  <a:lnTo>
                    <a:pt x="327757" y="283211"/>
                  </a:lnTo>
                  <a:lnTo>
                    <a:pt x="332885" y="268273"/>
                  </a:lnTo>
                  <a:lnTo>
                    <a:pt x="341699" y="238432"/>
                  </a:lnTo>
                  <a:lnTo>
                    <a:pt x="349512" y="213483"/>
                  </a:lnTo>
                  <a:lnTo>
                    <a:pt x="352063" y="199584"/>
                  </a:lnTo>
                  <a:lnTo>
                    <a:pt x="353764" y="184475"/>
                  </a:lnTo>
                  <a:lnTo>
                    <a:pt x="354898" y="168560"/>
                  </a:lnTo>
                  <a:lnTo>
                    <a:pt x="355653" y="152106"/>
                  </a:lnTo>
                  <a:lnTo>
                    <a:pt x="356493" y="118243"/>
                  </a:lnTo>
                  <a:lnTo>
                    <a:pt x="355549" y="103370"/>
                  </a:lnTo>
                  <a:lnTo>
                    <a:pt x="353750" y="89948"/>
                  </a:lnTo>
                  <a:lnTo>
                    <a:pt x="351383" y="77495"/>
                  </a:lnTo>
                  <a:lnTo>
                    <a:pt x="348636" y="65686"/>
                  </a:lnTo>
                  <a:lnTo>
                    <a:pt x="345636" y="54308"/>
                  </a:lnTo>
                  <a:lnTo>
                    <a:pt x="342467" y="43217"/>
                  </a:lnTo>
                  <a:lnTo>
                    <a:pt x="338018" y="33486"/>
                  </a:lnTo>
                  <a:lnTo>
                    <a:pt x="332714" y="24661"/>
                  </a:lnTo>
                  <a:lnTo>
                    <a:pt x="315095"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1874947" y="3619268"/>
              <a:ext cx="249608" cy="261726"/>
            </a:xfrm>
            <a:custGeom>
              <a:avLst/>
              <a:gdLst/>
              <a:ahLst/>
              <a:cxnLst/>
              <a:rect l="0" t="0" r="0" b="0"/>
              <a:pathLst>
                <a:path w="249608" h="261726">
                  <a:moveTo>
                    <a:pt x="112879" y="61891"/>
                  </a:moveTo>
                  <a:lnTo>
                    <a:pt x="107295" y="45141"/>
                  </a:lnTo>
                  <a:lnTo>
                    <a:pt x="103313" y="37869"/>
                  </a:lnTo>
                  <a:lnTo>
                    <a:pt x="98321" y="30684"/>
                  </a:lnTo>
                  <a:lnTo>
                    <a:pt x="92656" y="23557"/>
                  </a:lnTo>
                  <a:lnTo>
                    <a:pt x="86542" y="16469"/>
                  </a:lnTo>
                  <a:lnTo>
                    <a:pt x="80129" y="9406"/>
                  </a:lnTo>
                  <a:lnTo>
                    <a:pt x="73516" y="2360"/>
                  </a:lnTo>
                  <a:lnTo>
                    <a:pt x="65602" y="0"/>
                  </a:lnTo>
                  <a:lnTo>
                    <a:pt x="56820" y="764"/>
                  </a:lnTo>
                  <a:lnTo>
                    <a:pt x="47459" y="3610"/>
                  </a:lnTo>
                  <a:lnTo>
                    <a:pt x="38881" y="9014"/>
                  </a:lnTo>
                  <a:lnTo>
                    <a:pt x="30826" y="16122"/>
                  </a:lnTo>
                  <a:lnTo>
                    <a:pt x="23118" y="24366"/>
                  </a:lnTo>
                  <a:lnTo>
                    <a:pt x="16811" y="33369"/>
                  </a:lnTo>
                  <a:lnTo>
                    <a:pt x="11438" y="42876"/>
                  </a:lnTo>
                  <a:lnTo>
                    <a:pt x="6687" y="52720"/>
                  </a:lnTo>
                  <a:lnTo>
                    <a:pt x="3520" y="65126"/>
                  </a:lnTo>
                  <a:lnTo>
                    <a:pt x="1408" y="79240"/>
                  </a:lnTo>
                  <a:lnTo>
                    <a:pt x="0" y="94492"/>
                  </a:lnTo>
                  <a:lnTo>
                    <a:pt x="231" y="109335"/>
                  </a:lnTo>
                  <a:lnTo>
                    <a:pt x="1553" y="123905"/>
                  </a:lnTo>
                  <a:lnTo>
                    <a:pt x="3603" y="138292"/>
                  </a:lnTo>
                  <a:lnTo>
                    <a:pt x="7307" y="151390"/>
                  </a:lnTo>
                  <a:lnTo>
                    <a:pt x="12113" y="163627"/>
                  </a:lnTo>
                  <a:lnTo>
                    <a:pt x="17655" y="175291"/>
                  </a:lnTo>
                  <a:lnTo>
                    <a:pt x="24855" y="184236"/>
                  </a:lnTo>
                  <a:lnTo>
                    <a:pt x="33161" y="191368"/>
                  </a:lnTo>
                  <a:lnTo>
                    <a:pt x="42204" y="197291"/>
                  </a:lnTo>
                  <a:lnTo>
                    <a:pt x="51739" y="200071"/>
                  </a:lnTo>
                  <a:lnTo>
                    <a:pt x="61601" y="200756"/>
                  </a:lnTo>
                  <a:lnTo>
                    <a:pt x="71682" y="200044"/>
                  </a:lnTo>
                  <a:lnTo>
                    <a:pt x="80740" y="196063"/>
                  </a:lnTo>
                  <a:lnTo>
                    <a:pt x="89116" y="189904"/>
                  </a:lnTo>
                  <a:lnTo>
                    <a:pt x="97037" y="182291"/>
                  </a:lnTo>
                  <a:lnTo>
                    <a:pt x="103486" y="172542"/>
                  </a:lnTo>
                  <a:lnTo>
                    <a:pt x="108954" y="161368"/>
                  </a:lnTo>
                  <a:lnTo>
                    <a:pt x="113768" y="149244"/>
                  </a:lnTo>
                  <a:lnTo>
                    <a:pt x="118146" y="136487"/>
                  </a:lnTo>
                  <a:lnTo>
                    <a:pt x="122233" y="123308"/>
                  </a:lnTo>
                  <a:lnTo>
                    <a:pt x="126127" y="109848"/>
                  </a:lnTo>
                  <a:lnTo>
                    <a:pt x="128722" y="96199"/>
                  </a:lnTo>
                  <a:lnTo>
                    <a:pt x="130453" y="82426"/>
                  </a:lnTo>
                  <a:lnTo>
                    <a:pt x="131607" y="68569"/>
                  </a:lnTo>
                  <a:lnTo>
                    <a:pt x="130038" y="64006"/>
                  </a:lnTo>
                  <a:lnTo>
                    <a:pt x="126656" y="65638"/>
                  </a:lnTo>
                  <a:lnTo>
                    <a:pt x="122063" y="71401"/>
                  </a:lnTo>
                  <a:lnTo>
                    <a:pt x="119002" y="81085"/>
                  </a:lnTo>
                  <a:lnTo>
                    <a:pt x="116961" y="93386"/>
                  </a:lnTo>
                  <a:lnTo>
                    <a:pt x="115600" y="107428"/>
                  </a:lnTo>
                  <a:lnTo>
                    <a:pt x="117030" y="121465"/>
                  </a:lnTo>
                  <a:lnTo>
                    <a:pt x="120321" y="135497"/>
                  </a:lnTo>
                  <a:lnTo>
                    <a:pt x="124852" y="149526"/>
                  </a:lnTo>
                  <a:lnTo>
                    <a:pt x="130210" y="163553"/>
                  </a:lnTo>
                  <a:lnTo>
                    <a:pt x="136119" y="177580"/>
                  </a:lnTo>
                  <a:lnTo>
                    <a:pt x="142396" y="191605"/>
                  </a:lnTo>
                  <a:lnTo>
                    <a:pt x="150086" y="204461"/>
                  </a:lnTo>
                  <a:lnTo>
                    <a:pt x="158719" y="216537"/>
                  </a:lnTo>
                  <a:lnTo>
                    <a:pt x="167980" y="228094"/>
                  </a:lnTo>
                  <a:lnTo>
                    <a:pt x="178828" y="236967"/>
                  </a:lnTo>
                  <a:lnTo>
                    <a:pt x="190735" y="244051"/>
                  </a:lnTo>
                  <a:lnTo>
                    <a:pt x="249607" y="26172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179286" y="3628571"/>
              <a:ext cx="329665" cy="946585"/>
            </a:xfrm>
            <a:custGeom>
              <a:avLst/>
              <a:gdLst/>
              <a:ahLst/>
              <a:cxnLst/>
              <a:rect l="0" t="0" r="0" b="0"/>
              <a:pathLst>
                <a:path w="329665" h="946585">
                  <a:moveTo>
                    <a:pt x="8374" y="0"/>
                  </a:moveTo>
                  <a:lnTo>
                    <a:pt x="2791" y="22334"/>
                  </a:lnTo>
                  <a:lnTo>
                    <a:pt x="49" y="45764"/>
                  </a:lnTo>
                  <a:lnTo>
                    <a:pt x="0" y="74096"/>
                  </a:lnTo>
                  <a:lnTo>
                    <a:pt x="1622" y="91468"/>
                  </a:lnTo>
                  <a:lnTo>
                    <a:pt x="3873" y="110061"/>
                  </a:lnTo>
                  <a:lnTo>
                    <a:pt x="7710" y="128299"/>
                  </a:lnTo>
                  <a:lnTo>
                    <a:pt x="12606" y="146301"/>
                  </a:lnTo>
                  <a:lnTo>
                    <a:pt x="18207" y="164145"/>
                  </a:lnTo>
                  <a:lnTo>
                    <a:pt x="25447" y="180716"/>
                  </a:lnTo>
                  <a:lnTo>
                    <a:pt x="33779" y="196438"/>
                  </a:lnTo>
                  <a:lnTo>
                    <a:pt x="42840" y="211593"/>
                  </a:lnTo>
                  <a:lnTo>
                    <a:pt x="51218" y="224034"/>
                  </a:lnTo>
                  <a:lnTo>
                    <a:pt x="59140" y="234666"/>
                  </a:lnTo>
                  <a:lnTo>
                    <a:pt x="66759" y="244090"/>
                  </a:lnTo>
                  <a:lnTo>
                    <a:pt x="75344" y="252711"/>
                  </a:lnTo>
                  <a:lnTo>
                    <a:pt x="84574" y="260795"/>
                  </a:lnTo>
                  <a:lnTo>
                    <a:pt x="94232" y="268522"/>
                  </a:lnTo>
                  <a:lnTo>
                    <a:pt x="105346" y="273672"/>
                  </a:lnTo>
                  <a:lnTo>
                    <a:pt x="117430" y="277107"/>
                  </a:lnTo>
                  <a:lnTo>
                    <a:pt x="130160" y="279396"/>
                  </a:lnTo>
                  <a:lnTo>
                    <a:pt x="143321" y="278585"/>
                  </a:lnTo>
                  <a:lnTo>
                    <a:pt x="156770" y="275707"/>
                  </a:lnTo>
                  <a:lnTo>
                    <a:pt x="170410" y="271451"/>
                  </a:lnTo>
                  <a:lnTo>
                    <a:pt x="183010" y="265108"/>
                  </a:lnTo>
                  <a:lnTo>
                    <a:pt x="194915" y="257374"/>
                  </a:lnTo>
                  <a:lnTo>
                    <a:pt x="206358" y="248712"/>
                  </a:lnTo>
                  <a:lnTo>
                    <a:pt x="217492" y="238262"/>
                  </a:lnTo>
                  <a:lnTo>
                    <a:pt x="228421" y="226621"/>
                  </a:lnTo>
                  <a:lnTo>
                    <a:pt x="239213" y="214187"/>
                  </a:lnTo>
                  <a:lnTo>
                    <a:pt x="247576" y="201222"/>
                  </a:lnTo>
                  <a:lnTo>
                    <a:pt x="254320" y="187905"/>
                  </a:lnTo>
                  <a:lnTo>
                    <a:pt x="259985" y="174352"/>
                  </a:lnTo>
                  <a:lnTo>
                    <a:pt x="269395" y="146828"/>
                  </a:lnTo>
                  <a:lnTo>
                    <a:pt x="273541" y="132944"/>
                  </a:lnTo>
                  <a:lnTo>
                    <a:pt x="277473" y="127194"/>
                  </a:lnTo>
                  <a:lnTo>
                    <a:pt x="281263" y="126866"/>
                  </a:lnTo>
                  <a:lnTo>
                    <a:pt x="284958" y="130154"/>
                  </a:lnTo>
                  <a:lnTo>
                    <a:pt x="289064" y="155621"/>
                  </a:lnTo>
                  <a:lnTo>
                    <a:pt x="290159" y="173865"/>
                  </a:lnTo>
                  <a:lnTo>
                    <a:pt x="292058" y="190702"/>
                  </a:lnTo>
                  <a:lnTo>
                    <a:pt x="294492" y="206601"/>
                  </a:lnTo>
                  <a:lnTo>
                    <a:pt x="297284" y="221874"/>
                  </a:lnTo>
                  <a:lnTo>
                    <a:pt x="300386" y="251311"/>
                  </a:lnTo>
                  <a:lnTo>
                    <a:pt x="301213" y="265705"/>
                  </a:lnTo>
                  <a:lnTo>
                    <a:pt x="302933" y="281144"/>
                  </a:lnTo>
                  <a:lnTo>
                    <a:pt x="305248" y="297280"/>
                  </a:lnTo>
                  <a:lnTo>
                    <a:pt x="307960" y="313880"/>
                  </a:lnTo>
                  <a:lnTo>
                    <a:pt x="309768" y="330790"/>
                  </a:lnTo>
                  <a:lnTo>
                    <a:pt x="310974" y="347907"/>
                  </a:lnTo>
                  <a:lnTo>
                    <a:pt x="311777" y="365161"/>
                  </a:lnTo>
                  <a:lnTo>
                    <a:pt x="312670" y="399913"/>
                  </a:lnTo>
                  <a:lnTo>
                    <a:pt x="312908" y="417361"/>
                  </a:lnTo>
                  <a:lnTo>
                    <a:pt x="314236" y="436004"/>
                  </a:lnTo>
                  <a:lnTo>
                    <a:pt x="316289" y="455445"/>
                  </a:lnTo>
                  <a:lnTo>
                    <a:pt x="318827" y="475418"/>
                  </a:lnTo>
                  <a:lnTo>
                    <a:pt x="320518" y="495744"/>
                  </a:lnTo>
                  <a:lnTo>
                    <a:pt x="321646" y="516307"/>
                  </a:lnTo>
                  <a:lnTo>
                    <a:pt x="322398" y="537027"/>
                  </a:lnTo>
                  <a:lnTo>
                    <a:pt x="324068" y="556684"/>
                  </a:lnTo>
                  <a:lnTo>
                    <a:pt x="326350" y="575632"/>
                  </a:lnTo>
                  <a:lnTo>
                    <a:pt x="329040" y="594106"/>
                  </a:lnTo>
                  <a:lnTo>
                    <a:pt x="329664" y="613435"/>
                  </a:lnTo>
                  <a:lnTo>
                    <a:pt x="328912" y="633332"/>
                  </a:lnTo>
                  <a:lnTo>
                    <a:pt x="327242" y="653608"/>
                  </a:lnTo>
                  <a:lnTo>
                    <a:pt x="326129" y="672969"/>
                  </a:lnTo>
                  <a:lnTo>
                    <a:pt x="324892" y="710063"/>
                  </a:lnTo>
                  <a:lnTo>
                    <a:pt x="324195" y="769380"/>
                  </a:lnTo>
                  <a:lnTo>
                    <a:pt x="321760" y="787546"/>
                  </a:lnTo>
                  <a:lnTo>
                    <a:pt x="317800" y="804332"/>
                  </a:lnTo>
                  <a:lnTo>
                    <a:pt x="312822" y="820196"/>
                  </a:lnTo>
                  <a:lnTo>
                    <a:pt x="308335" y="836616"/>
                  </a:lnTo>
                  <a:lnTo>
                    <a:pt x="304175" y="853405"/>
                  </a:lnTo>
                  <a:lnTo>
                    <a:pt x="300233" y="870441"/>
                  </a:lnTo>
                  <a:lnTo>
                    <a:pt x="295268" y="886473"/>
                  </a:lnTo>
                  <a:lnTo>
                    <a:pt x="289620" y="901836"/>
                  </a:lnTo>
                  <a:lnTo>
                    <a:pt x="271314" y="94658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 name="Group 19"/>
          <p:cNvGrpSpPr/>
          <p:nvPr/>
        </p:nvGrpSpPr>
        <p:grpSpPr>
          <a:xfrm>
            <a:off x="3754782" y="2808198"/>
            <a:ext cx="662610" cy="1068526"/>
            <a:chOff x="3754782" y="2808198"/>
            <a:chExt cx="662610" cy="1068526"/>
          </a:xfrm>
        </p:grpSpPr>
        <p:sp>
          <p:nvSpPr>
            <p:cNvPr id="14" name="Freeform 13"/>
            <p:cNvSpPr/>
            <p:nvPr/>
          </p:nvSpPr>
          <p:spPr>
            <a:xfrm>
              <a:off x="3906486" y="2808198"/>
              <a:ext cx="16579" cy="410188"/>
            </a:xfrm>
            <a:custGeom>
              <a:avLst/>
              <a:gdLst/>
              <a:ahLst/>
              <a:cxnLst/>
              <a:rect l="0" t="0" r="0" b="0"/>
              <a:pathLst>
                <a:path w="16579" h="410188">
                  <a:moveTo>
                    <a:pt x="6060" y="0"/>
                  </a:moveTo>
                  <a:lnTo>
                    <a:pt x="6060" y="113533"/>
                  </a:lnTo>
                  <a:lnTo>
                    <a:pt x="4891" y="130614"/>
                  </a:lnTo>
                  <a:lnTo>
                    <a:pt x="2943" y="147844"/>
                  </a:lnTo>
                  <a:lnTo>
                    <a:pt x="477" y="165174"/>
                  </a:lnTo>
                  <a:lnTo>
                    <a:pt x="0" y="182571"/>
                  </a:lnTo>
                  <a:lnTo>
                    <a:pt x="852" y="200012"/>
                  </a:lnTo>
                  <a:lnTo>
                    <a:pt x="2588" y="217482"/>
                  </a:lnTo>
                  <a:lnTo>
                    <a:pt x="3745" y="234972"/>
                  </a:lnTo>
                  <a:lnTo>
                    <a:pt x="4517" y="252475"/>
                  </a:lnTo>
                  <a:lnTo>
                    <a:pt x="5374" y="286336"/>
                  </a:lnTo>
                  <a:lnTo>
                    <a:pt x="5755" y="316967"/>
                  </a:lnTo>
                  <a:lnTo>
                    <a:pt x="7025" y="330511"/>
                  </a:lnTo>
                  <a:lnTo>
                    <a:pt x="9041" y="343046"/>
                  </a:lnTo>
                  <a:lnTo>
                    <a:pt x="16578" y="41018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4065160" y="2860786"/>
              <a:ext cx="173433" cy="132261"/>
            </a:xfrm>
            <a:custGeom>
              <a:avLst/>
              <a:gdLst/>
              <a:ahLst/>
              <a:cxnLst/>
              <a:rect l="0" t="0" r="0" b="0"/>
              <a:pathLst>
                <a:path w="173433" h="132261">
                  <a:moveTo>
                    <a:pt x="15668" y="0"/>
                  </a:moveTo>
                  <a:lnTo>
                    <a:pt x="10084" y="22334"/>
                  </a:lnTo>
                  <a:lnTo>
                    <a:pt x="8439" y="34756"/>
                  </a:lnTo>
                  <a:lnTo>
                    <a:pt x="7343" y="48880"/>
                  </a:lnTo>
                  <a:lnTo>
                    <a:pt x="6612" y="64140"/>
                  </a:lnTo>
                  <a:lnTo>
                    <a:pt x="4956" y="77819"/>
                  </a:lnTo>
                  <a:lnTo>
                    <a:pt x="2683" y="90444"/>
                  </a:lnTo>
                  <a:lnTo>
                    <a:pt x="0" y="102366"/>
                  </a:lnTo>
                  <a:lnTo>
                    <a:pt x="1716" y="109146"/>
                  </a:lnTo>
                  <a:lnTo>
                    <a:pt x="6367" y="112497"/>
                  </a:lnTo>
                  <a:lnTo>
                    <a:pt x="12973" y="113563"/>
                  </a:lnTo>
                  <a:lnTo>
                    <a:pt x="23221" y="114273"/>
                  </a:lnTo>
                  <a:lnTo>
                    <a:pt x="35895" y="114747"/>
                  </a:lnTo>
                  <a:lnTo>
                    <a:pt x="50188" y="115063"/>
                  </a:lnTo>
                  <a:lnTo>
                    <a:pt x="64391" y="117610"/>
                  </a:lnTo>
                  <a:lnTo>
                    <a:pt x="78534" y="121646"/>
                  </a:lnTo>
                  <a:lnTo>
                    <a:pt x="92637" y="126674"/>
                  </a:lnTo>
                  <a:lnTo>
                    <a:pt x="106714" y="130026"/>
                  </a:lnTo>
                  <a:lnTo>
                    <a:pt x="120773" y="132260"/>
                  </a:lnTo>
                  <a:lnTo>
                    <a:pt x="173432" y="12621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4259627" y="2839751"/>
              <a:ext cx="10519" cy="357599"/>
            </a:xfrm>
            <a:custGeom>
              <a:avLst/>
              <a:gdLst/>
              <a:ahLst/>
              <a:cxnLst/>
              <a:rect l="0" t="0" r="0" b="0"/>
              <a:pathLst>
                <a:path w="10519" h="357599">
                  <a:moveTo>
                    <a:pt x="0" y="0"/>
                  </a:moveTo>
                  <a:lnTo>
                    <a:pt x="0" y="254041"/>
                  </a:lnTo>
                  <a:lnTo>
                    <a:pt x="1169" y="269862"/>
                  </a:lnTo>
                  <a:lnTo>
                    <a:pt x="3116" y="286253"/>
                  </a:lnTo>
                  <a:lnTo>
                    <a:pt x="10518" y="35759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3754782" y="3239420"/>
              <a:ext cx="662610" cy="31554"/>
            </a:xfrm>
            <a:custGeom>
              <a:avLst/>
              <a:gdLst/>
              <a:ahLst/>
              <a:cxnLst/>
              <a:rect l="0" t="0" r="0" b="0"/>
              <a:pathLst>
                <a:path w="662610" h="31554">
                  <a:moveTo>
                    <a:pt x="0" y="0"/>
                  </a:moveTo>
                  <a:lnTo>
                    <a:pt x="22334" y="5583"/>
                  </a:lnTo>
                  <a:lnTo>
                    <a:pt x="33587" y="7228"/>
                  </a:lnTo>
                  <a:lnTo>
                    <a:pt x="45764" y="8324"/>
                  </a:lnTo>
                  <a:lnTo>
                    <a:pt x="58556" y="9055"/>
                  </a:lnTo>
                  <a:lnTo>
                    <a:pt x="91468" y="9867"/>
                  </a:lnTo>
                  <a:lnTo>
                    <a:pt x="158562" y="10389"/>
                  </a:lnTo>
                  <a:lnTo>
                    <a:pt x="173489" y="11600"/>
                  </a:lnTo>
                  <a:lnTo>
                    <a:pt x="188113" y="13576"/>
                  </a:lnTo>
                  <a:lnTo>
                    <a:pt x="202538" y="16063"/>
                  </a:lnTo>
                  <a:lnTo>
                    <a:pt x="216829" y="17720"/>
                  </a:lnTo>
                  <a:lnTo>
                    <a:pt x="231031" y="18825"/>
                  </a:lnTo>
                  <a:lnTo>
                    <a:pt x="245173" y="19562"/>
                  </a:lnTo>
                  <a:lnTo>
                    <a:pt x="276468" y="20380"/>
                  </a:lnTo>
                  <a:lnTo>
                    <a:pt x="475297" y="21032"/>
                  </a:lnTo>
                  <a:lnTo>
                    <a:pt x="493327" y="22201"/>
                  </a:lnTo>
                  <a:lnTo>
                    <a:pt x="513527" y="24150"/>
                  </a:lnTo>
                  <a:lnTo>
                    <a:pt x="535174" y="26617"/>
                  </a:lnTo>
                  <a:lnTo>
                    <a:pt x="555449" y="28263"/>
                  </a:lnTo>
                  <a:lnTo>
                    <a:pt x="574808" y="29359"/>
                  </a:lnTo>
                  <a:lnTo>
                    <a:pt x="662609" y="3155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3902028" y="3407702"/>
              <a:ext cx="37614" cy="368116"/>
            </a:xfrm>
            <a:custGeom>
              <a:avLst/>
              <a:gdLst/>
              <a:ahLst/>
              <a:cxnLst/>
              <a:rect l="0" t="0" r="0" b="0"/>
              <a:pathLst>
                <a:path w="37614" h="368116">
                  <a:moveTo>
                    <a:pt x="31553" y="0"/>
                  </a:moveTo>
                  <a:lnTo>
                    <a:pt x="37137" y="27916"/>
                  </a:lnTo>
                  <a:lnTo>
                    <a:pt x="37613" y="39646"/>
                  </a:lnTo>
                  <a:lnTo>
                    <a:pt x="36762" y="50972"/>
                  </a:lnTo>
                  <a:lnTo>
                    <a:pt x="35026" y="62028"/>
                  </a:lnTo>
                  <a:lnTo>
                    <a:pt x="33868" y="74073"/>
                  </a:lnTo>
                  <a:lnTo>
                    <a:pt x="33097" y="86778"/>
                  </a:lnTo>
                  <a:lnTo>
                    <a:pt x="32582" y="99922"/>
                  </a:lnTo>
                  <a:lnTo>
                    <a:pt x="31071" y="112191"/>
                  </a:lnTo>
                  <a:lnTo>
                    <a:pt x="28894" y="123876"/>
                  </a:lnTo>
                  <a:lnTo>
                    <a:pt x="26275" y="135172"/>
                  </a:lnTo>
                  <a:lnTo>
                    <a:pt x="24529" y="147377"/>
                  </a:lnTo>
                  <a:lnTo>
                    <a:pt x="23364" y="160188"/>
                  </a:lnTo>
                  <a:lnTo>
                    <a:pt x="22589" y="173403"/>
                  </a:lnTo>
                  <a:lnTo>
                    <a:pt x="20902" y="185719"/>
                  </a:lnTo>
                  <a:lnTo>
                    <a:pt x="18609" y="197436"/>
                  </a:lnTo>
                  <a:lnTo>
                    <a:pt x="15912" y="208753"/>
                  </a:lnTo>
                  <a:lnTo>
                    <a:pt x="14114" y="222141"/>
                  </a:lnTo>
                  <a:lnTo>
                    <a:pt x="12915" y="236909"/>
                  </a:lnTo>
                  <a:lnTo>
                    <a:pt x="12116" y="252597"/>
                  </a:lnTo>
                  <a:lnTo>
                    <a:pt x="10415" y="267731"/>
                  </a:lnTo>
                  <a:lnTo>
                    <a:pt x="8112" y="282494"/>
                  </a:lnTo>
                  <a:lnTo>
                    <a:pt x="5408" y="297011"/>
                  </a:lnTo>
                  <a:lnTo>
                    <a:pt x="3606" y="311364"/>
                  </a:lnTo>
                  <a:lnTo>
                    <a:pt x="2404" y="325606"/>
                  </a:lnTo>
                  <a:lnTo>
                    <a:pt x="0" y="36811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3986169" y="3401708"/>
              <a:ext cx="269296" cy="475016"/>
            </a:xfrm>
            <a:custGeom>
              <a:avLst/>
              <a:gdLst/>
              <a:ahLst/>
              <a:cxnLst/>
              <a:rect l="0" t="0" r="0" b="0"/>
              <a:pathLst>
                <a:path w="269296" h="475016">
                  <a:moveTo>
                    <a:pt x="147247" y="48064"/>
                  </a:moveTo>
                  <a:lnTo>
                    <a:pt x="141663" y="64814"/>
                  </a:lnTo>
                  <a:lnTo>
                    <a:pt x="137681" y="73254"/>
                  </a:lnTo>
                  <a:lnTo>
                    <a:pt x="132690" y="82387"/>
                  </a:lnTo>
                  <a:lnTo>
                    <a:pt x="127024" y="91981"/>
                  </a:lnTo>
                  <a:lnTo>
                    <a:pt x="120910" y="104220"/>
                  </a:lnTo>
                  <a:lnTo>
                    <a:pt x="114497" y="118223"/>
                  </a:lnTo>
                  <a:lnTo>
                    <a:pt x="101138" y="149363"/>
                  </a:lnTo>
                  <a:lnTo>
                    <a:pt x="87411" y="182680"/>
                  </a:lnTo>
                  <a:lnTo>
                    <a:pt x="76635" y="210732"/>
                  </a:lnTo>
                  <a:lnTo>
                    <a:pt x="63998" y="246235"/>
                  </a:lnTo>
                  <a:lnTo>
                    <a:pt x="60195" y="257307"/>
                  </a:lnTo>
                  <a:lnTo>
                    <a:pt x="57659" y="271700"/>
                  </a:lnTo>
                  <a:lnTo>
                    <a:pt x="55969" y="288307"/>
                  </a:lnTo>
                  <a:lnTo>
                    <a:pt x="54842" y="306390"/>
                  </a:lnTo>
                  <a:lnTo>
                    <a:pt x="55259" y="321952"/>
                  </a:lnTo>
                  <a:lnTo>
                    <a:pt x="56706" y="335832"/>
                  </a:lnTo>
                  <a:lnTo>
                    <a:pt x="58839" y="348591"/>
                  </a:lnTo>
                  <a:lnTo>
                    <a:pt x="61430" y="360603"/>
                  </a:lnTo>
                  <a:lnTo>
                    <a:pt x="64326" y="372117"/>
                  </a:lnTo>
                  <a:lnTo>
                    <a:pt x="67425" y="383299"/>
                  </a:lnTo>
                  <a:lnTo>
                    <a:pt x="71829" y="393090"/>
                  </a:lnTo>
                  <a:lnTo>
                    <a:pt x="77101" y="401955"/>
                  </a:lnTo>
                  <a:lnTo>
                    <a:pt x="82953" y="410203"/>
                  </a:lnTo>
                  <a:lnTo>
                    <a:pt x="90361" y="419207"/>
                  </a:lnTo>
                  <a:lnTo>
                    <a:pt x="98805" y="428715"/>
                  </a:lnTo>
                  <a:lnTo>
                    <a:pt x="116368" y="447461"/>
                  </a:lnTo>
                  <a:lnTo>
                    <a:pt x="131965" y="463583"/>
                  </a:lnTo>
                  <a:lnTo>
                    <a:pt x="141733" y="468817"/>
                  </a:lnTo>
                  <a:lnTo>
                    <a:pt x="152920" y="472307"/>
                  </a:lnTo>
                  <a:lnTo>
                    <a:pt x="165053" y="474633"/>
                  </a:lnTo>
                  <a:lnTo>
                    <a:pt x="177815" y="475015"/>
                  </a:lnTo>
                  <a:lnTo>
                    <a:pt x="190998" y="474101"/>
                  </a:lnTo>
                  <a:lnTo>
                    <a:pt x="204461" y="472323"/>
                  </a:lnTo>
                  <a:lnTo>
                    <a:pt x="215774" y="468801"/>
                  </a:lnTo>
                  <a:lnTo>
                    <a:pt x="225652" y="464115"/>
                  </a:lnTo>
                  <a:lnTo>
                    <a:pt x="234576" y="458654"/>
                  </a:lnTo>
                  <a:lnTo>
                    <a:pt x="242862" y="449170"/>
                  </a:lnTo>
                  <a:lnTo>
                    <a:pt x="250723" y="437005"/>
                  </a:lnTo>
                  <a:lnTo>
                    <a:pt x="258302" y="423051"/>
                  </a:lnTo>
                  <a:lnTo>
                    <a:pt x="263354" y="406737"/>
                  </a:lnTo>
                  <a:lnTo>
                    <a:pt x="266722" y="388850"/>
                  </a:lnTo>
                  <a:lnTo>
                    <a:pt x="268967" y="369913"/>
                  </a:lnTo>
                  <a:lnTo>
                    <a:pt x="269295" y="350276"/>
                  </a:lnTo>
                  <a:lnTo>
                    <a:pt x="268346" y="330174"/>
                  </a:lnTo>
                  <a:lnTo>
                    <a:pt x="266544" y="309760"/>
                  </a:lnTo>
                  <a:lnTo>
                    <a:pt x="261425" y="265264"/>
                  </a:lnTo>
                  <a:lnTo>
                    <a:pt x="258425" y="241946"/>
                  </a:lnTo>
                  <a:lnTo>
                    <a:pt x="255255" y="222895"/>
                  </a:lnTo>
                  <a:lnTo>
                    <a:pt x="251973" y="206688"/>
                  </a:lnTo>
                  <a:lnTo>
                    <a:pt x="248617" y="192378"/>
                  </a:lnTo>
                  <a:lnTo>
                    <a:pt x="245211" y="179332"/>
                  </a:lnTo>
                  <a:lnTo>
                    <a:pt x="241772" y="167129"/>
                  </a:lnTo>
                  <a:lnTo>
                    <a:pt x="238310" y="155487"/>
                  </a:lnTo>
                  <a:lnTo>
                    <a:pt x="233666" y="144220"/>
                  </a:lnTo>
                  <a:lnTo>
                    <a:pt x="228232" y="133203"/>
                  </a:lnTo>
                  <a:lnTo>
                    <a:pt x="222272" y="122353"/>
                  </a:lnTo>
                  <a:lnTo>
                    <a:pt x="197134" y="79165"/>
                  </a:lnTo>
                  <a:lnTo>
                    <a:pt x="187516" y="65292"/>
                  </a:lnTo>
                  <a:lnTo>
                    <a:pt x="177599" y="52538"/>
                  </a:lnTo>
                  <a:lnTo>
                    <a:pt x="167482" y="40529"/>
                  </a:lnTo>
                  <a:lnTo>
                    <a:pt x="156062" y="30186"/>
                  </a:lnTo>
                  <a:lnTo>
                    <a:pt x="143775" y="20953"/>
                  </a:lnTo>
                  <a:lnTo>
                    <a:pt x="130909" y="12461"/>
                  </a:lnTo>
                  <a:lnTo>
                    <a:pt x="117657" y="6799"/>
                  </a:lnTo>
                  <a:lnTo>
                    <a:pt x="104147" y="3025"/>
                  </a:lnTo>
                  <a:lnTo>
                    <a:pt x="90467" y="508"/>
                  </a:lnTo>
                  <a:lnTo>
                    <a:pt x="76672" y="0"/>
                  </a:lnTo>
                  <a:lnTo>
                    <a:pt x="62801" y="829"/>
                  </a:lnTo>
                  <a:lnTo>
                    <a:pt x="48879" y="2550"/>
                  </a:lnTo>
                  <a:lnTo>
                    <a:pt x="37260" y="6035"/>
                  </a:lnTo>
                  <a:lnTo>
                    <a:pt x="27178" y="10696"/>
                  </a:lnTo>
                  <a:lnTo>
                    <a:pt x="0" y="2702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 name="Group 29"/>
          <p:cNvGrpSpPr/>
          <p:nvPr/>
        </p:nvGrpSpPr>
        <p:grpSpPr>
          <a:xfrm>
            <a:off x="1451428" y="4722401"/>
            <a:ext cx="1199007" cy="1262113"/>
            <a:chOff x="1451428" y="4722401"/>
            <a:chExt cx="1199007" cy="1262113"/>
          </a:xfrm>
        </p:grpSpPr>
        <p:sp>
          <p:nvSpPr>
            <p:cNvPr id="21" name="Freeform 20"/>
            <p:cNvSpPr/>
            <p:nvPr/>
          </p:nvSpPr>
          <p:spPr>
            <a:xfrm>
              <a:off x="1451428" y="4722401"/>
              <a:ext cx="336564" cy="536399"/>
            </a:xfrm>
            <a:custGeom>
              <a:avLst/>
              <a:gdLst/>
              <a:ahLst/>
              <a:cxnLst/>
              <a:rect l="0" t="0" r="0" b="0"/>
              <a:pathLst>
                <a:path w="336564" h="536399">
                  <a:moveTo>
                    <a:pt x="0" y="0"/>
                  </a:moveTo>
                  <a:lnTo>
                    <a:pt x="11167" y="16751"/>
                  </a:lnTo>
                  <a:lnTo>
                    <a:pt x="14456" y="26359"/>
                  </a:lnTo>
                  <a:lnTo>
                    <a:pt x="16649" y="37440"/>
                  </a:lnTo>
                  <a:lnTo>
                    <a:pt x="18111" y="49501"/>
                  </a:lnTo>
                  <a:lnTo>
                    <a:pt x="20255" y="62216"/>
                  </a:lnTo>
                  <a:lnTo>
                    <a:pt x="22852" y="75368"/>
                  </a:lnTo>
                  <a:lnTo>
                    <a:pt x="25752" y="88810"/>
                  </a:lnTo>
                  <a:lnTo>
                    <a:pt x="27686" y="103614"/>
                  </a:lnTo>
                  <a:lnTo>
                    <a:pt x="28975" y="119327"/>
                  </a:lnTo>
                  <a:lnTo>
                    <a:pt x="29834" y="135645"/>
                  </a:lnTo>
                  <a:lnTo>
                    <a:pt x="31576" y="153536"/>
                  </a:lnTo>
                  <a:lnTo>
                    <a:pt x="33905" y="172475"/>
                  </a:lnTo>
                  <a:lnTo>
                    <a:pt x="36627" y="192112"/>
                  </a:lnTo>
                  <a:lnTo>
                    <a:pt x="39610" y="208710"/>
                  </a:lnTo>
                  <a:lnTo>
                    <a:pt x="42768" y="223281"/>
                  </a:lnTo>
                  <a:lnTo>
                    <a:pt x="46041" y="236500"/>
                  </a:lnTo>
                  <a:lnTo>
                    <a:pt x="49392" y="248820"/>
                  </a:lnTo>
                  <a:lnTo>
                    <a:pt x="59692" y="284077"/>
                  </a:lnTo>
                  <a:lnTo>
                    <a:pt x="66652" y="310120"/>
                  </a:lnTo>
                  <a:lnTo>
                    <a:pt x="73641" y="340392"/>
                  </a:lnTo>
                  <a:lnTo>
                    <a:pt x="77141" y="356645"/>
                  </a:lnTo>
                  <a:lnTo>
                    <a:pt x="81812" y="370986"/>
                  </a:lnTo>
                  <a:lnTo>
                    <a:pt x="87263" y="384053"/>
                  </a:lnTo>
                  <a:lnTo>
                    <a:pt x="93234" y="396270"/>
                  </a:lnTo>
                  <a:lnTo>
                    <a:pt x="98383" y="399741"/>
                  </a:lnTo>
                  <a:lnTo>
                    <a:pt x="102985" y="397379"/>
                  </a:lnTo>
                  <a:lnTo>
                    <a:pt x="107221" y="391131"/>
                  </a:lnTo>
                  <a:lnTo>
                    <a:pt x="110045" y="381122"/>
                  </a:lnTo>
                  <a:lnTo>
                    <a:pt x="111928" y="368606"/>
                  </a:lnTo>
                  <a:lnTo>
                    <a:pt x="113183" y="354420"/>
                  </a:lnTo>
                  <a:lnTo>
                    <a:pt x="115189" y="340287"/>
                  </a:lnTo>
                  <a:lnTo>
                    <a:pt x="117694" y="326191"/>
                  </a:lnTo>
                  <a:lnTo>
                    <a:pt x="120533" y="312119"/>
                  </a:lnTo>
                  <a:lnTo>
                    <a:pt x="123595" y="299232"/>
                  </a:lnTo>
                  <a:lnTo>
                    <a:pt x="126804" y="287135"/>
                  </a:lnTo>
                  <a:lnTo>
                    <a:pt x="130112" y="275564"/>
                  </a:lnTo>
                  <a:lnTo>
                    <a:pt x="134655" y="265513"/>
                  </a:lnTo>
                  <a:lnTo>
                    <a:pt x="140021" y="256475"/>
                  </a:lnTo>
                  <a:lnTo>
                    <a:pt x="145935" y="248112"/>
                  </a:lnTo>
                  <a:lnTo>
                    <a:pt x="153384" y="241369"/>
                  </a:lnTo>
                  <a:lnTo>
                    <a:pt x="161856" y="235704"/>
                  </a:lnTo>
                  <a:lnTo>
                    <a:pt x="171009" y="230759"/>
                  </a:lnTo>
                  <a:lnTo>
                    <a:pt x="181786" y="230969"/>
                  </a:lnTo>
                  <a:lnTo>
                    <a:pt x="193646" y="234614"/>
                  </a:lnTo>
                  <a:lnTo>
                    <a:pt x="206226" y="240550"/>
                  </a:lnTo>
                  <a:lnTo>
                    <a:pt x="216950" y="248014"/>
                  </a:lnTo>
                  <a:lnTo>
                    <a:pt x="226437" y="256495"/>
                  </a:lnTo>
                  <a:lnTo>
                    <a:pt x="235099" y="265655"/>
                  </a:lnTo>
                  <a:lnTo>
                    <a:pt x="243211" y="276436"/>
                  </a:lnTo>
                  <a:lnTo>
                    <a:pt x="250956" y="288298"/>
                  </a:lnTo>
                  <a:lnTo>
                    <a:pt x="258456" y="300881"/>
                  </a:lnTo>
                  <a:lnTo>
                    <a:pt x="264625" y="312775"/>
                  </a:lnTo>
                  <a:lnTo>
                    <a:pt x="269907" y="324210"/>
                  </a:lnTo>
                  <a:lnTo>
                    <a:pt x="274596" y="335340"/>
                  </a:lnTo>
                  <a:lnTo>
                    <a:pt x="280060" y="347434"/>
                  </a:lnTo>
                  <a:lnTo>
                    <a:pt x="292363" y="373337"/>
                  </a:lnTo>
                  <a:lnTo>
                    <a:pt x="297747" y="387957"/>
                  </a:lnTo>
                  <a:lnTo>
                    <a:pt x="302506" y="403548"/>
                  </a:lnTo>
                  <a:lnTo>
                    <a:pt x="325826" y="493744"/>
                  </a:lnTo>
                  <a:lnTo>
                    <a:pt x="336563" y="53639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1830062" y="5067305"/>
              <a:ext cx="140521" cy="197633"/>
            </a:xfrm>
            <a:custGeom>
              <a:avLst/>
              <a:gdLst/>
              <a:ahLst/>
              <a:cxnLst/>
              <a:rect l="0" t="0" r="0" b="0"/>
              <a:pathLst>
                <a:path w="140521" h="197633">
                  <a:moveTo>
                    <a:pt x="42070" y="2177"/>
                  </a:moveTo>
                  <a:lnTo>
                    <a:pt x="30903" y="18927"/>
                  </a:lnTo>
                  <a:lnTo>
                    <a:pt x="26445" y="28536"/>
                  </a:lnTo>
                  <a:lnTo>
                    <a:pt x="22304" y="39616"/>
                  </a:lnTo>
                  <a:lnTo>
                    <a:pt x="18375" y="51678"/>
                  </a:lnTo>
                  <a:lnTo>
                    <a:pt x="14587" y="64393"/>
                  </a:lnTo>
                  <a:lnTo>
                    <a:pt x="7262" y="90986"/>
                  </a:lnTo>
                  <a:lnTo>
                    <a:pt x="6010" y="103454"/>
                  </a:lnTo>
                  <a:lnTo>
                    <a:pt x="6344" y="115271"/>
                  </a:lnTo>
                  <a:lnTo>
                    <a:pt x="7735" y="126655"/>
                  </a:lnTo>
                  <a:lnTo>
                    <a:pt x="9831" y="137750"/>
                  </a:lnTo>
                  <a:lnTo>
                    <a:pt x="12397" y="148653"/>
                  </a:lnTo>
                  <a:lnTo>
                    <a:pt x="15276" y="159427"/>
                  </a:lnTo>
                  <a:lnTo>
                    <a:pt x="20702" y="168947"/>
                  </a:lnTo>
                  <a:lnTo>
                    <a:pt x="27824" y="177632"/>
                  </a:lnTo>
                  <a:lnTo>
                    <a:pt x="36079" y="185758"/>
                  </a:lnTo>
                  <a:lnTo>
                    <a:pt x="46256" y="191176"/>
                  </a:lnTo>
                  <a:lnTo>
                    <a:pt x="57716" y="194787"/>
                  </a:lnTo>
                  <a:lnTo>
                    <a:pt x="70030" y="197195"/>
                  </a:lnTo>
                  <a:lnTo>
                    <a:pt x="81745" y="197632"/>
                  </a:lnTo>
                  <a:lnTo>
                    <a:pt x="93061" y="196755"/>
                  </a:lnTo>
                  <a:lnTo>
                    <a:pt x="104111" y="195001"/>
                  </a:lnTo>
                  <a:lnTo>
                    <a:pt x="112646" y="190326"/>
                  </a:lnTo>
                  <a:lnTo>
                    <a:pt x="119505" y="183703"/>
                  </a:lnTo>
                  <a:lnTo>
                    <a:pt x="125246" y="175783"/>
                  </a:lnTo>
                  <a:lnTo>
                    <a:pt x="130242" y="165828"/>
                  </a:lnTo>
                  <a:lnTo>
                    <a:pt x="134742" y="154516"/>
                  </a:lnTo>
                  <a:lnTo>
                    <a:pt x="138910" y="142301"/>
                  </a:lnTo>
                  <a:lnTo>
                    <a:pt x="140520" y="129483"/>
                  </a:lnTo>
                  <a:lnTo>
                    <a:pt x="140425" y="116263"/>
                  </a:lnTo>
                  <a:lnTo>
                    <a:pt x="139193" y="102776"/>
                  </a:lnTo>
                  <a:lnTo>
                    <a:pt x="137203" y="89109"/>
                  </a:lnTo>
                  <a:lnTo>
                    <a:pt x="134707" y="75324"/>
                  </a:lnTo>
                  <a:lnTo>
                    <a:pt x="131875" y="61459"/>
                  </a:lnTo>
                  <a:lnTo>
                    <a:pt x="126481" y="48710"/>
                  </a:lnTo>
                  <a:lnTo>
                    <a:pt x="119379" y="36705"/>
                  </a:lnTo>
                  <a:lnTo>
                    <a:pt x="111139" y="25196"/>
                  </a:lnTo>
                  <a:lnTo>
                    <a:pt x="102139" y="16354"/>
                  </a:lnTo>
                  <a:lnTo>
                    <a:pt x="92634" y="9291"/>
                  </a:lnTo>
                  <a:lnTo>
                    <a:pt x="82791" y="3414"/>
                  </a:lnTo>
                  <a:lnTo>
                    <a:pt x="71555" y="664"/>
                  </a:lnTo>
                  <a:lnTo>
                    <a:pt x="59389" y="0"/>
                  </a:lnTo>
                  <a:lnTo>
                    <a:pt x="46604" y="726"/>
                  </a:lnTo>
                  <a:lnTo>
                    <a:pt x="35744" y="5884"/>
                  </a:lnTo>
                  <a:lnTo>
                    <a:pt x="26166" y="13997"/>
                  </a:lnTo>
                  <a:lnTo>
                    <a:pt x="0" y="4424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2040414" y="5058964"/>
              <a:ext cx="389152" cy="315529"/>
            </a:xfrm>
            <a:custGeom>
              <a:avLst/>
              <a:gdLst/>
              <a:ahLst/>
              <a:cxnLst/>
              <a:rect l="0" t="0" r="0" b="0"/>
              <a:pathLst>
                <a:path w="389152" h="315529">
                  <a:moveTo>
                    <a:pt x="0" y="0"/>
                  </a:moveTo>
                  <a:lnTo>
                    <a:pt x="0" y="22334"/>
                  </a:lnTo>
                  <a:lnTo>
                    <a:pt x="1168" y="32419"/>
                  </a:lnTo>
                  <a:lnTo>
                    <a:pt x="3116" y="42648"/>
                  </a:lnTo>
                  <a:lnTo>
                    <a:pt x="14639" y="89839"/>
                  </a:lnTo>
                  <a:lnTo>
                    <a:pt x="16771" y="104300"/>
                  </a:lnTo>
                  <a:lnTo>
                    <a:pt x="18192" y="119785"/>
                  </a:lnTo>
                  <a:lnTo>
                    <a:pt x="19140" y="135950"/>
                  </a:lnTo>
                  <a:lnTo>
                    <a:pt x="20192" y="166377"/>
                  </a:lnTo>
                  <a:lnTo>
                    <a:pt x="20473" y="181036"/>
                  </a:lnTo>
                  <a:lnTo>
                    <a:pt x="21829" y="186134"/>
                  </a:lnTo>
                  <a:lnTo>
                    <a:pt x="23902" y="184857"/>
                  </a:lnTo>
                  <a:lnTo>
                    <a:pt x="26452" y="179332"/>
                  </a:lnTo>
                  <a:lnTo>
                    <a:pt x="28152" y="170974"/>
                  </a:lnTo>
                  <a:lnTo>
                    <a:pt x="29286" y="160728"/>
                  </a:lnTo>
                  <a:lnTo>
                    <a:pt x="30041" y="149223"/>
                  </a:lnTo>
                  <a:lnTo>
                    <a:pt x="31713" y="136878"/>
                  </a:lnTo>
                  <a:lnTo>
                    <a:pt x="33997" y="123973"/>
                  </a:lnTo>
                  <a:lnTo>
                    <a:pt x="36688" y="110696"/>
                  </a:lnTo>
                  <a:lnTo>
                    <a:pt x="40819" y="98339"/>
                  </a:lnTo>
                  <a:lnTo>
                    <a:pt x="45911" y="86594"/>
                  </a:lnTo>
                  <a:lnTo>
                    <a:pt x="51642" y="75259"/>
                  </a:lnTo>
                  <a:lnTo>
                    <a:pt x="60138" y="67702"/>
                  </a:lnTo>
                  <a:lnTo>
                    <a:pt x="70476" y="62664"/>
                  </a:lnTo>
                  <a:lnTo>
                    <a:pt x="82042" y="59305"/>
                  </a:lnTo>
                  <a:lnTo>
                    <a:pt x="92091" y="59404"/>
                  </a:lnTo>
                  <a:lnTo>
                    <a:pt x="101127" y="61807"/>
                  </a:lnTo>
                  <a:lnTo>
                    <a:pt x="109488" y="65746"/>
                  </a:lnTo>
                  <a:lnTo>
                    <a:pt x="117400" y="73046"/>
                  </a:lnTo>
                  <a:lnTo>
                    <a:pt x="125011" y="82588"/>
                  </a:lnTo>
                  <a:lnTo>
                    <a:pt x="132423" y="93623"/>
                  </a:lnTo>
                  <a:lnTo>
                    <a:pt x="138532" y="105654"/>
                  </a:lnTo>
                  <a:lnTo>
                    <a:pt x="143774" y="118350"/>
                  </a:lnTo>
                  <a:lnTo>
                    <a:pt x="148437" y="131488"/>
                  </a:lnTo>
                  <a:lnTo>
                    <a:pt x="152715" y="146090"/>
                  </a:lnTo>
                  <a:lnTo>
                    <a:pt x="156735" y="161668"/>
                  </a:lnTo>
                  <a:lnTo>
                    <a:pt x="160584" y="177896"/>
                  </a:lnTo>
                  <a:lnTo>
                    <a:pt x="163149" y="193389"/>
                  </a:lnTo>
                  <a:lnTo>
                    <a:pt x="164860" y="208393"/>
                  </a:lnTo>
                  <a:lnTo>
                    <a:pt x="166000" y="223069"/>
                  </a:lnTo>
                  <a:lnTo>
                    <a:pt x="166761" y="227011"/>
                  </a:lnTo>
                  <a:lnTo>
                    <a:pt x="167267" y="223795"/>
                  </a:lnTo>
                  <a:lnTo>
                    <a:pt x="167605" y="215808"/>
                  </a:lnTo>
                  <a:lnTo>
                    <a:pt x="168999" y="205809"/>
                  </a:lnTo>
                  <a:lnTo>
                    <a:pt x="171097" y="194469"/>
                  </a:lnTo>
                  <a:lnTo>
                    <a:pt x="173665" y="182234"/>
                  </a:lnTo>
                  <a:lnTo>
                    <a:pt x="178882" y="169403"/>
                  </a:lnTo>
                  <a:lnTo>
                    <a:pt x="185866" y="156175"/>
                  </a:lnTo>
                  <a:lnTo>
                    <a:pt x="194028" y="142681"/>
                  </a:lnTo>
                  <a:lnTo>
                    <a:pt x="201806" y="131348"/>
                  </a:lnTo>
                  <a:lnTo>
                    <a:pt x="209329" y="121456"/>
                  </a:lnTo>
                  <a:lnTo>
                    <a:pt x="216682" y="112523"/>
                  </a:lnTo>
                  <a:lnTo>
                    <a:pt x="225089" y="104231"/>
                  </a:lnTo>
                  <a:lnTo>
                    <a:pt x="234200" y="96366"/>
                  </a:lnTo>
                  <a:lnTo>
                    <a:pt x="243780" y="88785"/>
                  </a:lnTo>
                  <a:lnTo>
                    <a:pt x="254841" y="83731"/>
                  </a:lnTo>
                  <a:lnTo>
                    <a:pt x="266889" y="80362"/>
                  </a:lnTo>
                  <a:lnTo>
                    <a:pt x="279596" y="78116"/>
                  </a:lnTo>
                  <a:lnTo>
                    <a:pt x="291573" y="78956"/>
                  </a:lnTo>
                  <a:lnTo>
                    <a:pt x="303064" y="81853"/>
                  </a:lnTo>
                  <a:lnTo>
                    <a:pt x="314230" y="86122"/>
                  </a:lnTo>
                  <a:lnTo>
                    <a:pt x="324012" y="93642"/>
                  </a:lnTo>
                  <a:lnTo>
                    <a:pt x="332870" y="103330"/>
                  </a:lnTo>
                  <a:lnTo>
                    <a:pt x="341112" y="114463"/>
                  </a:lnTo>
                  <a:lnTo>
                    <a:pt x="347776" y="126560"/>
                  </a:lnTo>
                  <a:lnTo>
                    <a:pt x="353387" y="139298"/>
                  </a:lnTo>
                  <a:lnTo>
                    <a:pt x="362738" y="164749"/>
                  </a:lnTo>
                  <a:lnTo>
                    <a:pt x="370790" y="187747"/>
                  </a:lnTo>
                  <a:lnTo>
                    <a:pt x="373404" y="199957"/>
                  </a:lnTo>
                  <a:lnTo>
                    <a:pt x="375147" y="212771"/>
                  </a:lnTo>
                  <a:lnTo>
                    <a:pt x="376309" y="225988"/>
                  </a:lnTo>
                  <a:lnTo>
                    <a:pt x="378253" y="239474"/>
                  </a:lnTo>
                  <a:lnTo>
                    <a:pt x="380717" y="253140"/>
                  </a:lnTo>
                  <a:lnTo>
                    <a:pt x="389151" y="31552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2482153" y="5180039"/>
              <a:ext cx="168282" cy="247042"/>
            </a:xfrm>
            <a:custGeom>
              <a:avLst/>
              <a:gdLst/>
              <a:ahLst/>
              <a:cxnLst/>
              <a:rect l="0" t="0" r="0" b="0"/>
              <a:pathLst>
                <a:path w="168282" h="247042">
                  <a:moveTo>
                    <a:pt x="0" y="57725"/>
                  </a:moveTo>
                  <a:lnTo>
                    <a:pt x="58556" y="57725"/>
                  </a:lnTo>
                  <a:lnTo>
                    <a:pt x="70590" y="56556"/>
                  </a:lnTo>
                  <a:lnTo>
                    <a:pt x="82119" y="54608"/>
                  </a:lnTo>
                  <a:lnTo>
                    <a:pt x="93310" y="52141"/>
                  </a:lnTo>
                  <a:lnTo>
                    <a:pt x="103109" y="48159"/>
                  </a:lnTo>
                  <a:lnTo>
                    <a:pt x="111978" y="43167"/>
                  </a:lnTo>
                  <a:lnTo>
                    <a:pt x="120228" y="37502"/>
                  </a:lnTo>
                  <a:lnTo>
                    <a:pt x="124560" y="30220"/>
                  </a:lnTo>
                  <a:lnTo>
                    <a:pt x="126279" y="21858"/>
                  </a:lnTo>
                  <a:lnTo>
                    <a:pt x="126256" y="12779"/>
                  </a:lnTo>
                  <a:lnTo>
                    <a:pt x="121567" y="6726"/>
                  </a:lnTo>
                  <a:lnTo>
                    <a:pt x="113766" y="2690"/>
                  </a:lnTo>
                  <a:lnTo>
                    <a:pt x="103891" y="0"/>
                  </a:lnTo>
                  <a:lnTo>
                    <a:pt x="93801" y="1712"/>
                  </a:lnTo>
                  <a:lnTo>
                    <a:pt x="83570" y="6359"/>
                  </a:lnTo>
                  <a:lnTo>
                    <a:pt x="73242" y="12964"/>
                  </a:lnTo>
                  <a:lnTo>
                    <a:pt x="64020" y="20872"/>
                  </a:lnTo>
                  <a:lnTo>
                    <a:pt x="55535" y="29650"/>
                  </a:lnTo>
                  <a:lnTo>
                    <a:pt x="47541" y="39009"/>
                  </a:lnTo>
                  <a:lnTo>
                    <a:pt x="43380" y="51090"/>
                  </a:lnTo>
                  <a:lnTo>
                    <a:pt x="41775" y="64988"/>
                  </a:lnTo>
                  <a:lnTo>
                    <a:pt x="41873" y="80096"/>
                  </a:lnTo>
                  <a:lnTo>
                    <a:pt x="44276" y="94843"/>
                  </a:lnTo>
                  <a:lnTo>
                    <a:pt x="48215" y="109348"/>
                  </a:lnTo>
                  <a:lnTo>
                    <a:pt x="53179" y="123693"/>
                  </a:lnTo>
                  <a:lnTo>
                    <a:pt x="58825" y="135594"/>
                  </a:lnTo>
                  <a:lnTo>
                    <a:pt x="64926" y="145864"/>
                  </a:lnTo>
                  <a:lnTo>
                    <a:pt x="71331" y="155049"/>
                  </a:lnTo>
                  <a:lnTo>
                    <a:pt x="97095" y="190309"/>
                  </a:lnTo>
                  <a:lnTo>
                    <a:pt x="107969" y="202208"/>
                  </a:lnTo>
                  <a:lnTo>
                    <a:pt x="119893" y="213647"/>
                  </a:lnTo>
                  <a:lnTo>
                    <a:pt x="168281" y="24704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1525051" y="5300869"/>
              <a:ext cx="1009691" cy="178223"/>
            </a:xfrm>
            <a:custGeom>
              <a:avLst/>
              <a:gdLst/>
              <a:ahLst/>
              <a:cxnLst/>
              <a:rect l="0" t="0" r="0" b="0"/>
              <a:pathLst>
                <a:path w="1009691" h="178223">
                  <a:moveTo>
                    <a:pt x="0" y="0"/>
                  </a:moveTo>
                  <a:lnTo>
                    <a:pt x="22334" y="5584"/>
                  </a:lnTo>
                  <a:lnTo>
                    <a:pt x="32419" y="8397"/>
                  </a:lnTo>
                  <a:lnTo>
                    <a:pt x="52973" y="14639"/>
                  </a:lnTo>
                  <a:lnTo>
                    <a:pt x="66868" y="17940"/>
                  </a:lnTo>
                  <a:lnTo>
                    <a:pt x="83144" y="21309"/>
                  </a:lnTo>
                  <a:lnTo>
                    <a:pt x="101005" y="24724"/>
                  </a:lnTo>
                  <a:lnTo>
                    <a:pt x="133317" y="31634"/>
                  </a:lnTo>
                  <a:lnTo>
                    <a:pt x="192149" y="45593"/>
                  </a:lnTo>
                  <a:lnTo>
                    <a:pt x="234694" y="56099"/>
                  </a:lnTo>
                  <a:lnTo>
                    <a:pt x="265968" y="63108"/>
                  </a:lnTo>
                  <a:lnTo>
                    <a:pt x="282488" y="66613"/>
                  </a:lnTo>
                  <a:lnTo>
                    <a:pt x="299345" y="71287"/>
                  </a:lnTo>
                  <a:lnTo>
                    <a:pt x="316425" y="76740"/>
                  </a:lnTo>
                  <a:lnTo>
                    <a:pt x="333656" y="82713"/>
                  </a:lnTo>
                  <a:lnTo>
                    <a:pt x="350986" y="86695"/>
                  </a:lnTo>
                  <a:lnTo>
                    <a:pt x="368382" y="89349"/>
                  </a:lnTo>
                  <a:lnTo>
                    <a:pt x="385823" y="91119"/>
                  </a:lnTo>
                  <a:lnTo>
                    <a:pt x="403293" y="94636"/>
                  </a:lnTo>
                  <a:lnTo>
                    <a:pt x="420783" y="99318"/>
                  </a:lnTo>
                  <a:lnTo>
                    <a:pt x="438286" y="104777"/>
                  </a:lnTo>
                  <a:lnTo>
                    <a:pt x="456966" y="109584"/>
                  </a:lnTo>
                  <a:lnTo>
                    <a:pt x="476432" y="113958"/>
                  </a:lnTo>
                  <a:lnTo>
                    <a:pt x="552470" y="129374"/>
                  </a:lnTo>
                  <a:lnTo>
                    <a:pt x="668031" y="150722"/>
                  </a:lnTo>
                  <a:lnTo>
                    <a:pt x="686090" y="153070"/>
                  </a:lnTo>
                  <a:lnTo>
                    <a:pt x="703973" y="154635"/>
                  </a:lnTo>
                  <a:lnTo>
                    <a:pt x="721738" y="155678"/>
                  </a:lnTo>
                  <a:lnTo>
                    <a:pt x="739424" y="157542"/>
                  </a:lnTo>
                  <a:lnTo>
                    <a:pt x="757058" y="159953"/>
                  </a:lnTo>
                  <a:lnTo>
                    <a:pt x="792233" y="165749"/>
                  </a:lnTo>
                  <a:lnTo>
                    <a:pt x="827343" y="172220"/>
                  </a:lnTo>
                  <a:lnTo>
                    <a:pt x="843718" y="174413"/>
                  </a:lnTo>
                  <a:lnTo>
                    <a:pt x="874377" y="176850"/>
                  </a:lnTo>
                  <a:lnTo>
                    <a:pt x="891434" y="177500"/>
                  </a:lnTo>
                  <a:lnTo>
                    <a:pt x="929085" y="178222"/>
                  </a:lnTo>
                  <a:lnTo>
                    <a:pt x="946604" y="177246"/>
                  </a:lnTo>
                  <a:lnTo>
                    <a:pt x="962958" y="175426"/>
                  </a:lnTo>
                  <a:lnTo>
                    <a:pt x="1009690" y="1682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2103519" y="5595362"/>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1974142" y="5490186"/>
              <a:ext cx="203001" cy="347082"/>
            </a:xfrm>
            <a:custGeom>
              <a:avLst/>
              <a:gdLst/>
              <a:ahLst/>
              <a:cxnLst/>
              <a:rect l="0" t="0" r="0" b="0"/>
              <a:pathLst>
                <a:path w="203001" h="347082">
                  <a:moveTo>
                    <a:pt x="108342" y="0"/>
                  </a:moveTo>
                  <a:lnTo>
                    <a:pt x="91592" y="5583"/>
                  </a:lnTo>
                  <a:lnTo>
                    <a:pt x="84320" y="9565"/>
                  </a:lnTo>
                  <a:lnTo>
                    <a:pt x="77135" y="14557"/>
                  </a:lnTo>
                  <a:lnTo>
                    <a:pt x="70008" y="20222"/>
                  </a:lnTo>
                  <a:lnTo>
                    <a:pt x="61751" y="26336"/>
                  </a:lnTo>
                  <a:lnTo>
                    <a:pt x="43227" y="39362"/>
                  </a:lnTo>
                  <a:lnTo>
                    <a:pt x="34548" y="48446"/>
                  </a:lnTo>
                  <a:lnTo>
                    <a:pt x="26425" y="59176"/>
                  </a:lnTo>
                  <a:lnTo>
                    <a:pt x="18672" y="71003"/>
                  </a:lnTo>
                  <a:lnTo>
                    <a:pt x="12335" y="83562"/>
                  </a:lnTo>
                  <a:lnTo>
                    <a:pt x="6941" y="96610"/>
                  </a:lnTo>
                  <a:lnTo>
                    <a:pt x="2177" y="109983"/>
                  </a:lnTo>
                  <a:lnTo>
                    <a:pt x="170" y="122404"/>
                  </a:lnTo>
                  <a:lnTo>
                    <a:pt x="0" y="134191"/>
                  </a:lnTo>
                  <a:lnTo>
                    <a:pt x="1055" y="145554"/>
                  </a:lnTo>
                  <a:lnTo>
                    <a:pt x="4096" y="155467"/>
                  </a:lnTo>
                  <a:lnTo>
                    <a:pt x="8461" y="164413"/>
                  </a:lnTo>
                  <a:lnTo>
                    <a:pt x="13707" y="172715"/>
                  </a:lnTo>
                  <a:lnTo>
                    <a:pt x="20711" y="179417"/>
                  </a:lnTo>
                  <a:lnTo>
                    <a:pt x="28886" y="185054"/>
                  </a:lnTo>
                  <a:lnTo>
                    <a:pt x="37842" y="189981"/>
                  </a:lnTo>
                  <a:lnTo>
                    <a:pt x="48487" y="192097"/>
                  </a:lnTo>
                  <a:lnTo>
                    <a:pt x="60259" y="192339"/>
                  </a:lnTo>
                  <a:lnTo>
                    <a:pt x="72780" y="191332"/>
                  </a:lnTo>
                  <a:lnTo>
                    <a:pt x="83466" y="187154"/>
                  </a:lnTo>
                  <a:lnTo>
                    <a:pt x="92926" y="180863"/>
                  </a:lnTo>
                  <a:lnTo>
                    <a:pt x="101571" y="173164"/>
                  </a:lnTo>
                  <a:lnTo>
                    <a:pt x="117408" y="158376"/>
                  </a:lnTo>
                  <a:lnTo>
                    <a:pt x="124904" y="151160"/>
                  </a:lnTo>
                  <a:lnTo>
                    <a:pt x="131070" y="142844"/>
                  </a:lnTo>
                  <a:lnTo>
                    <a:pt x="136348" y="133793"/>
                  </a:lnTo>
                  <a:lnTo>
                    <a:pt x="141037" y="124254"/>
                  </a:lnTo>
                  <a:lnTo>
                    <a:pt x="145330" y="114389"/>
                  </a:lnTo>
                  <a:lnTo>
                    <a:pt x="149362" y="104306"/>
                  </a:lnTo>
                  <a:lnTo>
                    <a:pt x="153218" y="94078"/>
                  </a:lnTo>
                  <a:lnTo>
                    <a:pt x="154620" y="90766"/>
                  </a:lnTo>
                  <a:lnTo>
                    <a:pt x="153061" y="96434"/>
                  </a:lnTo>
                  <a:lnTo>
                    <a:pt x="145614" y="124919"/>
                  </a:lnTo>
                  <a:lnTo>
                    <a:pt x="144876" y="137036"/>
                  </a:lnTo>
                  <a:lnTo>
                    <a:pt x="145553" y="149789"/>
                  </a:lnTo>
                  <a:lnTo>
                    <a:pt x="147173" y="162965"/>
                  </a:lnTo>
                  <a:lnTo>
                    <a:pt x="148253" y="176423"/>
                  </a:lnTo>
                  <a:lnTo>
                    <a:pt x="148972" y="190070"/>
                  </a:lnTo>
                  <a:lnTo>
                    <a:pt x="149452" y="203842"/>
                  </a:lnTo>
                  <a:lnTo>
                    <a:pt x="150941" y="218867"/>
                  </a:lnTo>
                  <a:lnTo>
                    <a:pt x="153102" y="234727"/>
                  </a:lnTo>
                  <a:lnTo>
                    <a:pt x="155711" y="251143"/>
                  </a:lnTo>
                  <a:lnTo>
                    <a:pt x="159788" y="266761"/>
                  </a:lnTo>
                  <a:lnTo>
                    <a:pt x="164843" y="281848"/>
                  </a:lnTo>
                  <a:lnTo>
                    <a:pt x="170551" y="296581"/>
                  </a:lnTo>
                  <a:lnTo>
                    <a:pt x="176693" y="308740"/>
                  </a:lnTo>
                  <a:lnTo>
                    <a:pt x="183125" y="319183"/>
                  </a:lnTo>
                  <a:lnTo>
                    <a:pt x="203000" y="34708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2313871" y="5542774"/>
              <a:ext cx="84142" cy="336564"/>
            </a:xfrm>
            <a:custGeom>
              <a:avLst/>
              <a:gdLst/>
              <a:ahLst/>
              <a:cxnLst/>
              <a:rect l="0" t="0" r="0" b="0"/>
              <a:pathLst>
                <a:path w="84142" h="336564">
                  <a:moveTo>
                    <a:pt x="0" y="0"/>
                  </a:moveTo>
                  <a:lnTo>
                    <a:pt x="0" y="22333"/>
                  </a:lnTo>
                  <a:lnTo>
                    <a:pt x="1169" y="32419"/>
                  </a:lnTo>
                  <a:lnTo>
                    <a:pt x="3117" y="42647"/>
                  </a:lnTo>
                  <a:lnTo>
                    <a:pt x="5584" y="52973"/>
                  </a:lnTo>
                  <a:lnTo>
                    <a:pt x="14639" y="95422"/>
                  </a:lnTo>
                  <a:lnTo>
                    <a:pt x="21309" y="131225"/>
                  </a:lnTo>
                  <a:lnTo>
                    <a:pt x="24724" y="150589"/>
                  </a:lnTo>
                  <a:lnTo>
                    <a:pt x="29337" y="169341"/>
                  </a:lnTo>
                  <a:lnTo>
                    <a:pt x="34750" y="187686"/>
                  </a:lnTo>
                  <a:lnTo>
                    <a:pt x="40696" y="205759"/>
                  </a:lnTo>
                  <a:lnTo>
                    <a:pt x="45829" y="223651"/>
                  </a:lnTo>
                  <a:lnTo>
                    <a:pt x="50419" y="241422"/>
                  </a:lnTo>
                  <a:lnTo>
                    <a:pt x="54648" y="259112"/>
                  </a:lnTo>
                  <a:lnTo>
                    <a:pt x="58636" y="274412"/>
                  </a:lnTo>
                  <a:lnTo>
                    <a:pt x="62463" y="288117"/>
                  </a:lnTo>
                  <a:lnTo>
                    <a:pt x="84141" y="33656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2482153" y="5563809"/>
              <a:ext cx="21036" cy="420705"/>
            </a:xfrm>
            <a:custGeom>
              <a:avLst/>
              <a:gdLst/>
              <a:ahLst/>
              <a:cxnLst/>
              <a:rect l="0" t="0" r="0" b="0"/>
              <a:pathLst>
                <a:path w="21036" h="420705">
                  <a:moveTo>
                    <a:pt x="0" y="0"/>
                  </a:moveTo>
                  <a:lnTo>
                    <a:pt x="0" y="27917"/>
                  </a:lnTo>
                  <a:lnTo>
                    <a:pt x="1169" y="41984"/>
                  </a:lnTo>
                  <a:lnTo>
                    <a:pt x="3116" y="57205"/>
                  </a:lnTo>
                  <a:lnTo>
                    <a:pt x="5583" y="73195"/>
                  </a:lnTo>
                  <a:lnTo>
                    <a:pt x="7228" y="89699"/>
                  </a:lnTo>
                  <a:lnTo>
                    <a:pt x="8325" y="106544"/>
                  </a:lnTo>
                  <a:lnTo>
                    <a:pt x="9055" y="123617"/>
                  </a:lnTo>
                  <a:lnTo>
                    <a:pt x="9868" y="158170"/>
                  </a:lnTo>
                  <a:lnTo>
                    <a:pt x="10479" y="295132"/>
                  </a:lnTo>
                  <a:lnTo>
                    <a:pt x="11661" y="314786"/>
                  </a:lnTo>
                  <a:lnTo>
                    <a:pt x="13617" y="333731"/>
                  </a:lnTo>
                  <a:lnTo>
                    <a:pt x="21035" y="42070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 name="Group 37"/>
          <p:cNvGrpSpPr/>
          <p:nvPr/>
        </p:nvGrpSpPr>
        <p:grpSpPr>
          <a:xfrm>
            <a:off x="3533912" y="5058964"/>
            <a:ext cx="578470" cy="778304"/>
            <a:chOff x="3533912" y="5058964"/>
            <a:chExt cx="578470" cy="778304"/>
          </a:xfrm>
        </p:grpSpPr>
        <p:sp>
          <p:nvSpPr>
            <p:cNvPr id="31" name="Freeform 30"/>
            <p:cNvSpPr/>
            <p:nvPr/>
          </p:nvSpPr>
          <p:spPr>
            <a:xfrm>
              <a:off x="3649606" y="5069482"/>
              <a:ext cx="21036" cy="273459"/>
            </a:xfrm>
            <a:custGeom>
              <a:avLst/>
              <a:gdLst/>
              <a:ahLst/>
              <a:cxnLst/>
              <a:rect l="0" t="0" r="0" b="0"/>
              <a:pathLst>
                <a:path w="21036" h="273459">
                  <a:moveTo>
                    <a:pt x="0" y="0"/>
                  </a:moveTo>
                  <a:lnTo>
                    <a:pt x="5584" y="22333"/>
                  </a:lnTo>
                  <a:lnTo>
                    <a:pt x="7228" y="34756"/>
                  </a:lnTo>
                  <a:lnTo>
                    <a:pt x="8325" y="48880"/>
                  </a:lnTo>
                  <a:lnTo>
                    <a:pt x="9056" y="64139"/>
                  </a:lnTo>
                  <a:lnTo>
                    <a:pt x="8374" y="78987"/>
                  </a:lnTo>
                  <a:lnTo>
                    <a:pt x="6752" y="93560"/>
                  </a:lnTo>
                  <a:lnTo>
                    <a:pt x="4501" y="107950"/>
                  </a:lnTo>
                  <a:lnTo>
                    <a:pt x="3001" y="123386"/>
                  </a:lnTo>
                  <a:lnTo>
                    <a:pt x="2001" y="139519"/>
                  </a:lnTo>
                  <a:lnTo>
                    <a:pt x="1334" y="156118"/>
                  </a:lnTo>
                  <a:lnTo>
                    <a:pt x="2058" y="170690"/>
                  </a:lnTo>
                  <a:lnTo>
                    <a:pt x="3709" y="183911"/>
                  </a:lnTo>
                  <a:lnTo>
                    <a:pt x="5979" y="196231"/>
                  </a:lnTo>
                  <a:lnTo>
                    <a:pt x="7492" y="209118"/>
                  </a:lnTo>
                  <a:lnTo>
                    <a:pt x="8500" y="222384"/>
                  </a:lnTo>
                  <a:lnTo>
                    <a:pt x="21035" y="27345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3777713" y="5058964"/>
              <a:ext cx="166387" cy="168283"/>
            </a:xfrm>
            <a:custGeom>
              <a:avLst/>
              <a:gdLst/>
              <a:ahLst/>
              <a:cxnLst/>
              <a:rect l="0" t="0" r="0" b="0"/>
              <a:pathLst>
                <a:path w="166387" h="168283">
                  <a:moveTo>
                    <a:pt x="19140" y="0"/>
                  </a:moveTo>
                  <a:lnTo>
                    <a:pt x="4501" y="58556"/>
                  </a:lnTo>
                  <a:lnTo>
                    <a:pt x="2369" y="71759"/>
                  </a:lnTo>
                  <a:lnTo>
                    <a:pt x="947" y="85235"/>
                  </a:lnTo>
                  <a:lnTo>
                    <a:pt x="0" y="98894"/>
                  </a:lnTo>
                  <a:lnTo>
                    <a:pt x="4042" y="108000"/>
                  </a:lnTo>
                  <a:lnTo>
                    <a:pt x="11412" y="114071"/>
                  </a:lnTo>
                  <a:lnTo>
                    <a:pt x="21000" y="118118"/>
                  </a:lnTo>
                  <a:lnTo>
                    <a:pt x="30897" y="121984"/>
                  </a:lnTo>
                  <a:lnTo>
                    <a:pt x="51243" y="129397"/>
                  </a:lnTo>
                  <a:lnTo>
                    <a:pt x="62746" y="134178"/>
                  </a:lnTo>
                  <a:lnTo>
                    <a:pt x="75089" y="139703"/>
                  </a:lnTo>
                  <a:lnTo>
                    <a:pt x="87992" y="145724"/>
                  </a:lnTo>
                  <a:lnTo>
                    <a:pt x="101268" y="150906"/>
                  </a:lnTo>
                  <a:lnTo>
                    <a:pt x="114794" y="155529"/>
                  </a:lnTo>
                  <a:lnTo>
                    <a:pt x="166386" y="16828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3965172" y="5069482"/>
              <a:ext cx="10481" cy="294494"/>
            </a:xfrm>
            <a:custGeom>
              <a:avLst/>
              <a:gdLst/>
              <a:ahLst/>
              <a:cxnLst/>
              <a:rect l="0" t="0" r="0" b="0"/>
              <a:pathLst>
                <a:path w="10481" h="294494">
                  <a:moveTo>
                    <a:pt x="10480" y="0"/>
                  </a:moveTo>
                  <a:lnTo>
                    <a:pt x="4896" y="16750"/>
                  </a:lnTo>
                  <a:lnTo>
                    <a:pt x="3252" y="27527"/>
                  </a:lnTo>
                  <a:lnTo>
                    <a:pt x="2155" y="40555"/>
                  </a:lnTo>
                  <a:lnTo>
                    <a:pt x="1424" y="55084"/>
                  </a:lnTo>
                  <a:lnTo>
                    <a:pt x="612" y="83692"/>
                  </a:lnTo>
                  <a:lnTo>
                    <a:pt x="0" y="187862"/>
                  </a:lnTo>
                  <a:lnTo>
                    <a:pt x="1156" y="203539"/>
                  </a:lnTo>
                  <a:lnTo>
                    <a:pt x="3095" y="218665"/>
                  </a:lnTo>
                  <a:lnTo>
                    <a:pt x="10480" y="29449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3533912" y="5385010"/>
              <a:ext cx="578470" cy="42071"/>
            </a:xfrm>
            <a:custGeom>
              <a:avLst/>
              <a:gdLst/>
              <a:ahLst/>
              <a:cxnLst/>
              <a:rect l="0" t="0" r="0" b="0"/>
              <a:pathLst>
                <a:path w="578470" h="42071">
                  <a:moveTo>
                    <a:pt x="0" y="0"/>
                  </a:moveTo>
                  <a:lnTo>
                    <a:pt x="16751" y="5583"/>
                  </a:lnTo>
                  <a:lnTo>
                    <a:pt x="26359" y="7228"/>
                  </a:lnTo>
                  <a:lnTo>
                    <a:pt x="37440" y="8325"/>
                  </a:lnTo>
                  <a:lnTo>
                    <a:pt x="49501" y="9056"/>
                  </a:lnTo>
                  <a:lnTo>
                    <a:pt x="78484" y="9868"/>
                  </a:lnTo>
                  <a:lnTo>
                    <a:pt x="375613" y="10517"/>
                  </a:lnTo>
                  <a:lnTo>
                    <a:pt x="392981" y="11686"/>
                  </a:lnTo>
                  <a:lnTo>
                    <a:pt x="410403" y="13634"/>
                  </a:lnTo>
                  <a:lnTo>
                    <a:pt x="427860" y="16101"/>
                  </a:lnTo>
                  <a:lnTo>
                    <a:pt x="444173" y="18914"/>
                  </a:lnTo>
                  <a:lnTo>
                    <a:pt x="459722" y="21958"/>
                  </a:lnTo>
                  <a:lnTo>
                    <a:pt x="474763" y="25157"/>
                  </a:lnTo>
                  <a:lnTo>
                    <a:pt x="489465" y="27289"/>
                  </a:lnTo>
                  <a:lnTo>
                    <a:pt x="503941" y="28710"/>
                  </a:lnTo>
                  <a:lnTo>
                    <a:pt x="518266" y="29657"/>
                  </a:lnTo>
                  <a:lnTo>
                    <a:pt x="531322" y="31458"/>
                  </a:lnTo>
                  <a:lnTo>
                    <a:pt x="543531" y="33827"/>
                  </a:lnTo>
                  <a:lnTo>
                    <a:pt x="578469" y="4207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3651792" y="5522172"/>
              <a:ext cx="205080" cy="304578"/>
            </a:xfrm>
            <a:custGeom>
              <a:avLst/>
              <a:gdLst/>
              <a:ahLst/>
              <a:cxnLst/>
              <a:rect l="0" t="0" r="0" b="0"/>
              <a:pathLst>
                <a:path w="205080" h="304578">
                  <a:moveTo>
                    <a:pt x="8332" y="10084"/>
                  </a:moveTo>
                  <a:lnTo>
                    <a:pt x="25082" y="4501"/>
                  </a:lnTo>
                  <a:lnTo>
                    <a:pt x="34691" y="2856"/>
                  </a:lnTo>
                  <a:lnTo>
                    <a:pt x="45771" y="1760"/>
                  </a:lnTo>
                  <a:lnTo>
                    <a:pt x="57832" y="1029"/>
                  </a:lnTo>
                  <a:lnTo>
                    <a:pt x="86815" y="217"/>
                  </a:lnTo>
                  <a:lnTo>
                    <a:pt x="102725" y="0"/>
                  </a:lnTo>
                  <a:lnTo>
                    <a:pt x="118005" y="2193"/>
                  </a:lnTo>
                  <a:lnTo>
                    <a:pt x="132867" y="5992"/>
                  </a:lnTo>
                  <a:lnTo>
                    <a:pt x="147449" y="10862"/>
                  </a:lnTo>
                  <a:lnTo>
                    <a:pt x="159507" y="17615"/>
                  </a:lnTo>
                  <a:lnTo>
                    <a:pt x="169884" y="25622"/>
                  </a:lnTo>
                  <a:lnTo>
                    <a:pt x="179139" y="34466"/>
                  </a:lnTo>
                  <a:lnTo>
                    <a:pt x="186477" y="43868"/>
                  </a:lnTo>
                  <a:lnTo>
                    <a:pt x="192538" y="53642"/>
                  </a:lnTo>
                  <a:lnTo>
                    <a:pt x="197748" y="63664"/>
                  </a:lnTo>
                  <a:lnTo>
                    <a:pt x="201220" y="76188"/>
                  </a:lnTo>
                  <a:lnTo>
                    <a:pt x="203536" y="90381"/>
                  </a:lnTo>
                  <a:lnTo>
                    <a:pt x="205079" y="105686"/>
                  </a:lnTo>
                  <a:lnTo>
                    <a:pt x="203771" y="119395"/>
                  </a:lnTo>
                  <a:lnTo>
                    <a:pt x="200562" y="132040"/>
                  </a:lnTo>
                  <a:lnTo>
                    <a:pt x="196085" y="143976"/>
                  </a:lnTo>
                  <a:lnTo>
                    <a:pt x="190763" y="155439"/>
                  </a:lnTo>
                  <a:lnTo>
                    <a:pt x="184878" y="166588"/>
                  </a:lnTo>
                  <a:lnTo>
                    <a:pt x="178617" y="177525"/>
                  </a:lnTo>
                  <a:lnTo>
                    <a:pt x="172106" y="187155"/>
                  </a:lnTo>
                  <a:lnTo>
                    <a:pt x="165428" y="195911"/>
                  </a:lnTo>
                  <a:lnTo>
                    <a:pt x="158639" y="204086"/>
                  </a:lnTo>
                  <a:lnTo>
                    <a:pt x="149438" y="211874"/>
                  </a:lnTo>
                  <a:lnTo>
                    <a:pt x="138630" y="219402"/>
                  </a:lnTo>
                  <a:lnTo>
                    <a:pt x="126750" y="226759"/>
                  </a:lnTo>
                  <a:lnTo>
                    <a:pt x="115324" y="232832"/>
                  </a:lnTo>
                  <a:lnTo>
                    <a:pt x="104201" y="238049"/>
                  </a:lnTo>
                  <a:lnTo>
                    <a:pt x="93280" y="242696"/>
                  </a:lnTo>
                  <a:lnTo>
                    <a:pt x="80156" y="245793"/>
                  </a:lnTo>
                  <a:lnTo>
                    <a:pt x="65564" y="247859"/>
                  </a:lnTo>
                  <a:lnTo>
                    <a:pt x="49992" y="249236"/>
                  </a:lnTo>
                  <a:lnTo>
                    <a:pt x="36105" y="247816"/>
                  </a:lnTo>
                  <a:lnTo>
                    <a:pt x="23342" y="244532"/>
                  </a:lnTo>
                  <a:lnTo>
                    <a:pt x="11327" y="240006"/>
                  </a:lnTo>
                  <a:lnTo>
                    <a:pt x="4485" y="232314"/>
                  </a:lnTo>
                  <a:lnTo>
                    <a:pt x="1093" y="222512"/>
                  </a:lnTo>
                  <a:lnTo>
                    <a:pt x="0" y="211302"/>
                  </a:lnTo>
                  <a:lnTo>
                    <a:pt x="2777" y="202661"/>
                  </a:lnTo>
                  <a:lnTo>
                    <a:pt x="8134" y="195731"/>
                  </a:lnTo>
                  <a:lnTo>
                    <a:pt x="15212" y="189943"/>
                  </a:lnTo>
                  <a:lnTo>
                    <a:pt x="25773" y="187252"/>
                  </a:lnTo>
                  <a:lnTo>
                    <a:pt x="38657" y="186627"/>
                  </a:lnTo>
                  <a:lnTo>
                    <a:pt x="53090" y="187379"/>
                  </a:lnTo>
                  <a:lnTo>
                    <a:pt x="66217" y="190218"/>
                  </a:lnTo>
                  <a:lnTo>
                    <a:pt x="78475" y="194448"/>
                  </a:lnTo>
                  <a:lnTo>
                    <a:pt x="90153" y="199605"/>
                  </a:lnTo>
                  <a:lnTo>
                    <a:pt x="100275" y="205380"/>
                  </a:lnTo>
                  <a:lnTo>
                    <a:pt x="109360" y="211567"/>
                  </a:lnTo>
                  <a:lnTo>
                    <a:pt x="117755" y="218029"/>
                  </a:lnTo>
                  <a:lnTo>
                    <a:pt x="124520" y="227012"/>
                  </a:lnTo>
                  <a:lnTo>
                    <a:pt x="130198" y="237675"/>
                  </a:lnTo>
                  <a:lnTo>
                    <a:pt x="135152" y="249458"/>
                  </a:lnTo>
                  <a:lnTo>
                    <a:pt x="139624" y="260819"/>
                  </a:lnTo>
                  <a:lnTo>
                    <a:pt x="143773" y="271899"/>
                  </a:lnTo>
                  <a:lnTo>
                    <a:pt x="166096" y="30457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3959551" y="5532256"/>
              <a:ext cx="121278" cy="136730"/>
            </a:xfrm>
            <a:custGeom>
              <a:avLst/>
              <a:gdLst/>
              <a:ahLst/>
              <a:cxnLst/>
              <a:rect l="0" t="0" r="0" b="0"/>
              <a:pathLst>
                <a:path w="121278" h="136730">
                  <a:moveTo>
                    <a:pt x="5583" y="0"/>
                  </a:moveTo>
                  <a:lnTo>
                    <a:pt x="5583" y="58557"/>
                  </a:lnTo>
                  <a:lnTo>
                    <a:pt x="4415" y="70591"/>
                  </a:lnTo>
                  <a:lnTo>
                    <a:pt x="2467" y="82119"/>
                  </a:lnTo>
                  <a:lnTo>
                    <a:pt x="0" y="93311"/>
                  </a:lnTo>
                  <a:lnTo>
                    <a:pt x="692" y="98434"/>
                  </a:lnTo>
                  <a:lnTo>
                    <a:pt x="3491" y="99513"/>
                  </a:lnTo>
                  <a:lnTo>
                    <a:pt x="7694" y="97895"/>
                  </a:lnTo>
                  <a:lnTo>
                    <a:pt x="15171" y="96816"/>
                  </a:lnTo>
                  <a:lnTo>
                    <a:pt x="24830" y="96097"/>
                  </a:lnTo>
                  <a:lnTo>
                    <a:pt x="35944" y="95617"/>
                  </a:lnTo>
                  <a:lnTo>
                    <a:pt x="45690" y="97635"/>
                  </a:lnTo>
                  <a:lnTo>
                    <a:pt x="54525" y="101317"/>
                  </a:lnTo>
                  <a:lnTo>
                    <a:pt x="62752" y="106109"/>
                  </a:lnTo>
                  <a:lnTo>
                    <a:pt x="71743" y="110473"/>
                  </a:lnTo>
                  <a:lnTo>
                    <a:pt x="81242" y="114550"/>
                  </a:lnTo>
                  <a:lnTo>
                    <a:pt x="121277" y="13672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4070310" y="5563809"/>
              <a:ext cx="42072" cy="273459"/>
            </a:xfrm>
            <a:custGeom>
              <a:avLst/>
              <a:gdLst/>
              <a:ahLst/>
              <a:cxnLst/>
              <a:rect l="0" t="0" r="0" b="0"/>
              <a:pathLst>
                <a:path w="42072" h="273459">
                  <a:moveTo>
                    <a:pt x="42071" y="0"/>
                  </a:moveTo>
                  <a:lnTo>
                    <a:pt x="36487" y="22334"/>
                  </a:lnTo>
                  <a:lnTo>
                    <a:pt x="30630" y="48880"/>
                  </a:lnTo>
                  <a:lnTo>
                    <a:pt x="27432" y="64140"/>
                  </a:lnTo>
                  <a:lnTo>
                    <a:pt x="25300" y="78987"/>
                  </a:lnTo>
                  <a:lnTo>
                    <a:pt x="23878" y="93560"/>
                  </a:lnTo>
                  <a:lnTo>
                    <a:pt x="22931" y="107950"/>
                  </a:lnTo>
                  <a:lnTo>
                    <a:pt x="21130" y="122217"/>
                  </a:lnTo>
                  <a:lnTo>
                    <a:pt x="18762" y="136403"/>
                  </a:lnTo>
                  <a:lnTo>
                    <a:pt x="16013" y="150536"/>
                  </a:lnTo>
                  <a:lnTo>
                    <a:pt x="14181" y="164631"/>
                  </a:lnTo>
                  <a:lnTo>
                    <a:pt x="12960" y="178703"/>
                  </a:lnTo>
                  <a:lnTo>
                    <a:pt x="12146" y="192759"/>
                  </a:lnTo>
                  <a:lnTo>
                    <a:pt x="10434" y="206803"/>
                  </a:lnTo>
                  <a:lnTo>
                    <a:pt x="0" y="27345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8600" y="0"/>
            <a:ext cx="9423400" cy="2862322"/>
          </a:xfrm>
          <a:prstGeom prst="rect">
            <a:avLst/>
          </a:prstGeom>
          <a:noFill/>
        </p:spPr>
        <p:txBody>
          <a:bodyPr vert="horz" rtlCol="0">
            <a:spAutoFit/>
          </a:bodyPr>
          <a:lstStyle/>
          <a:p>
            <a:r>
              <a:rPr lang="en-US" sz="2700" smtClean="0">
                <a:solidFill>
                  <a:srgbClr val="0000FF"/>
                </a:solidFill>
                <a:latin typeface="Comic Sans MS - 36"/>
              </a:rPr>
              <a:t>You try:</a:t>
            </a:r>
          </a:p>
          <a:p>
            <a:r>
              <a:rPr lang="en-US" sz="2700" smtClean="0">
                <a:solidFill>
                  <a:srgbClr val="0000FF"/>
                </a:solidFill>
                <a:latin typeface="Comic Sans MS - 36"/>
              </a:rPr>
              <a:t>D</a:t>
            </a:r>
            <a:r>
              <a:rPr lang="en-US" sz="2100" smtClean="0">
                <a:solidFill>
                  <a:srgbClr val="0000FF"/>
                </a:solidFill>
                <a:latin typeface="Comic Sans MS - 28"/>
              </a:rPr>
              <a:t>erek and his brother decide to combine iTunes songs. Derek has 44 songs and his brother has 52 songs. Find the ratios below.</a:t>
            </a:r>
          </a:p>
          <a:p>
            <a:endParaRPr lang="en-US" sz="2100" smtClean="0">
              <a:solidFill>
                <a:srgbClr val="0000FF"/>
              </a:solidFill>
              <a:latin typeface="Comic Sans MS - 28"/>
            </a:endParaRPr>
          </a:p>
          <a:p>
            <a:r>
              <a:rPr lang="en-US" sz="2100" smtClean="0">
                <a:solidFill>
                  <a:srgbClr val="0000FF"/>
                </a:solidFill>
                <a:latin typeface="Comic Sans MS - 28"/>
              </a:rPr>
              <a:t>1. The number of Derek's songs to the number of his brother's songs.</a:t>
            </a:r>
          </a:p>
          <a:p>
            <a:endParaRPr lang="en-US" sz="2100" smtClean="0">
              <a:solidFill>
                <a:srgbClr val="0000FF"/>
              </a:solidFill>
              <a:latin typeface="Comic Sans MS - 28"/>
            </a:endParaRPr>
          </a:p>
          <a:p>
            <a:r>
              <a:rPr lang="en-US" sz="2100" smtClean="0">
                <a:solidFill>
                  <a:srgbClr val="0000FF"/>
                </a:solidFill>
                <a:latin typeface="Comic Sans MS - 28"/>
              </a:rPr>
              <a:t>2. The number of Derek's songs to the number of songs in the entire collection.</a:t>
            </a:r>
            <a:endParaRPr lang="en-US" sz="2100">
              <a:solidFill>
                <a:srgbClr val="0000FF"/>
              </a:solidFill>
              <a:latin typeface="Comic Sans MS - 28"/>
            </a:endParaRPr>
          </a:p>
        </p:txBody>
      </p:sp>
      <p:grpSp>
        <p:nvGrpSpPr>
          <p:cNvPr id="11" name="Group 10"/>
          <p:cNvGrpSpPr/>
          <p:nvPr/>
        </p:nvGrpSpPr>
        <p:grpSpPr>
          <a:xfrm>
            <a:off x="3439254" y="2955024"/>
            <a:ext cx="546916" cy="799338"/>
            <a:chOff x="3439254" y="2955024"/>
            <a:chExt cx="546916" cy="799338"/>
          </a:xfrm>
        </p:grpSpPr>
        <p:sp>
          <p:nvSpPr>
            <p:cNvPr id="3" name="Freeform 2"/>
            <p:cNvSpPr/>
            <p:nvPr/>
          </p:nvSpPr>
          <p:spPr>
            <a:xfrm>
              <a:off x="3477636" y="2997094"/>
              <a:ext cx="171971" cy="84142"/>
            </a:xfrm>
            <a:custGeom>
              <a:avLst/>
              <a:gdLst/>
              <a:ahLst/>
              <a:cxnLst/>
              <a:rect l="0" t="0" r="0" b="0"/>
              <a:pathLst>
                <a:path w="171971" h="84142">
                  <a:moveTo>
                    <a:pt x="24724" y="0"/>
                  </a:moveTo>
                  <a:lnTo>
                    <a:pt x="0" y="74171"/>
                  </a:lnTo>
                  <a:lnTo>
                    <a:pt x="1230" y="79832"/>
                  </a:lnTo>
                  <a:lnTo>
                    <a:pt x="5555" y="82437"/>
                  </a:lnTo>
                  <a:lnTo>
                    <a:pt x="11945" y="83005"/>
                  </a:lnTo>
                  <a:lnTo>
                    <a:pt x="19710" y="82215"/>
                  </a:lnTo>
                  <a:lnTo>
                    <a:pt x="28393" y="80520"/>
                  </a:lnTo>
                  <a:lnTo>
                    <a:pt x="37687" y="78221"/>
                  </a:lnTo>
                  <a:lnTo>
                    <a:pt x="47390" y="77857"/>
                  </a:lnTo>
                  <a:lnTo>
                    <a:pt x="57364" y="78783"/>
                  </a:lnTo>
                  <a:lnTo>
                    <a:pt x="67519" y="80569"/>
                  </a:lnTo>
                  <a:lnTo>
                    <a:pt x="78963" y="81760"/>
                  </a:lnTo>
                  <a:lnTo>
                    <a:pt x="91268" y="82554"/>
                  </a:lnTo>
                  <a:lnTo>
                    <a:pt x="104145" y="83083"/>
                  </a:lnTo>
                  <a:lnTo>
                    <a:pt x="130919" y="83671"/>
                  </a:lnTo>
                  <a:lnTo>
                    <a:pt x="171970" y="8414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3597018" y="2965542"/>
              <a:ext cx="31554" cy="315529"/>
            </a:xfrm>
            <a:custGeom>
              <a:avLst/>
              <a:gdLst/>
              <a:ahLst/>
              <a:cxnLst/>
              <a:rect l="0" t="0" r="0" b="0"/>
              <a:pathLst>
                <a:path w="31554" h="315529">
                  <a:moveTo>
                    <a:pt x="31553" y="0"/>
                  </a:moveTo>
                  <a:lnTo>
                    <a:pt x="31553" y="104477"/>
                  </a:lnTo>
                  <a:lnTo>
                    <a:pt x="30385" y="121070"/>
                  </a:lnTo>
                  <a:lnTo>
                    <a:pt x="28437" y="137976"/>
                  </a:lnTo>
                  <a:lnTo>
                    <a:pt x="25970" y="155090"/>
                  </a:lnTo>
                  <a:lnTo>
                    <a:pt x="23156" y="170004"/>
                  </a:lnTo>
                  <a:lnTo>
                    <a:pt x="20112" y="183453"/>
                  </a:lnTo>
                  <a:lnTo>
                    <a:pt x="16914" y="195925"/>
                  </a:lnTo>
                  <a:lnTo>
                    <a:pt x="13613" y="207746"/>
                  </a:lnTo>
                  <a:lnTo>
                    <a:pt x="6830" y="230229"/>
                  </a:lnTo>
                  <a:lnTo>
                    <a:pt x="4553" y="242301"/>
                  </a:lnTo>
                  <a:lnTo>
                    <a:pt x="3036" y="255023"/>
                  </a:lnTo>
                  <a:lnTo>
                    <a:pt x="0" y="31552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3713542" y="2976059"/>
              <a:ext cx="125382" cy="89246"/>
            </a:xfrm>
            <a:custGeom>
              <a:avLst/>
              <a:gdLst/>
              <a:ahLst/>
              <a:cxnLst/>
              <a:rect l="0" t="0" r="0" b="0"/>
              <a:pathLst>
                <a:path w="125382" h="89246">
                  <a:moveTo>
                    <a:pt x="30723" y="0"/>
                  </a:moveTo>
                  <a:lnTo>
                    <a:pt x="16083" y="43917"/>
                  </a:lnTo>
                  <a:lnTo>
                    <a:pt x="11614" y="52651"/>
                  </a:lnTo>
                  <a:lnTo>
                    <a:pt x="6297" y="60810"/>
                  </a:lnTo>
                  <a:lnTo>
                    <a:pt x="416" y="68587"/>
                  </a:lnTo>
                  <a:lnTo>
                    <a:pt x="0" y="72603"/>
                  </a:lnTo>
                  <a:lnTo>
                    <a:pt x="3229" y="74112"/>
                  </a:lnTo>
                  <a:lnTo>
                    <a:pt x="8888" y="73949"/>
                  </a:lnTo>
                  <a:lnTo>
                    <a:pt x="16166" y="75009"/>
                  </a:lnTo>
                  <a:lnTo>
                    <a:pt x="24524" y="76885"/>
                  </a:lnTo>
                  <a:lnTo>
                    <a:pt x="33602" y="79303"/>
                  </a:lnTo>
                  <a:lnTo>
                    <a:pt x="53038" y="85107"/>
                  </a:lnTo>
                  <a:lnTo>
                    <a:pt x="63129" y="88291"/>
                  </a:lnTo>
                  <a:lnTo>
                    <a:pt x="73362" y="89245"/>
                  </a:lnTo>
                  <a:lnTo>
                    <a:pt x="83690" y="88712"/>
                  </a:lnTo>
                  <a:lnTo>
                    <a:pt x="125381" y="8414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3849441" y="2955024"/>
              <a:ext cx="21036" cy="315529"/>
            </a:xfrm>
            <a:custGeom>
              <a:avLst/>
              <a:gdLst/>
              <a:ahLst/>
              <a:cxnLst/>
              <a:rect l="0" t="0" r="0" b="0"/>
              <a:pathLst>
                <a:path w="21036" h="315529">
                  <a:moveTo>
                    <a:pt x="21035" y="0"/>
                  </a:moveTo>
                  <a:lnTo>
                    <a:pt x="21035" y="27917"/>
                  </a:lnTo>
                  <a:lnTo>
                    <a:pt x="19866" y="39647"/>
                  </a:lnTo>
                  <a:lnTo>
                    <a:pt x="17918" y="50972"/>
                  </a:lnTo>
                  <a:lnTo>
                    <a:pt x="15451" y="62028"/>
                  </a:lnTo>
                  <a:lnTo>
                    <a:pt x="13806" y="74074"/>
                  </a:lnTo>
                  <a:lnTo>
                    <a:pt x="12710" y="86778"/>
                  </a:lnTo>
                  <a:lnTo>
                    <a:pt x="11979" y="99923"/>
                  </a:lnTo>
                  <a:lnTo>
                    <a:pt x="10323" y="113360"/>
                  </a:lnTo>
                  <a:lnTo>
                    <a:pt x="8051" y="126993"/>
                  </a:lnTo>
                  <a:lnTo>
                    <a:pt x="5367" y="140756"/>
                  </a:lnTo>
                  <a:lnTo>
                    <a:pt x="3578" y="154605"/>
                  </a:lnTo>
                  <a:lnTo>
                    <a:pt x="2385" y="168513"/>
                  </a:lnTo>
                  <a:lnTo>
                    <a:pt x="1590" y="182459"/>
                  </a:lnTo>
                  <a:lnTo>
                    <a:pt x="706" y="213537"/>
                  </a:lnTo>
                  <a:lnTo>
                    <a:pt x="0" y="31552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3439254" y="3323140"/>
              <a:ext cx="504846" cy="31554"/>
            </a:xfrm>
            <a:custGeom>
              <a:avLst/>
              <a:gdLst/>
              <a:ahLst/>
              <a:cxnLst/>
              <a:rect l="0" t="0" r="0" b="0"/>
              <a:pathLst>
                <a:path w="504846" h="31554">
                  <a:moveTo>
                    <a:pt x="0" y="31553"/>
                  </a:moveTo>
                  <a:lnTo>
                    <a:pt x="22334" y="31553"/>
                  </a:lnTo>
                  <a:lnTo>
                    <a:pt x="33587" y="30384"/>
                  </a:lnTo>
                  <a:lnTo>
                    <a:pt x="45764" y="28436"/>
                  </a:lnTo>
                  <a:lnTo>
                    <a:pt x="58556" y="25969"/>
                  </a:lnTo>
                  <a:lnTo>
                    <a:pt x="72928" y="24325"/>
                  </a:lnTo>
                  <a:lnTo>
                    <a:pt x="88352" y="23228"/>
                  </a:lnTo>
                  <a:lnTo>
                    <a:pt x="104478" y="22497"/>
                  </a:lnTo>
                  <a:lnTo>
                    <a:pt x="141093" y="21685"/>
                  </a:lnTo>
                  <a:lnTo>
                    <a:pt x="160673" y="21468"/>
                  </a:lnTo>
                  <a:lnTo>
                    <a:pt x="177233" y="20155"/>
                  </a:lnTo>
                  <a:lnTo>
                    <a:pt x="191779" y="18111"/>
                  </a:lnTo>
                  <a:lnTo>
                    <a:pt x="204982" y="15580"/>
                  </a:lnTo>
                  <a:lnTo>
                    <a:pt x="220795" y="13892"/>
                  </a:lnTo>
                  <a:lnTo>
                    <a:pt x="238349" y="12767"/>
                  </a:lnTo>
                  <a:lnTo>
                    <a:pt x="274215" y="11517"/>
                  </a:lnTo>
                  <a:lnTo>
                    <a:pt x="323024" y="10813"/>
                  </a:lnTo>
                  <a:lnTo>
                    <a:pt x="416107" y="10556"/>
                  </a:lnTo>
                  <a:lnTo>
                    <a:pt x="431663" y="9375"/>
                  </a:lnTo>
                  <a:lnTo>
                    <a:pt x="445539" y="7418"/>
                  </a:lnTo>
                  <a:lnTo>
                    <a:pt x="504845"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3681159" y="3428316"/>
              <a:ext cx="21036" cy="1"/>
            </a:xfrm>
            <a:custGeom>
              <a:avLst/>
              <a:gdLst/>
              <a:ahLst/>
              <a:cxnLst/>
              <a:rect l="0" t="0" r="0" b="0"/>
              <a:pathLst>
                <a:path w="21036" h="1">
                  <a:moveTo>
                    <a:pt x="21035" y="0"/>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3507924" y="3398225"/>
              <a:ext cx="212951" cy="343333"/>
            </a:xfrm>
            <a:custGeom>
              <a:avLst/>
              <a:gdLst/>
              <a:ahLst/>
              <a:cxnLst/>
              <a:rect l="0" t="0" r="0" b="0"/>
              <a:pathLst>
                <a:path w="212951" h="343333">
                  <a:moveTo>
                    <a:pt x="99612" y="9056"/>
                  </a:moveTo>
                  <a:lnTo>
                    <a:pt x="77278" y="3472"/>
                  </a:lnTo>
                  <a:lnTo>
                    <a:pt x="66025" y="1827"/>
                  </a:lnTo>
                  <a:lnTo>
                    <a:pt x="53848" y="731"/>
                  </a:lnTo>
                  <a:lnTo>
                    <a:pt x="41055" y="0"/>
                  </a:lnTo>
                  <a:lnTo>
                    <a:pt x="32527" y="4187"/>
                  </a:lnTo>
                  <a:lnTo>
                    <a:pt x="26842" y="11653"/>
                  </a:lnTo>
                  <a:lnTo>
                    <a:pt x="23051" y="21305"/>
                  </a:lnTo>
                  <a:lnTo>
                    <a:pt x="15724" y="41378"/>
                  </a:lnTo>
                  <a:lnTo>
                    <a:pt x="12134" y="51639"/>
                  </a:lnTo>
                  <a:lnTo>
                    <a:pt x="9740" y="63154"/>
                  </a:lnTo>
                  <a:lnTo>
                    <a:pt x="8145" y="75505"/>
                  </a:lnTo>
                  <a:lnTo>
                    <a:pt x="7081" y="88414"/>
                  </a:lnTo>
                  <a:lnTo>
                    <a:pt x="5203" y="100526"/>
                  </a:lnTo>
                  <a:lnTo>
                    <a:pt x="2783" y="112106"/>
                  </a:lnTo>
                  <a:lnTo>
                    <a:pt x="0" y="123332"/>
                  </a:lnTo>
                  <a:lnTo>
                    <a:pt x="1651" y="129648"/>
                  </a:lnTo>
                  <a:lnTo>
                    <a:pt x="6258" y="132689"/>
                  </a:lnTo>
                  <a:lnTo>
                    <a:pt x="12835" y="133548"/>
                  </a:lnTo>
                  <a:lnTo>
                    <a:pt x="20725" y="132953"/>
                  </a:lnTo>
                  <a:lnTo>
                    <a:pt x="29491" y="131387"/>
                  </a:lnTo>
                  <a:lnTo>
                    <a:pt x="38841" y="129174"/>
                  </a:lnTo>
                  <a:lnTo>
                    <a:pt x="49749" y="127699"/>
                  </a:lnTo>
                  <a:lnTo>
                    <a:pt x="61696" y="126716"/>
                  </a:lnTo>
                  <a:lnTo>
                    <a:pt x="74334" y="126061"/>
                  </a:lnTo>
                  <a:lnTo>
                    <a:pt x="86266" y="126792"/>
                  </a:lnTo>
                  <a:lnTo>
                    <a:pt x="97727" y="128448"/>
                  </a:lnTo>
                  <a:lnTo>
                    <a:pt x="108873" y="130722"/>
                  </a:lnTo>
                  <a:lnTo>
                    <a:pt x="120978" y="134574"/>
                  </a:lnTo>
                  <a:lnTo>
                    <a:pt x="133722" y="139479"/>
                  </a:lnTo>
                  <a:lnTo>
                    <a:pt x="146893" y="145087"/>
                  </a:lnTo>
                  <a:lnTo>
                    <a:pt x="158011" y="151163"/>
                  </a:lnTo>
                  <a:lnTo>
                    <a:pt x="167760" y="157550"/>
                  </a:lnTo>
                  <a:lnTo>
                    <a:pt x="176597" y="164146"/>
                  </a:lnTo>
                  <a:lnTo>
                    <a:pt x="183657" y="172049"/>
                  </a:lnTo>
                  <a:lnTo>
                    <a:pt x="189532" y="180823"/>
                  </a:lnTo>
                  <a:lnTo>
                    <a:pt x="194617" y="190179"/>
                  </a:lnTo>
                  <a:lnTo>
                    <a:pt x="199176" y="199922"/>
                  </a:lnTo>
                  <a:lnTo>
                    <a:pt x="203384" y="209923"/>
                  </a:lnTo>
                  <a:lnTo>
                    <a:pt x="207358" y="220096"/>
                  </a:lnTo>
                  <a:lnTo>
                    <a:pt x="210007" y="231553"/>
                  </a:lnTo>
                  <a:lnTo>
                    <a:pt x="211773" y="243865"/>
                  </a:lnTo>
                  <a:lnTo>
                    <a:pt x="212950" y="256748"/>
                  </a:lnTo>
                  <a:lnTo>
                    <a:pt x="211398" y="267674"/>
                  </a:lnTo>
                  <a:lnTo>
                    <a:pt x="208026" y="277295"/>
                  </a:lnTo>
                  <a:lnTo>
                    <a:pt x="203441" y="286046"/>
                  </a:lnTo>
                  <a:lnTo>
                    <a:pt x="198047" y="294217"/>
                  </a:lnTo>
                  <a:lnTo>
                    <a:pt x="192113" y="302003"/>
                  </a:lnTo>
                  <a:lnTo>
                    <a:pt x="185821" y="309530"/>
                  </a:lnTo>
                  <a:lnTo>
                    <a:pt x="178120" y="315716"/>
                  </a:lnTo>
                  <a:lnTo>
                    <a:pt x="169480" y="321009"/>
                  </a:lnTo>
                  <a:lnTo>
                    <a:pt x="160214" y="325706"/>
                  </a:lnTo>
                  <a:lnTo>
                    <a:pt x="149362" y="330007"/>
                  </a:lnTo>
                  <a:lnTo>
                    <a:pt x="137453" y="334042"/>
                  </a:lnTo>
                  <a:lnTo>
                    <a:pt x="124839" y="337901"/>
                  </a:lnTo>
                  <a:lnTo>
                    <a:pt x="111756" y="340474"/>
                  </a:lnTo>
                  <a:lnTo>
                    <a:pt x="98359" y="342189"/>
                  </a:lnTo>
                  <a:lnTo>
                    <a:pt x="84753" y="343332"/>
                  </a:lnTo>
                  <a:lnTo>
                    <a:pt x="71008" y="342926"/>
                  </a:lnTo>
                  <a:lnTo>
                    <a:pt x="57170" y="341486"/>
                  </a:lnTo>
                  <a:lnTo>
                    <a:pt x="4953" y="33510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754782" y="3462793"/>
              <a:ext cx="231388" cy="291569"/>
            </a:xfrm>
            <a:custGeom>
              <a:avLst/>
              <a:gdLst/>
              <a:ahLst/>
              <a:cxnLst/>
              <a:rect l="0" t="0" r="0" b="0"/>
              <a:pathLst>
                <a:path w="231388" h="291569">
                  <a:moveTo>
                    <a:pt x="0" y="18111"/>
                  </a:moveTo>
                  <a:lnTo>
                    <a:pt x="11167" y="6944"/>
                  </a:lnTo>
                  <a:lnTo>
                    <a:pt x="19131" y="3655"/>
                  </a:lnTo>
                  <a:lnTo>
                    <a:pt x="29115" y="1462"/>
                  </a:lnTo>
                  <a:lnTo>
                    <a:pt x="40445" y="0"/>
                  </a:lnTo>
                  <a:lnTo>
                    <a:pt x="52673" y="194"/>
                  </a:lnTo>
                  <a:lnTo>
                    <a:pt x="65500" y="1492"/>
                  </a:lnTo>
                  <a:lnTo>
                    <a:pt x="78725" y="3526"/>
                  </a:lnTo>
                  <a:lnTo>
                    <a:pt x="91048" y="6050"/>
                  </a:lnTo>
                  <a:lnTo>
                    <a:pt x="102769" y="8902"/>
                  </a:lnTo>
                  <a:lnTo>
                    <a:pt x="114089" y="11972"/>
                  </a:lnTo>
                  <a:lnTo>
                    <a:pt x="126310" y="16355"/>
                  </a:lnTo>
                  <a:lnTo>
                    <a:pt x="139132" y="21615"/>
                  </a:lnTo>
                  <a:lnTo>
                    <a:pt x="152355" y="27459"/>
                  </a:lnTo>
                  <a:lnTo>
                    <a:pt x="163507" y="34860"/>
                  </a:lnTo>
                  <a:lnTo>
                    <a:pt x="173279" y="43301"/>
                  </a:lnTo>
                  <a:lnTo>
                    <a:pt x="182131" y="52433"/>
                  </a:lnTo>
                  <a:lnTo>
                    <a:pt x="188032" y="64365"/>
                  </a:lnTo>
                  <a:lnTo>
                    <a:pt x="191967" y="78163"/>
                  </a:lnTo>
                  <a:lnTo>
                    <a:pt x="194589" y="93204"/>
                  </a:lnTo>
                  <a:lnTo>
                    <a:pt x="194001" y="106738"/>
                  </a:lnTo>
                  <a:lnTo>
                    <a:pt x="191271" y="119266"/>
                  </a:lnTo>
                  <a:lnTo>
                    <a:pt x="187114" y="131124"/>
                  </a:lnTo>
                  <a:lnTo>
                    <a:pt x="182005" y="142535"/>
                  </a:lnTo>
                  <a:lnTo>
                    <a:pt x="176262" y="153648"/>
                  </a:lnTo>
                  <a:lnTo>
                    <a:pt x="170096" y="164563"/>
                  </a:lnTo>
                  <a:lnTo>
                    <a:pt x="162480" y="174177"/>
                  </a:lnTo>
                  <a:lnTo>
                    <a:pt x="153896" y="182923"/>
                  </a:lnTo>
                  <a:lnTo>
                    <a:pt x="144667" y="191091"/>
                  </a:lnTo>
                  <a:lnTo>
                    <a:pt x="135010" y="198874"/>
                  </a:lnTo>
                  <a:lnTo>
                    <a:pt x="125065" y="206400"/>
                  </a:lnTo>
                  <a:lnTo>
                    <a:pt x="114929" y="213754"/>
                  </a:lnTo>
                  <a:lnTo>
                    <a:pt x="103498" y="219826"/>
                  </a:lnTo>
                  <a:lnTo>
                    <a:pt x="91203" y="225042"/>
                  </a:lnTo>
                  <a:lnTo>
                    <a:pt x="78331" y="229688"/>
                  </a:lnTo>
                  <a:lnTo>
                    <a:pt x="65076" y="232786"/>
                  </a:lnTo>
                  <a:lnTo>
                    <a:pt x="51564" y="234851"/>
                  </a:lnTo>
                  <a:lnTo>
                    <a:pt x="37882" y="236227"/>
                  </a:lnTo>
                  <a:lnTo>
                    <a:pt x="26424" y="234808"/>
                  </a:lnTo>
                  <a:lnTo>
                    <a:pt x="16447" y="231524"/>
                  </a:lnTo>
                  <a:lnTo>
                    <a:pt x="7459" y="226998"/>
                  </a:lnTo>
                  <a:lnTo>
                    <a:pt x="3804" y="220475"/>
                  </a:lnTo>
                  <a:lnTo>
                    <a:pt x="3705" y="212620"/>
                  </a:lnTo>
                  <a:lnTo>
                    <a:pt x="5976" y="203877"/>
                  </a:lnTo>
                  <a:lnTo>
                    <a:pt x="12164" y="196880"/>
                  </a:lnTo>
                  <a:lnTo>
                    <a:pt x="20965" y="191047"/>
                  </a:lnTo>
                  <a:lnTo>
                    <a:pt x="31506" y="185990"/>
                  </a:lnTo>
                  <a:lnTo>
                    <a:pt x="43208" y="183787"/>
                  </a:lnTo>
                  <a:lnTo>
                    <a:pt x="55684" y="183487"/>
                  </a:lnTo>
                  <a:lnTo>
                    <a:pt x="68675" y="184455"/>
                  </a:lnTo>
                  <a:lnTo>
                    <a:pt x="82011" y="187438"/>
                  </a:lnTo>
                  <a:lnTo>
                    <a:pt x="95576" y="191764"/>
                  </a:lnTo>
                  <a:lnTo>
                    <a:pt x="121944" y="201634"/>
                  </a:lnTo>
                  <a:lnTo>
                    <a:pt x="145350" y="209917"/>
                  </a:lnTo>
                  <a:lnTo>
                    <a:pt x="156500" y="214930"/>
                  </a:lnTo>
                  <a:lnTo>
                    <a:pt x="167439" y="220610"/>
                  </a:lnTo>
                  <a:lnTo>
                    <a:pt x="178238" y="226734"/>
                  </a:lnTo>
                  <a:lnTo>
                    <a:pt x="187774" y="234322"/>
                  </a:lnTo>
                  <a:lnTo>
                    <a:pt x="196469" y="242886"/>
                  </a:lnTo>
                  <a:lnTo>
                    <a:pt x="231387" y="29156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 name="Group 18"/>
          <p:cNvGrpSpPr/>
          <p:nvPr/>
        </p:nvGrpSpPr>
        <p:grpSpPr>
          <a:xfrm>
            <a:off x="5439583" y="4522146"/>
            <a:ext cx="639589" cy="978138"/>
            <a:chOff x="5439583" y="4522146"/>
            <a:chExt cx="639589" cy="978138"/>
          </a:xfrm>
        </p:grpSpPr>
        <p:sp>
          <p:nvSpPr>
            <p:cNvPr id="12" name="Freeform 11"/>
            <p:cNvSpPr/>
            <p:nvPr/>
          </p:nvSpPr>
          <p:spPr>
            <a:xfrm>
              <a:off x="5439583" y="4522146"/>
              <a:ext cx="218886" cy="252424"/>
            </a:xfrm>
            <a:custGeom>
              <a:avLst/>
              <a:gdLst/>
              <a:ahLst/>
              <a:cxnLst/>
              <a:rect l="0" t="0" r="0" b="0"/>
              <a:pathLst>
                <a:path w="218886" h="252424">
                  <a:moveTo>
                    <a:pt x="19050" y="0"/>
                  </a:moveTo>
                  <a:lnTo>
                    <a:pt x="24633" y="16750"/>
                  </a:lnTo>
                  <a:lnTo>
                    <a:pt x="25110" y="27528"/>
                  </a:lnTo>
                  <a:lnTo>
                    <a:pt x="24258" y="40556"/>
                  </a:lnTo>
                  <a:lnTo>
                    <a:pt x="22522" y="55084"/>
                  </a:lnTo>
                  <a:lnTo>
                    <a:pt x="20196" y="68276"/>
                  </a:lnTo>
                  <a:lnTo>
                    <a:pt x="17477" y="80576"/>
                  </a:lnTo>
                  <a:lnTo>
                    <a:pt x="4716" y="131090"/>
                  </a:lnTo>
                  <a:lnTo>
                    <a:pt x="2482" y="144656"/>
                  </a:lnTo>
                  <a:lnTo>
                    <a:pt x="993" y="158374"/>
                  </a:lnTo>
                  <a:lnTo>
                    <a:pt x="0" y="172194"/>
                  </a:lnTo>
                  <a:lnTo>
                    <a:pt x="1675" y="183745"/>
                  </a:lnTo>
                  <a:lnTo>
                    <a:pt x="5130" y="193783"/>
                  </a:lnTo>
                  <a:lnTo>
                    <a:pt x="9770" y="202812"/>
                  </a:lnTo>
                  <a:lnTo>
                    <a:pt x="17538" y="208831"/>
                  </a:lnTo>
                  <a:lnTo>
                    <a:pt x="27391" y="212844"/>
                  </a:lnTo>
                  <a:lnTo>
                    <a:pt x="38634" y="215519"/>
                  </a:lnTo>
                  <a:lnTo>
                    <a:pt x="49635" y="218472"/>
                  </a:lnTo>
                  <a:lnTo>
                    <a:pt x="71208" y="224868"/>
                  </a:lnTo>
                  <a:lnTo>
                    <a:pt x="83038" y="227041"/>
                  </a:lnTo>
                  <a:lnTo>
                    <a:pt x="95599" y="228489"/>
                  </a:lnTo>
                  <a:lnTo>
                    <a:pt x="108647" y="229455"/>
                  </a:lnTo>
                  <a:lnTo>
                    <a:pt x="120852" y="231268"/>
                  </a:lnTo>
                  <a:lnTo>
                    <a:pt x="132494" y="233645"/>
                  </a:lnTo>
                  <a:lnTo>
                    <a:pt x="168746" y="242574"/>
                  </a:lnTo>
                  <a:lnTo>
                    <a:pt x="218885" y="252423"/>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5668985" y="4616805"/>
              <a:ext cx="15604" cy="283976"/>
            </a:xfrm>
            <a:custGeom>
              <a:avLst/>
              <a:gdLst/>
              <a:ahLst/>
              <a:cxnLst/>
              <a:rect l="0" t="0" r="0" b="0"/>
              <a:pathLst>
                <a:path w="15604" h="283976">
                  <a:moveTo>
                    <a:pt x="0" y="0"/>
                  </a:moveTo>
                  <a:lnTo>
                    <a:pt x="14639" y="43916"/>
                  </a:lnTo>
                  <a:lnTo>
                    <a:pt x="15603" y="53818"/>
                  </a:lnTo>
                  <a:lnTo>
                    <a:pt x="15076" y="63926"/>
                  </a:lnTo>
                  <a:lnTo>
                    <a:pt x="13557" y="74170"/>
                  </a:lnTo>
                  <a:lnTo>
                    <a:pt x="8752" y="101134"/>
                  </a:lnTo>
                  <a:lnTo>
                    <a:pt x="5835" y="116504"/>
                  </a:lnTo>
                  <a:lnTo>
                    <a:pt x="3890" y="132595"/>
                  </a:lnTo>
                  <a:lnTo>
                    <a:pt x="2594" y="149165"/>
                  </a:lnTo>
                  <a:lnTo>
                    <a:pt x="1729" y="166054"/>
                  </a:lnTo>
                  <a:lnTo>
                    <a:pt x="769" y="197286"/>
                  </a:lnTo>
                  <a:lnTo>
                    <a:pt x="0" y="28397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5749566" y="4606287"/>
              <a:ext cx="161325" cy="120843"/>
            </a:xfrm>
            <a:custGeom>
              <a:avLst/>
              <a:gdLst/>
              <a:ahLst/>
              <a:cxnLst/>
              <a:rect l="0" t="0" r="0" b="0"/>
              <a:pathLst>
                <a:path w="161325" h="120843">
                  <a:moveTo>
                    <a:pt x="35113" y="0"/>
                  </a:moveTo>
                  <a:lnTo>
                    <a:pt x="0" y="105338"/>
                  </a:lnTo>
                  <a:lnTo>
                    <a:pt x="18" y="109959"/>
                  </a:lnTo>
                  <a:lnTo>
                    <a:pt x="2367" y="110702"/>
                  </a:lnTo>
                  <a:lnTo>
                    <a:pt x="6271" y="108860"/>
                  </a:lnTo>
                  <a:lnTo>
                    <a:pt x="13548" y="107632"/>
                  </a:lnTo>
                  <a:lnTo>
                    <a:pt x="23073" y="106813"/>
                  </a:lnTo>
                  <a:lnTo>
                    <a:pt x="34098" y="106267"/>
                  </a:lnTo>
                  <a:lnTo>
                    <a:pt x="44954" y="107072"/>
                  </a:lnTo>
                  <a:lnTo>
                    <a:pt x="55697" y="108778"/>
                  </a:lnTo>
                  <a:lnTo>
                    <a:pt x="66365" y="111083"/>
                  </a:lnTo>
                  <a:lnTo>
                    <a:pt x="76983" y="113788"/>
                  </a:lnTo>
                  <a:lnTo>
                    <a:pt x="87567" y="116761"/>
                  </a:lnTo>
                  <a:lnTo>
                    <a:pt x="98129" y="119911"/>
                  </a:lnTo>
                  <a:lnTo>
                    <a:pt x="108677" y="120842"/>
                  </a:lnTo>
                  <a:lnTo>
                    <a:pt x="119214" y="120295"/>
                  </a:lnTo>
                  <a:lnTo>
                    <a:pt x="161324" y="11569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5911018" y="4616805"/>
              <a:ext cx="20908" cy="273458"/>
            </a:xfrm>
            <a:custGeom>
              <a:avLst/>
              <a:gdLst/>
              <a:ahLst/>
              <a:cxnLst/>
              <a:rect l="0" t="0" r="0" b="0"/>
              <a:pathLst>
                <a:path w="20908" h="273458">
                  <a:moveTo>
                    <a:pt x="10389" y="0"/>
                  </a:moveTo>
                  <a:lnTo>
                    <a:pt x="4806" y="16750"/>
                  </a:lnTo>
                  <a:lnTo>
                    <a:pt x="3161" y="26358"/>
                  </a:lnTo>
                  <a:lnTo>
                    <a:pt x="2065" y="37439"/>
                  </a:lnTo>
                  <a:lnTo>
                    <a:pt x="1334" y="49500"/>
                  </a:lnTo>
                  <a:lnTo>
                    <a:pt x="521" y="75367"/>
                  </a:lnTo>
                  <a:lnTo>
                    <a:pt x="0" y="130061"/>
                  </a:lnTo>
                  <a:lnTo>
                    <a:pt x="1126" y="143970"/>
                  </a:lnTo>
                  <a:lnTo>
                    <a:pt x="3045" y="157917"/>
                  </a:lnTo>
                  <a:lnTo>
                    <a:pt x="5493" y="171889"/>
                  </a:lnTo>
                  <a:lnTo>
                    <a:pt x="8294" y="184710"/>
                  </a:lnTo>
                  <a:lnTo>
                    <a:pt x="11329" y="196763"/>
                  </a:lnTo>
                  <a:lnTo>
                    <a:pt x="14522" y="208304"/>
                  </a:lnTo>
                  <a:lnTo>
                    <a:pt x="16650" y="220673"/>
                  </a:lnTo>
                  <a:lnTo>
                    <a:pt x="18069" y="233593"/>
                  </a:lnTo>
                  <a:lnTo>
                    <a:pt x="20907" y="273457"/>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5574327" y="4942850"/>
              <a:ext cx="504845" cy="42071"/>
            </a:xfrm>
            <a:custGeom>
              <a:avLst/>
              <a:gdLst/>
              <a:ahLst/>
              <a:cxnLst/>
              <a:rect l="0" t="0" r="0" b="0"/>
              <a:pathLst>
                <a:path w="504845" h="42071">
                  <a:moveTo>
                    <a:pt x="0" y="0"/>
                  </a:moveTo>
                  <a:lnTo>
                    <a:pt x="58556" y="14639"/>
                  </a:lnTo>
                  <a:lnTo>
                    <a:pt x="74096" y="16771"/>
                  </a:lnTo>
                  <a:lnTo>
                    <a:pt x="91468" y="18192"/>
                  </a:lnTo>
                  <a:lnTo>
                    <a:pt x="110060" y="19140"/>
                  </a:lnTo>
                  <a:lnTo>
                    <a:pt x="149417" y="20193"/>
                  </a:lnTo>
                  <a:lnTo>
                    <a:pt x="169728" y="20474"/>
                  </a:lnTo>
                  <a:lnTo>
                    <a:pt x="186775" y="21829"/>
                  </a:lnTo>
                  <a:lnTo>
                    <a:pt x="201646" y="23902"/>
                  </a:lnTo>
                  <a:lnTo>
                    <a:pt x="215065" y="26452"/>
                  </a:lnTo>
                  <a:lnTo>
                    <a:pt x="229855" y="28152"/>
                  </a:lnTo>
                  <a:lnTo>
                    <a:pt x="245558" y="29286"/>
                  </a:lnTo>
                  <a:lnTo>
                    <a:pt x="261869" y="30042"/>
                  </a:lnTo>
                  <a:lnTo>
                    <a:pt x="298692" y="30881"/>
                  </a:lnTo>
                  <a:lnTo>
                    <a:pt x="379463" y="31420"/>
                  </a:lnTo>
                  <a:lnTo>
                    <a:pt x="397884" y="32633"/>
                  </a:lnTo>
                  <a:lnTo>
                    <a:pt x="414839" y="34610"/>
                  </a:lnTo>
                  <a:lnTo>
                    <a:pt x="430818" y="37097"/>
                  </a:lnTo>
                  <a:lnTo>
                    <a:pt x="446145" y="38755"/>
                  </a:lnTo>
                  <a:lnTo>
                    <a:pt x="461037" y="39860"/>
                  </a:lnTo>
                  <a:lnTo>
                    <a:pt x="504844" y="4207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5613054" y="5067030"/>
              <a:ext cx="135615" cy="401701"/>
            </a:xfrm>
            <a:custGeom>
              <a:avLst/>
              <a:gdLst/>
              <a:ahLst/>
              <a:cxnLst/>
              <a:rect l="0" t="0" r="0" b="0"/>
              <a:pathLst>
                <a:path w="135615" h="401701">
                  <a:moveTo>
                    <a:pt x="129554" y="75654"/>
                  </a:moveTo>
                  <a:lnTo>
                    <a:pt x="135138" y="58904"/>
                  </a:lnTo>
                  <a:lnTo>
                    <a:pt x="135614" y="49296"/>
                  </a:lnTo>
                  <a:lnTo>
                    <a:pt x="134762" y="38215"/>
                  </a:lnTo>
                  <a:lnTo>
                    <a:pt x="133026" y="26154"/>
                  </a:lnTo>
                  <a:lnTo>
                    <a:pt x="128363" y="16944"/>
                  </a:lnTo>
                  <a:lnTo>
                    <a:pt x="121749" y="9636"/>
                  </a:lnTo>
                  <a:lnTo>
                    <a:pt x="113833" y="3595"/>
                  </a:lnTo>
                  <a:lnTo>
                    <a:pt x="105050" y="737"/>
                  </a:lnTo>
                  <a:lnTo>
                    <a:pt x="95689" y="0"/>
                  </a:lnTo>
                  <a:lnTo>
                    <a:pt x="85942" y="677"/>
                  </a:lnTo>
                  <a:lnTo>
                    <a:pt x="77107" y="3466"/>
                  </a:lnTo>
                  <a:lnTo>
                    <a:pt x="68880" y="7662"/>
                  </a:lnTo>
                  <a:lnTo>
                    <a:pt x="61058" y="12797"/>
                  </a:lnTo>
                  <a:lnTo>
                    <a:pt x="53506" y="18557"/>
                  </a:lnTo>
                  <a:lnTo>
                    <a:pt x="46134" y="24735"/>
                  </a:lnTo>
                  <a:lnTo>
                    <a:pt x="38882" y="31190"/>
                  </a:lnTo>
                  <a:lnTo>
                    <a:pt x="24592" y="44596"/>
                  </a:lnTo>
                  <a:lnTo>
                    <a:pt x="17509" y="51443"/>
                  </a:lnTo>
                  <a:lnTo>
                    <a:pt x="11618" y="59514"/>
                  </a:lnTo>
                  <a:lnTo>
                    <a:pt x="6523" y="68400"/>
                  </a:lnTo>
                  <a:lnTo>
                    <a:pt x="1957" y="77829"/>
                  </a:lnTo>
                  <a:lnTo>
                    <a:pt x="82" y="87622"/>
                  </a:lnTo>
                  <a:lnTo>
                    <a:pt x="0" y="97657"/>
                  </a:lnTo>
                  <a:lnTo>
                    <a:pt x="1114" y="107852"/>
                  </a:lnTo>
                  <a:lnTo>
                    <a:pt x="5363" y="116986"/>
                  </a:lnTo>
                  <a:lnTo>
                    <a:pt x="11701" y="125413"/>
                  </a:lnTo>
                  <a:lnTo>
                    <a:pt x="19433" y="133368"/>
                  </a:lnTo>
                  <a:lnTo>
                    <a:pt x="28093" y="137502"/>
                  </a:lnTo>
                  <a:lnTo>
                    <a:pt x="37372" y="139090"/>
                  </a:lnTo>
                  <a:lnTo>
                    <a:pt x="47065" y="138980"/>
                  </a:lnTo>
                  <a:lnTo>
                    <a:pt x="57032" y="137738"/>
                  </a:lnTo>
                  <a:lnTo>
                    <a:pt x="67183" y="135741"/>
                  </a:lnTo>
                  <a:lnTo>
                    <a:pt x="77456" y="133242"/>
                  </a:lnTo>
                  <a:lnTo>
                    <a:pt x="86641" y="128069"/>
                  </a:lnTo>
                  <a:lnTo>
                    <a:pt x="95103" y="121115"/>
                  </a:lnTo>
                  <a:lnTo>
                    <a:pt x="103081" y="112973"/>
                  </a:lnTo>
                  <a:lnTo>
                    <a:pt x="107230" y="111051"/>
                  </a:lnTo>
                  <a:lnTo>
                    <a:pt x="108829" y="113276"/>
                  </a:lnTo>
                  <a:lnTo>
                    <a:pt x="108726" y="118265"/>
                  </a:lnTo>
                  <a:lnTo>
                    <a:pt x="107488" y="125096"/>
                  </a:lnTo>
                  <a:lnTo>
                    <a:pt x="105495" y="133157"/>
                  </a:lnTo>
                  <a:lnTo>
                    <a:pt x="102997" y="142036"/>
                  </a:lnTo>
                  <a:lnTo>
                    <a:pt x="97105" y="161252"/>
                  </a:lnTo>
                  <a:lnTo>
                    <a:pt x="93898" y="171284"/>
                  </a:lnTo>
                  <a:lnTo>
                    <a:pt x="91760" y="182646"/>
                  </a:lnTo>
                  <a:lnTo>
                    <a:pt x="90335" y="194896"/>
                  </a:lnTo>
                  <a:lnTo>
                    <a:pt x="89385" y="207737"/>
                  </a:lnTo>
                  <a:lnTo>
                    <a:pt x="88751" y="220972"/>
                  </a:lnTo>
                  <a:lnTo>
                    <a:pt x="88047" y="248143"/>
                  </a:lnTo>
                  <a:lnTo>
                    <a:pt x="87651" y="295303"/>
                  </a:lnTo>
                  <a:lnTo>
                    <a:pt x="88764" y="309734"/>
                  </a:lnTo>
                  <a:lnTo>
                    <a:pt x="90674" y="322860"/>
                  </a:lnTo>
                  <a:lnTo>
                    <a:pt x="93117" y="335117"/>
                  </a:lnTo>
                  <a:lnTo>
                    <a:pt x="95914" y="346794"/>
                  </a:lnTo>
                  <a:lnTo>
                    <a:pt x="98947" y="358084"/>
                  </a:lnTo>
                  <a:lnTo>
                    <a:pt x="108519" y="40170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5837267" y="5132167"/>
              <a:ext cx="189982" cy="368117"/>
            </a:xfrm>
            <a:custGeom>
              <a:avLst/>
              <a:gdLst/>
              <a:ahLst/>
              <a:cxnLst/>
              <a:rect l="0" t="0" r="0" b="0"/>
              <a:pathLst>
                <a:path w="189982" h="368117">
                  <a:moveTo>
                    <a:pt x="0" y="0"/>
                  </a:moveTo>
                  <a:lnTo>
                    <a:pt x="11167" y="11167"/>
                  </a:lnTo>
                  <a:lnTo>
                    <a:pt x="14456" y="20299"/>
                  </a:lnTo>
                  <a:lnTo>
                    <a:pt x="16649" y="32230"/>
                  </a:lnTo>
                  <a:lnTo>
                    <a:pt x="18111" y="46028"/>
                  </a:lnTo>
                  <a:lnTo>
                    <a:pt x="17917" y="58732"/>
                  </a:lnTo>
                  <a:lnTo>
                    <a:pt x="16619" y="70707"/>
                  </a:lnTo>
                  <a:lnTo>
                    <a:pt x="14585" y="82197"/>
                  </a:lnTo>
                  <a:lnTo>
                    <a:pt x="13229" y="95699"/>
                  </a:lnTo>
                  <a:lnTo>
                    <a:pt x="12325" y="110545"/>
                  </a:lnTo>
                  <a:lnTo>
                    <a:pt x="11321" y="141452"/>
                  </a:lnTo>
                  <a:lnTo>
                    <a:pt x="10676" y="199382"/>
                  </a:lnTo>
                  <a:lnTo>
                    <a:pt x="10623" y="213556"/>
                  </a:lnTo>
                  <a:lnTo>
                    <a:pt x="11756" y="228849"/>
                  </a:lnTo>
                  <a:lnTo>
                    <a:pt x="13681" y="244887"/>
                  </a:lnTo>
                  <a:lnTo>
                    <a:pt x="16132" y="261422"/>
                  </a:lnTo>
                  <a:lnTo>
                    <a:pt x="18935" y="275952"/>
                  </a:lnTo>
                  <a:lnTo>
                    <a:pt x="21973" y="289143"/>
                  </a:lnTo>
                  <a:lnTo>
                    <a:pt x="25166" y="301444"/>
                  </a:lnTo>
                  <a:lnTo>
                    <a:pt x="29632" y="311982"/>
                  </a:lnTo>
                  <a:lnTo>
                    <a:pt x="34947" y="321344"/>
                  </a:lnTo>
                  <a:lnTo>
                    <a:pt x="40827" y="329923"/>
                  </a:lnTo>
                  <a:lnTo>
                    <a:pt x="48253" y="337979"/>
                  </a:lnTo>
                  <a:lnTo>
                    <a:pt x="56710" y="345688"/>
                  </a:lnTo>
                  <a:lnTo>
                    <a:pt x="65854" y="353164"/>
                  </a:lnTo>
                  <a:lnTo>
                    <a:pt x="76624" y="358148"/>
                  </a:lnTo>
                  <a:lnTo>
                    <a:pt x="88478" y="361471"/>
                  </a:lnTo>
                  <a:lnTo>
                    <a:pt x="101056" y="363686"/>
                  </a:lnTo>
                  <a:lnTo>
                    <a:pt x="112946" y="362825"/>
                  </a:lnTo>
                  <a:lnTo>
                    <a:pt x="124380" y="359914"/>
                  </a:lnTo>
                  <a:lnTo>
                    <a:pt x="135508" y="355636"/>
                  </a:lnTo>
                  <a:lnTo>
                    <a:pt x="146432" y="349279"/>
                  </a:lnTo>
                  <a:lnTo>
                    <a:pt x="157221" y="341534"/>
                  </a:lnTo>
                  <a:lnTo>
                    <a:pt x="167920" y="332866"/>
                  </a:lnTo>
                  <a:lnTo>
                    <a:pt x="176221" y="323580"/>
                  </a:lnTo>
                  <a:lnTo>
                    <a:pt x="182923" y="313885"/>
                  </a:lnTo>
                  <a:lnTo>
                    <a:pt x="188560" y="303915"/>
                  </a:lnTo>
                  <a:lnTo>
                    <a:pt x="189981" y="294931"/>
                  </a:lnTo>
                  <a:lnTo>
                    <a:pt x="188591" y="286604"/>
                  </a:lnTo>
                  <a:lnTo>
                    <a:pt x="185327" y="278716"/>
                  </a:lnTo>
                  <a:lnTo>
                    <a:pt x="179645" y="274626"/>
                  </a:lnTo>
                  <a:lnTo>
                    <a:pt x="172351" y="273068"/>
                  </a:lnTo>
                  <a:lnTo>
                    <a:pt x="163982" y="273198"/>
                  </a:lnTo>
                  <a:lnTo>
                    <a:pt x="154898" y="275622"/>
                  </a:lnTo>
                  <a:lnTo>
                    <a:pt x="145336" y="279575"/>
                  </a:lnTo>
                  <a:lnTo>
                    <a:pt x="135455" y="284548"/>
                  </a:lnTo>
                  <a:lnTo>
                    <a:pt x="126530" y="291369"/>
                  </a:lnTo>
                  <a:lnTo>
                    <a:pt x="118243" y="299422"/>
                  </a:lnTo>
                  <a:lnTo>
                    <a:pt x="110381" y="308296"/>
                  </a:lnTo>
                  <a:lnTo>
                    <a:pt x="103972" y="318887"/>
                  </a:lnTo>
                  <a:lnTo>
                    <a:pt x="98530" y="330622"/>
                  </a:lnTo>
                  <a:lnTo>
                    <a:pt x="84140" y="36811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1935352" y="1770379"/>
            <a:ext cx="1446785" cy="1689101"/>
          </a:xfrm>
          <a:custGeom>
            <a:avLst/>
            <a:gdLst/>
            <a:ahLst/>
            <a:cxnLst/>
            <a:rect l="0" t="0" r="0" b="0"/>
            <a:pathLst>
              <a:path w="1446785" h="1689101">
                <a:moveTo>
                  <a:pt x="1446784" y="1689100"/>
                </a:moveTo>
                <a:lnTo>
                  <a:pt x="0" y="845440"/>
                </a:lnTo>
                <a:lnTo>
                  <a:pt x="13843" y="822706"/>
                </a:lnTo>
                <a:lnTo>
                  <a:pt x="36196" y="789432"/>
                </a:lnTo>
                <a:lnTo>
                  <a:pt x="58548" y="754507"/>
                </a:lnTo>
                <a:lnTo>
                  <a:pt x="80773" y="719582"/>
                </a:lnTo>
                <a:lnTo>
                  <a:pt x="106680" y="686435"/>
                </a:lnTo>
                <a:lnTo>
                  <a:pt x="130811" y="653288"/>
                </a:lnTo>
                <a:lnTo>
                  <a:pt x="158243" y="621793"/>
                </a:lnTo>
                <a:lnTo>
                  <a:pt x="184024" y="588646"/>
                </a:lnTo>
                <a:lnTo>
                  <a:pt x="213361" y="557276"/>
                </a:lnTo>
                <a:lnTo>
                  <a:pt x="240793" y="525781"/>
                </a:lnTo>
                <a:lnTo>
                  <a:pt x="271780" y="494285"/>
                </a:lnTo>
                <a:lnTo>
                  <a:pt x="302768" y="462916"/>
                </a:lnTo>
                <a:lnTo>
                  <a:pt x="333756" y="434975"/>
                </a:lnTo>
                <a:lnTo>
                  <a:pt x="364745" y="405257"/>
                </a:lnTo>
                <a:lnTo>
                  <a:pt x="397383" y="378969"/>
                </a:lnTo>
                <a:lnTo>
                  <a:pt x="428371" y="351156"/>
                </a:lnTo>
                <a:lnTo>
                  <a:pt x="461011" y="326644"/>
                </a:lnTo>
                <a:lnTo>
                  <a:pt x="495555" y="300482"/>
                </a:lnTo>
                <a:lnTo>
                  <a:pt x="528193" y="277750"/>
                </a:lnTo>
                <a:lnTo>
                  <a:pt x="562483" y="255016"/>
                </a:lnTo>
                <a:lnTo>
                  <a:pt x="596900" y="232284"/>
                </a:lnTo>
                <a:lnTo>
                  <a:pt x="631445" y="211328"/>
                </a:lnTo>
                <a:lnTo>
                  <a:pt x="665734" y="192151"/>
                </a:lnTo>
                <a:lnTo>
                  <a:pt x="701930" y="172847"/>
                </a:lnTo>
                <a:lnTo>
                  <a:pt x="737998" y="155448"/>
                </a:lnTo>
                <a:lnTo>
                  <a:pt x="772415" y="137922"/>
                </a:lnTo>
                <a:lnTo>
                  <a:pt x="810261" y="122301"/>
                </a:lnTo>
                <a:lnTo>
                  <a:pt x="846455" y="108331"/>
                </a:lnTo>
                <a:lnTo>
                  <a:pt x="884302" y="94362"/>
                </a:lnTo>
                <a:lnTo>
                  <a:pt x="922148" y="80391"/>
                </a:lnTo>
                <a:lnTo>
                  <a:pt x="959993" y="68072"/>
                </a:lnTo>
                <a:lnTo>
                  <a:pt x="997840" y="57659"/>
                </a:lnTo>
                <a:lnTo>
                  <a:pt x="1037337" y="47118"/>
                </a:lnTo>
                <a:lnTo>
                  <a:pt x="1076961" y="38481"/>
                </a:lnTo>
                <a:lnTo>
                  <a:pt x="1116458" y="29719"/>
                </a:lnTo>
                <a:lnTo>
                  <a:pt x="1156081" y="22734"/>
                </a:lnTo>
                <a:lnTo>
                  <a:pt x="1197356" y="17526"/>
                </a:lnTo>
                <a:lnTo>
                  <a:pt x="1238631" y="12193"/>
                </a:lnTo>
                <a:lnTo>
                  <a:pt x="1279906" y="6985"/>
                </a:lnTo>
                <a:lnTo>
                  <a:pt x="1321308" y="3556"/>
                </a:lnTo>
                <a:lnTo>
                  <a:pt x="1364234" y="1651"/>
                </a:lnTo>
                <a:lnTo>
                  <a:pt x="1405509" y="0"/>
                </a:lnTo>
                <a:lnTo>
                  <a:pt x="1446784" y="0"/>
                </a:lnTo>
                <a:close/>
              </a:path>
            </a:pathLst>
          </a:custGeom>
          <a:solidFill>
            <a:srgbClr val="008080"/>
          </a:solidFill>
          <a:ln w="635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3447160" y="1745488"/>
            <a:ext cx="1546100" cy="1803528"/>
          </a:xfrm>
          <a:custGeom>
            <a:avLst/>
            <a:gdLst/>
            <a:ahLst/>
            <a:cxnLst/>
            <a:rect l="0" t="0" r="0" b="0"/>
            <a:pathLst>
              <a:path w="1546100" h="1803528">
                <a:moveTo>
                  <a:pt x="0" y="1803527"/>
                </a:moveTo>
                <a:lnTo>
                  <a:pt x="0" y="0"/>
                </a:lnTo>
                <a:lnTo>
                  <a:pt x="47880" y="0"/>
                </a:lnTo>
                <a:lnTo>
                  <a:pt x="69978" y="0"/>
                </a:lnTo>
                <a:lnTo>
                  <a:pt x="93854" y="1904"/>
                </a:lnTo>
                <a:lnTo>
                  <a:pt x="138049" y="3810"/>
                </a:lnTo>
                <a:lnTo>
                  <a:pt x="184150" y="7492"/>
                </a:lnTo>
                <a:lnTo>
                  <a:pt x="228347" y="13081"/>
                </a:lnTo>
                <a:lnTo>
                  <a:pt x="270637" y="18669"/>
                </a:lnTo>
                <a:lnTo>
                  <a:pt x="314706" y="24257"/>
                </a:lnTo>
                <a:lnTo>
                  <a:pt x="357124" y="31750"/>
                </a:lnTo>
                <a:lnTo>
                  <a:pt x="379223" y="37338"/>
                </a:lnTo>
                <a:lnTo>
                  <a:pt x="399416" y="41020"/>
                </a:lnTo>
                <a:lnTo>
                  <a:pt x="421513" y="44831"/>
                </a:lnTo>
                <a:lnTo>
                  <a:pt x="441834" y="50419"/>
                </a:lnTo>
                <a:lnTo>
                  <a:pt x="463805" y="56007"/>
                </a:lnTo>
                <a:lnTo>
                  <a:pt x="484124" y="61594"/>
                </a:lnTo>
                <a:lnTo>
                  <a:pt x="504318" y="67182"/>
                </a:lnTo>
                <a:lnTo>
                  <a:pt x="524511" y="72770"/>
                </a:lnTo>
                <a:lnTo>
                  <a:pt x="544830" y="80263"/>
                </a:lnTo>
                <a:lnTo>
                  <a:pt x="566929" y="85851"/>
                </a:lnTo>
                <a:lnTo>
                  <a:pt x="607442" y="100838"/>
                </a:lnTo>
                <a:lnTo>
                  <a:pt x="646049" y="115697"/>
                </a:lnTo>
                <a:lnTo>
                  <a:pt x="686562" y="130556"/>
                </a:lnTo>
                <a:lnTo>
                  <a:pt x="725170" y="147319"/>
                </a:lnTo>
                <a:lnTo>
                  <a:pt x="745491" y="156717"/>
                </a:lnTo>
                <a:lnTo>
                  <a:pt x="763905" y="166116"/>
                </a:lnTo>
                <a:lnTo>
                  <a:pt x="802513" y="184657"/>
                </a:lnTo>
                <a:lnTo>
                  <a:pt x="841122" y="205232"/>
                </a:lnTo>
                <a:lnTo>
                  <a:pt x="877951" y="225679"/>
                </a:lnTo>
                <a:lnTo>
                  <a:pt x="914781" y="248157"/>
                </a:lnTo>
                <a:lnTo>
                  <a:pt x="951611" y="272414"/>
                </a:lnTo>
                <a:lnTo>
                  <a:pt x="988315" y="296672"/>
                </a:lnTo>
                <a:lnTo>
                  <a:pt x="1004951" y="309626"/>
                </a:lnTo>
                <a:lnTo>
                  <a:pt x="1023367" y="320929"/>
                </a:lnTo>
                <a:lnTo>
                  <a:pt x="1058292" y="348741"/>
                </a:lnTo>
                <a:lnTo>
                  <a:pt x="1074929" y="361950"/>
                </a:lnTo>
                <a:lnTo>
                  <a:pt x="1093217" y="374904"/>
                </a:lnTo>
                <a:lnTo>
                  <a:pt x="1128268" y="404748"/>
                </a:lnTo>
                <a:lnTo>
                  <a:pt x="1161416" y="432688"/>
                </a:lnTo>
                <a:lnTo>
                  <a:pt x="1196341" y="464438"/>
                </a:lnTo>
                <a:lnTo>
                  <a:pt x="1229487" y="494284"/>
                </a:lnTo>
                <a:lnTo>
                  <a:pt x="1262635" y="527812"/>
                </a:lnTo>
                <a:lnTo>
                  <a:pt x="1293876" y="561339"/>
                </a:lnTo>
                <a:lnTo>
                  <a:pt x="1325245" y="594994"/>
                </a:lnTo>
                <a:lnTo>
                  <a:pt x="1354582" y="628522"/>
                </a:lnTo>
                <a:lnTo>
                  <a:pt x="1384047" y="664082"/>
                </a:lnTo>
                <a:lnTo>
                  <a:pt x="1411605" y="697610"/>
                </a:lnTo>
                <a:lnTo>
                  <a:pt x="1439292" y="733044"/>
                </a:lnTo>
                <a:lnTo>
                  <a:pt x="1465073" y="768476"/>
                </a:lnTo>
                <a:lnTo>
                  <a:pt x="1490854" y="805688"/>
                </a:lnTo>
                <a:lnTo>
                  <a:pt x="1514730" y="843026"/>
                </a:lnTo>
                <a:lnTo>
                  <a:pt x="1536828" y="878459"/>
                </a:lnTo>
                <a:lnTo>
                  <a:pt x="1546099" y="895222"/>
                </a:lnTo>
                <a:close/>
              </a:path>
            </a:pathLst>
          </a:custGeom>
          <a:solidFill>
            <a:srgbClr val="008080"/>
          </a:solidFill>
          <a:ln w="635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3395979" y="2646679"/>
            <a:ext cx="1698245" cy="1703961"/>
          </a:xfrm>
          <a:custGeom>
            <a:avLst/>
            <a:gdLst/>
            <a:ahLst/>
            <a:cxnLst/>
            <a:rect l="0" t="0" r="0" b="0"/>
            <a:pathLst>
              <a:path w="1698245" h="1703961">
                <a:moveTo>
                  <a:pt x="0" y="855473"/>
                </a:moveTo>
                <a:lnTo>
                  <a:pt x="1472185" y="0"/>
                </a:lnTo>
                <a:lnTo>
                  <a:pt x="1484376" y="21082"/>
                </a:lnTo>
                <a:lnTo>
                  <a:pt x="1503680" y="57913"/>
                </a:lnTo>
                <a:lnTo>
                  <a:pt x="1522985" y="92965"/>
                </a:lnTo>
                <a:lnTo>
                  <a:pt x="1540511" y="129794"/>
                </a:lnTo>
                <a:lnTo>
                  <a:pt x="1558036" y="166497"/>
                </a:lnTo>
                <a:lnTo>
                  <a:pt x="1575562" y="205106"/>
                </a:lnTo>
                <a:lnTo>
                  <a:pt x="1589532" y="241935"/>
                </a:lnTo>
                <a:lnTo>
                  <a:pt x="1603630" y="280544"/>
                </a:lnTo>
                <a:lnTo>
                  <a:pt x="1615822" y="319025"/>
                </a:lnTo>
                <a:lnTo>
                  <a:pt x="1628141" y="357632"/>
                </a:lnTo>
                <a:lnTo>
                  <a:pt x="1638681" y="396241"/>
                </a:lnTo>
                <a:lnTo>
                  <a:pt x="1649223" y="436500"/>
                </a:lnTo>
                <a:lnTo>
                  <a:pt x="1659636" y="476885"/>
                </a:lnTo>
                <a:lnTo>
                  <a:pt x="1668399" y="517144"/>
                </a:lnTo>
                <a:lnTo>
                  <a:pt x="1675511" y="557531"/>
                </a:lnTo>
                <a:lnTo>
                  <a:pt x="1680718" y="599568"/>
                </a:lnTo>
                <a:lnTo>
                  <a:pt x="1685925" y="641605"/>
                </a:lnTo>
                <a:lnTo>
                  <a:pt x="1691260" y="683768"/>
                </a:lnTo>
                <a:lnTo>
                  <a:pt x="1694816" y="725805"/>
                </a:lnTo>
                <a:lnTo>
                  <a:pt x="1696467" y="769621"/>
                </a:lnTo>
                <a:lnTo>
                  <a:pt x="1698244" y="811657"/>
                </a:lnTo>
                <a:lnTo>
                  <a:pt x="1698244" y="857250"/>
                </a:lnTo>
                <a:lnTo>
                  <a:pt x="1698244" y="899287"/>
                </a:lnTo>
                <a:lnTo>
                  <a:pt x="1698244" y="920369"/>
                </a:lnTo>
                <a:lnTo>
                  <a:pt x="1696467" y="943230"/>
                </a:lnTo>
                <a:lnTo>
                  <a:pt x="1694816" y="985267"/>
                </a:lnTo>
                <a:lnTo>
                  <a:pt x="1691260" y="1029081"/>
                </a:lnTo>
                <a:lnTo>
                  <a:pt x="1685925" y="1071118"/>
                </a:lnTo>
                <a:lnTo>
                  <a:pt x="1684274" y="1090423"/>
                </a:lnTo>
                <a:lnTo>
                  <a:pt x="1682369" y="1100963"/>
                </a:lnTo>
                <a:lnTo>
                  <a:pt x="1680718" y="1111505"/>
                </a:lnTo>
                <a:lnTo>
                  <a:pt x="1675511" y="1153542"/>
                </a:lnTo>
                <a:lnTo>
                  <a:pt x="1668399" y="1193928"/>
                </a:lnTo>
                <a:lnTo>
                  <a:pt x="1663192" y="1214882"/>
                </a:lnTo>
                <a:lnTo>
                  <a:pt x="1659636" y="1234186"/>
                </a:lnTo>
                <a:lnTo>
                  <a:pt x="1654430" y="1255268"/>
                </a:lnTo>
                <a:lnTo>
                  <a:pt x="1652651" y="1264031"/>
                </a:lnTo>
                <a:lnTo>
                  <a:pt x="1649223" y="1274446"/>
                </a:lnTo>
                <a:lnTo>
                  <a:pt x="1647444" y="1284986"/>
                </a:lnTo>
                <a:lnTo>
                  <a:pt x="1643888" y="1295528"/>
                </a:lnTo>
                <a:lnTo>
                  <a:pt x="1638681" y="1314831"/>
                </a:lnTo>
                <a:lnTo>
                  <a:pt x="1636904" y="1323594"/>
                </a:lnTo>
                <a:lnTo>
                  <a:pt x="1633474" y="1334136"/>
                </a:lnTo>
                <a:lnTo>
                  <a:pt x="1628141" y="1353440"/>
                </a:lnTo>
                <a:lnTo>
                  <a:pt x="1622934" y="1372743"/>
                </a:lnTo>
                <a:lnTo>
                  <a:pt x="1619378" y="1383157"/>
                </a:lnTo>
                <a:lnTo>
                  <a:pt x="1615822" y="1393699"/>
                </a:lnTo>
                <a:lnTo>
                  <a:pt x="1603630" y="1432306"/>
                </a:lnTo>
                <a:lnTo>
                  <a:pt x="1596644" y="1449832"/>
                </a:lnTo>
                <a:lnTo>
                  <a:pt x="1589532" y="1469136"/>
                </a:lnTo>
                <a:lnTo>
                  <a:pt x="1586104" y="1479550"/>
                </a:lnTo>
                <a:lnTo>
                  <a:pt x="1582548" y="1488441"/>
                </a:lnTo>
                <a:lnTo>
                  <a:pt x="1575562" y="1507617"/>
                </a:lnTo>
                <a:lnTo>
                  <a:pt x="1558036" y="1544448"/>
                </a:lnTo>
                <a:lnTo>
                  <a:pt x="1549274" y="1563751"/>
                </a:lnTo>
                <a:lnTo>
                  <a:pt x="1540511" y="1581278"/>
                </a:lnTo>
                <a:lnTo>
                  <a:pt x="1522985" y="1618107"/>
                </a:lnTo>
                <a:lnTo>
                  <a:pt x="1503680" y="1654937"/>
                </a:lnTo>
                <a:lnTo>
                  <a:pt x="1484376" y="1689990"/>
                </a:lnTo>
                <a:lnTo>
                  <a:pt x="1479169" y="1698753"/>
                </a:lnTo>
                <a:lnTo>
                  <a:pt x="1475741" y="1703960"/>
                </a:lnTo>
                <a:close/>
              </a:path>
            </a:pathLst>
          </a:custGeom>
          <a:solidFill>
            <a:srgbClr val="008080"/>
          </a:solidFill>
          <a:ln w="635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3433826" y="3560953"/>
            <a:ext cx="1430275" cy="1668019"/>
          </a:xfrm>
          <a:custGeom>
            <a:avLst/>
            <a:gdLst/>
            <a:ahLst/>
            <a:cxnLst/>
            <a:rect l="0" t="0" r="0" b="0"/>
            <a:pathLst>
              <a:path w="1430275" h="1668019">
                <a:moveTo>
                  <a:pt x="1165606" y="1180337"/>
                </a:moveTo>
                <a:lnTo>
                  <a:pt x="1150365" y="1194054"/>
                </a:lnTo>
                <a:lnTo>
                  <a:pt x="1135126" y="1209675"/>
                </a:lnTo>
                <a:lnTo>
                  <a:pt x="1126616" y="1216532"/>
                </a:lnTo>
                <a:lnTo>
                  <a:pt x="1119758" y="1223391"/>
                </a:lnTo>
                <a:lnTo>
                  <a:pt x="1104519" y="1238885"/>
                </a:lnTo>
                <a:lnTo>
                  <a:pt x="1072388" y="1266570"/>
                </a:lnTo>
                <a:lnTo>
                  <a:pt x="1057020" y="1280287"/>
                </a:lnTo>
                <a:lnTo>
                  <a:pt x="1048512" y="1287144"/>
                </a:lnTo>
                <a:lnTo>
                  <a:pt x="1041781" y="1294002"/>
                </a:lnTo>
                <a:lnTo>
                  <a:pt x="1033271" y="1300987"/>
                </a:lnTo>
                <a:lnTo>
                  <a:pt x="1024763" y="1307845"/>
                </a:lnTo>
                <a:lnTo>
                  <a:pt x="1009522" y="1319911"/>
                </a:lnTo>
                <a:lnTo>
                  <a:pt x="992504" y="1331975"/>
                </a:lnTo>
                <a:lnTo>
                  <a:pt x="977264" y="1345818"/>
                </a:lnTo>
                <a:lnTo>
                  <a:pt x="945007" y="1369822"/>
                </a:lnTo>
                <a:lnTo>
                  <a:pt x="928115" y="1381887"/>
                </a:lnTo>
                <a:lnTo>
                  <a:pt x="912876" y="1393951"/>
                </a:lnTo>
                <a:lnTo>
                  <a:pt x="878966" y="1414652"/>
                </a:lnTo>
                <a:lnTo>
                  <a:pt x="844931" y="1437131"/>
                </a:lnTo>
                <a:lnTo>
                  <a:pt x="828039" y="1447418"/>
                </a:lnTo>
                <a:lnTo>
                  <a:pt x="819531" y="1452625"/>
                </a:lnTo>
                <a:lnTo>
                  <a:pt x="811021" y="1457706"/>
                </a:lnTo>
                <a:lnTo>
                  <a:pt x="777113" y="1476629"/>
                </a:lnTo>
                <a:lnTo>
                  <a:pt x="741426" y="1495679"/>
                </a:lnTo>
                <a:lnTo>
                  <a:pt x="705865" y="1512950"/>
                </a:lnTo>
                <a:lnTo>
                  <a:pt x="688847" y="1521460"/>
                </a:lnTo>
                <a:lnTo>
                  <a:pt x="670178" y="1530095"/>
                </a:lnTo>
                <a:lnTo>
                  <a:pt x="634619" y="1545589"/>
                </a:lnTo>
                <a:lnTo>
                  <a:pt x="615950" y="1552448"/>
                </a:lnTo>
                <a:lnTo>
                  <a:pt x="607440" y="1556004"/>
                </a:lnTo>
                <a:lnTo>
                  <a:pt x="597281" y="1561211"/>
                </a:lnTo>
                <a:lnTo>
                  <a:pt x="578612" y="1568068"/>
                </a:lnTo>
                <a:lnTo>
                  <a:pt x="561594" y="1574926"/>
                </a:lnTo>
                <a:lnTo>
                  <a:pt x="524256" y="1586992"/>
                </a:lnTo>
                <a:lnTo>
                  <a:pt x="514095" y="1590420"/>
                </a:lnTo>
                <a:lnTo>
                  <a:pt x="503935" y="1593850"/>
                </a:lnTo>
                <a:lnTo>
                  <a:pt x="485266" y="1599056"/>
                </a:lnTo>
                <a:lnTo>
                  <a:pt x="466597" y="1604263"/>
                </a:lnTo>
                <a:lnTo>
                  <a:pt x="456438" y="1607693"/>
                </a:lnTo>
                <a:lnTo>
                  <a:pt x="447928" y="1609470"/>
                </a:lnTo>
                <a:lnTo>
                  <a:pt x="429259" y="1614550"/>
                </a:lnTo>
                <a:lnTo>
                  <a:pt x="419100" y="1617980"/>
                </a:lnTo>
                <a:lnTo>
                  <a:pt x="408939" y="1619757"/>
                </a:lnTo>
                <a:lnTo>
                  <a:pt x="398652" y="1621408"/>
                </a:lnTo>
                <a:lnTo>
                  <a:pt x="390270" y="1624964"/>
                </a:lnTo>
                <a:lnTo>
                  <a:pt x="369951" y="1628393"/>
                </a:lnTo>
                <a:lnTo>
                  <a:pt x="351282" y="1633474"/>
                </a:lnTo>
                <a:lnTo>
                  <a:pt x="330834" y="1636902"/>
                </a:lnTo>
                <a:lnTo>
                  <a:pt x="291845" y="1643887"/>
                </a:lnTo>
                <a:lnTo>
                  <a:pt x="251206" y="1650745"/>
                </a:lnTo>
                <a:lnTo>
                  <a:pt x="240919" y="1652524"/>
                </a:lnTo>
                <a:lnTo>
                  <a:pt x="230758" y="1652524"/>
                </a:lnTo>
                <a:lnTo>
                  <a:pt x="212089" y="1655952"/>
                </a:lnTo>
                <a:lnTo>
                  <a:pt x="171322" y="1661032"/>
                </a:lnTo>
                <a:lnTo>
                  <a:pt x="129032" y="1664462"/>
                </a:lnTo>
                <a:lnTo>
                  <a:pt x="88264" y="1666239"/>
                </a:lnTo>
                <a:lnTo>
                  <a:pt x="66166" y="1666239"/>
                </a:lnTo>
                <a:lnTo>
                  <a:pt x="45846" y="1668018"/>
                </a:lnTo>
                <a:lnTo>
                  <a:pt x="1651" y="1668018"/>
                </a:lnTo>
                <a:lnTo>
                  <a:pt x="0" y="0"/>
                </a:lnTo>
                <a:lnTo>
                  <a:pt x="1430274" y="834008"/>
                </a:lnTo>
                <a:lnTo>
                  <a:pt x="1418463" y="854710"/>
                </a:lnTo>
                <a:lnTo>
                  <a:pt x="1398015" y="889126"/>
                </a:lnTo>
                <a:lnTo>
                  <a:pt x="1376045" y="923543"/>
                </a:lnTo>
                <a:lnTo>
                  <a:pt x="1364107" y="939164"/>
                </a:lnTo>
                <a:lnTo>
                  <a:pt x="1352295" y="956310"/>
                </a:lnTo>
                <a:lnTo>
                  <a:pt x="1328546" y="989075"/>
                </a:lnTo>
                <a:lnTo>
                  <a:pt x="1314958" y="1004569"/>
                </a:lnTo>
                <a:lnTo>
                  <a:pt x="1303020" y="1021842"/>
                </a:lnTo>
                <a:lnTo>
                  <a:pt x="1291208" y="1037336"/>
                </a:lnTo>
                <a:lnTo>
                  <a:pt x="1284351" y="1045972"/>
                </a:lnTo>
                <a:lnTo>
                  <a:pt x="1277620" y="1054607"/>
                </a:lnTo>
                <a:lnTo>
                  <a:pt x="1270762" y="1061466"/>
                </a:lnTo>
                <a:lnTo>
                  <a:pt x="1264031" y="1070101"/>
                </a:lnTo>
                <a:lnTo>
                  <a:pt x="1250441" y="1085595"/>
                </a:lnTo>
                <a:lnTo>
                  <a:pt x="1223264" y="1118235"/>
                </a:lnTo>
                <a:lnTo>
                  <a:pt x="1208024" y="1133856"/>
                </a:lnTo>
                <a:lnTo>
                  <a:pt x="1201293" y="1140713"/>
                </a:lnTo>
                <a:lnTo>
                  <a:pt x="1194434" y="1149350"/>
                </a:lnTo>
                <a:lnTo>
                  <a:pt x="1179195" y="1164843"/>
                </a:lnTo>
                <a:close/>
              </a:path>
            </a:pathLst>
          </a:custGeom>
          <a:solidFill>
            <a:srgbClr val="008080"/>
          </a:solidFill>
          <a:ln w="635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947926" y="3573653"/>
            <a:ext cx="1433577" cy="1677289"/>
          </a:xfrm>
          <a:custGeom>
            <a:avLst/>
            <a:gdLst/>
            <a:ahLst/>
            <a:cxnLst/>
            <a:rect l="0" t="0" r="0" b="0"/>
            <a:pathLst>
              <a:path w="1433577" h="1677289">
                <a:moveTo>
                  <a:pt x="1431925" y="0"/>
                </a:moveTo>
                <a:lnTo>
                  <a:pt x="1433576" y="1677288"/>
                </a:lnTo>
                <a:lnTo>
                  <a:pt x="1392808" y="1677288"/>
                </a:lnTo>
                <a:lnTo>
                  <a:pt x="1351914" y="1675637"/>
                </a:lnTo>
                <a:lnTo>
                  <a:pt x="1309496" y="1673987"/>
                </a:lnTo>
                <a:lnTo>
                  <a:pt x="1268603" y="1670431"/>
                </a:lnTo>
                <a:lnTo>
                  <a:pt x="1227835" y="1665224"/>
                </a:lnTo>
                <a:lnTo>
                  <a:pt x="1187069" y="1660143"/>
                </a:lnTo>
                <a:lnTo>
                  <a:pt x="1146175" y="1653158"/>
                </a:lnTo>
                <a:lnTo>
                  <a:pt x="1107059" y="1646300"/>
                </a:lnTo>
                <a:lnTo>
                  <a:pt x="1067943" y="1637664"/>
                </a:lnTo>
                <a:lnTo>
                  <a:pt x="1028826" y="1629029"/>
                </a:lnTo>
                <a:lnTo>
                  <a:pt x="989710" y="1618614"/>
                </a:lnTo>
                <a:lnTo>
                  <a:pt x="952372" y="1608327"/>
                </a:lnTo>
                <a:lnTo>
                  <a:pt x="914907" y="1596136"/>
                </a:lnTo>
                <a:lnTo>
                  <a:pt x="877569" y="1584070"/>
                </a:lnTo>
                <a:lnTo>
                  <a:pt x="840104" y="1570227"/>
                </a:lnTo>
                <a:lnTo>
                  <a:pt x="804418" y="1554733"/>
                </a:lnTo>
                <a:lnTo>
                  <a:pt x="766953" y="1539239"/>
                </a:lnTo>
                <a:lnTo>
                  <a:pt x="732916" y="1521841"/>
                </a:lnTo>
                <a:lnTo>
                  <a:pt x="697229" y="1504695"/>
                </a:lnTo>
                <a:lnTo>
                  <a:pt x="661543" y="1485645"/>
                </a:lnTo>
                <a:lnTo>
                  <a:pt x="627506" y="1466595"/>
                </a:lnTo>
                <a:lnTo>
                  <a:pt x="593471" y="1445894"/>
                </a:lnTo>
                <a:lnTo>
                  <a:pt x="559434" y="1423416"/>
                </a:lnTo>
                <a:lnTo>
                  <a:pt x="525525" y="1402714"/>
                </a:lnTo>
                <a:lnTo>
                  <a:pt x="493141" y="1378457"/>
                </a:lnTo>
                <a:lnTo>
                  <a:pt x="459104" y="1354327"/>
                </a:lnTo>
                <a:lnTo>
                  <a:pt x="426847" y="1328419"/>
                </a:lnTo>
                <a:lnTo>
                  <a:pt x="396240" y="1302512"/>
                </a:lnTo>
                <a:lnTo>
                  <a:pt x="363981" y="1274825"/>
                </a:lnTo>
                <a:lnTo>
                  <a:pt x="333375" y="1247267"/>
                </a:lnTo>
                <a:lnTo>
                  <a:pt x="302768" y="1217930"/>
                </a:lnTo>
                <a:lnTo>
                  <a:pt x="272160" y="1188466"/>
                </a:lnTo>
                <a:lnTo>
                  <a:pt x="241553" y="1157477"/>
                </a:lnTo>
                <a:lnTo>
                  <a:pt x="214375" y="1126362"/>
                </a:lnTo>
                <a:lnTo>
                  <a:pt x="185419" y="1093469"/>
                </a:lnTo>
                <a:lnTo>
                  <a:pt x="159893" y="1062481"/>
                </a:lnTo>
                <a:lnTo>
                  <a:pt x="132715" y="1029588"/>
                </a:lnTo>
                <a:lnTo>
                  <a:pt x="120776" y="1012317"/>
                </a:lnTo>
                <a:lnTo>
                  <a:pt x="108838" y="996823"/>
                </a:lnTo>
                <a:lnTo>
                  <a:pt x="83312" y="963930"/>
                </a:lnTo>
                <a:lnTo>
                  <a:pt x="73151" y="946657"/>
                </a:lnTo>
                <a:lnTo>
                  <a:pt x="61213" y="931163"/>
                </a:lnTo>
                <a:lnTo>
                  <a:pt x="39116" y="896619"/>
                </a:lnTo>
                <a:lnTo>
                  <a:pt x="17018" y="862075"/>
                </a:lnTo>
                <a:lnTo>
                  <a:pt x="0" y="834389"/>
                </a:lnTo>
                <a:close/>
              </a:path>
            </a:pathLst>
          </a:custGeom>
          <a:solidFill>
            <a:srgbClr val="008080"/>
          </a:solidFill>
          <a:ln w="635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706879" y="2672079"/>
            <a:ext cx="1694817" cy="1694689"/>
          </a:xfrm>
          <a:custGeom>
            <a:avLst/>
            <a:gdLst/>
            <a:ahLst/>
            <a:cxnLst/>
            <a:rect l="0" t="0" r="0" b="0"/>
            <a:pathLst>
              <a:path w="1694817" h="1694689">
                <a:moveTo>
                  <a:pt x="1694816" y="846582"/>
                </a:moveTo>
                <a:lnTo>
                  <a:pt x="216535" y="1694688"/>
                </a:lnTo>
                <a:lnTo>
                  <a:pt x="193675" y="1652524"/>
                </a:lnTo>
                <a:lnTo>
                  <a:pt x="174244" y="1615567"/>
                </a:lnTo>
                <a:lnTo>
                  <a:pt x="156719" y="1578611"/>
                </a:lnTo>
                <a:lnTo>
                  <a:pt x="147956" y="1560957"/>
                </a:lnTo>
                <a:lnTo>
                  <a:pt x="139066" y="1541654"/>
                </a:lnTo>
                <a:lnTo>
                  <a:pt x="123191" y="1504697"/>
                </a:lnTo>
                <a:lnTo>
                  <a:pt x="109221" y="1465961"/>
                </a:lnTo>
                <a:lnTo>
                  <a:pt x="95123" y="1429005"/>
                </a:lnTo>
                <a:lnTo>
                  <a:pt x="81026" y="1390269"/>
                </a:lnTo>
                <a:lnTo>
                  <a:pt x="75693" y="1369187"/>
                </a:lnTo>
                <a:lnTo>
                  <a:pt x="68707" y="1349884"/>
                </a:lnTo>
                <a:lnTo>
                  <a:pt x="63500" y="1330453"/>
                </a:lnTo>
                <a:lnTo>
                  <a:pt x="58166" y="1311149"/>
                </a:lnTo>
                <a:lnTo>
                  <a:pt x="52832" y="1291717"/>
                </a:lnTo>
                <a:lnTo>
                  <a:pt x="47625" y="1270636"/>
                </a:lnTo>
                <a:lnTo>
                  <a:pt x="42291" y="1251331"/>
                </a:lnTo>
                <a:lnTo>
                  <a:pt x="38735" y="1230123"/>
                </a:lnTo>
                <a:lnTo>
                  <a:pt x="35306" y="1210818"/>
                </a:lnTo>
                <a:lnTo>
                  <a:pt x="29972" y="1189736"/>
                </a:lnTo>
                <a:lnTo>
                  <a:pt x="22988" y="1149224"/>
                </a:lnTo>
                <a:lnTo>
                  <a:pt x="17653" y="1106932"/>
                </a:lnTo>
                <a:lnTo>
                  <a:pt x="12319" y="1066547"/>
                </a:lnTo>
                <a:lnTo>
                  <a:pt x="7113" y="1024255"/>
                </a:lnTo>
                <a:lnTo>
                  <a:pt x="3556" y="980313"/>
                </a:lnTo>
                <a:lnTo>
                  <a:pt x="1906" y="938023"/>
                </a:lnTo>
                <a:lnTo>
                  <a:pt x="0" y="915162"/>
                </a:lnTo>
                <a:lnTo>
                  <a:pt x="0" y="894080"/>
                </a:lnTo>
                <a:lnTo>
                  <a:pt x="0" y="851790"/>
                </a:lnTo>
                <a:lnTo>
                  <a:pt x="0" y="806069"/>
                </a:lnTo>
                <a:lnTo>
                  <a:pt x="1906" y="763779"/>
                </a:lnTo>
                <a:lnTo>
                  <a:pt x="3556" y="719836"/>
                </a:lnTo>
                <a:lnTo>
                  <a:pt x="7113" y="677546"/>
                </a:lnTo>
                <a:lnTo>
                  <a:pt x="12319" y="635381"/>
                </a:lnTo>
                <a:lnTo>
                  <a:pt x="17653" y="593091"/>
                </a:lnTo>
                <a:lnTo>
                  <a:pt x="22988" y="550926"/>
                </a:lnTo>
                <a:lnTo>
                  <a:pt x="29972" y="510413"/>
                </a:lnTo>
                <a:lnTo>
                  <a:pt x="38735" y="469900"/>
                </a:lnTo>
                <a:lnTo>
                  <a:pt x="47625" y="429515"/>
                </a:lnTo>
                <a:lnTo>
                  <a:pt x="58166" y="389001"/>
                </a:lnTo>
                <a:lnTo>
                  <a:pt x="68707" y="350266"/>
                </a:lnTo>
                <a:lnTo>
                  <a:pt x="81026" y="311531"/>
                </a:lnTo>
                <a:lnTo>
                  <a:pt x="95123" y="272797"/>
                </a:lnTo>
                <a:lnTo>
                  <a:pt x="109221" y="234188"/>
                </a:lnTo>
                <a:lnTo>
                  <a:pt x="123191" y="197104"/>
                </a:lnTo>
                <a:lnTo>
                  <a:pt x="139066" y="158369"/>
                </a:lnTo>
                <a:lnTo>
                  <a:pt x="156719" y="121540"/>
                </a:lnTo>
                <a:lnTo>
                  <a:pt x="174244" y="84582"/>
                </a:lnTo>
                <a:lnTo>
                  <a:pt x="193675" y="49403"/>
                </a:lnTo>
                <a:lnTo>
                  <a:pt x="220091" y="0"/>
                </a:lnTo>
                <a:close/>
              </a:path>
            </a:pathLst>
          </a:custGeom>
          <a:solidFill>
            <a:srgbClr val="008080"/>
          </a:solidFill>
          <a:ln w="635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62025" y="284226"/>
            <a:ext cx="1638174" cy="1638173"/>
          </a:xfrm>
          <a:custGeom>
            <a:avLst/>
            <a:gdLst/>
            <a:ahLst/>
            <a:cxnLst/>
            <a:rect l="0" t="0" r="0" b="0"/>
            <a:pathLst>
              <a:path w="1638174" h="1638173">
                <a:moveTo>
                  <a:pt x="1638173" y="1638172"/>
                </a:moveTo>
                <a:lnTo>
                  <a:pt x="0" y="1638172"/>
                </a:lnTo>
                <a:lnTo>
                  <a:pt x="0" y="1594103"/>
                </a:lnTo>
                <a:lnTo>
                  <a:pt x="1651" y="1553591"/>
                </a:lnTo>
                <a:lnTo>
                  <a:pt x="3429" y="1511300"/>
                </a:lnTo>
                <a:lnTo>
                  <a:pt x="6731" y="1470659"/>
                </a:lnTo>
                <a:lnTo>
                  <a:pt x="11811" y="1430020"/>
                </a:lnTo>
                <a:lnTo>
                  <a:pt x="16891" y="1389379"/>
                </a:lnTo>
                <a:lnTo>
                  <a:pt x="21972" y="1348740"/>
                </a:lnTo>
                <a:lnTo>
                  <a:pt x="28829" y="1309878"/>
                </a:lnTo>
                <a:lnTo>
                  <a:pt x="37211" y="1270889"/>
                </a:lnTo>
                <a:lnTo>
                  <a:pt x="45720" y="1232027"/>
                </a:lnTo>
                <a:lnTo>
                  <a:pt x="55880" y="1193038"/>
                </a:lnTo>
                <a:lnTo>
                  <a:pt x="66040" y="1155827"/>
                </a:lnTo>
                <a:lnTo>
                  <a:pt x="77851" y="1118616"/>
                </a:lnTo>
                <a:lnTo>
                  <a:pt x="91440" y="1081405"/>
                </a:lnTo>
                <a:lnTo>
                  <a:pt x="104902" y="1044194"/>
                </a:lnTo>
                <a:lnTo>
                  <a:pt x="118491" y="1008634"/>
                </a:lnTo>
                <a:lnTo>
                  <a:pt x="133731" y="971423"/>
                </a:lnTo>
                <a:lnTo>
                  <a:pt x="150622" y="935863"/>
                </a:lnTo>
                <a:lnTo>
                  <a:pt x="167513" y="900303"/>
                </a:lnTo>
                <a:lnTo>
                  <a:pt x="186183" y="866521"/>
                </a:lnTo>
                <a:lnTo>
                  <a:pt x="204725" y="830961"/>
                </a:lnTo>
                <a:lnTo>
                  <a:pt x="225044" y="797052"/>
                </a:lnTo>
                <a:lnTo>
                  <a:pt x="247142" y="764921"/>
                </a:lnTo>
                <a:lnTo>
                  <a:pt x="269113" y="731012"/>
                </a:lnTo>
                <a:lnTo>
                  <a:pt x="291084" y="697230"/>
                </a:lnTo>
                <a:lnTo>
                  <a:pt x="316484" y="665099"/>
                </a:lnTo>
                <a:lnTo>
                  <a:pt x="340106" y="632968"/>
                </a:lnTo>
                <a:lnTo>
                  <a:pt x="367284" y="602488"/>
                </a:lnTo>
                <a:lnTo>
                  <a:pt x="392558" y="570357"/>
                </a:lnTo>
                <a:lnTo>
                  <a:pt x="421386" y="539877"/>
                </a:lnTo>
                <a:lnTo>
                  <a:pt x="448437" y="509397"/>
                </a:lnTo>
                <a:lnTo>
                  <a:pt x="478917" y="478917"/>
                </a:lnTo>
                <a:lnTo>
                  <a:pt x="509397" y="448437"/>
                </a:lnTo>
                <a:lnTo>
                  <a:pt x="539877" y="421386"/>
                </a:lnTo>
                <a:lnTo>
                  <a:pt x="570358" y="392684"/>
                </a:lnTo>
                <a:lnTo>
                  <a:pt x="602488" y="367284"/>
                </a:lnTo>
                <a:lnTo>
                  <a:pt x="632969" y="340106"/>
                </a:lnTo>
                <a:lnTo>
                  <a:pt x="665100" y="316484"/>
                </a:lnTo>
                <a:lnTo>
                  <a:pt x="699008" y="291084"/>
                </a:lnTo>
                <a:lnTo>
                  <a:pt x="731013" y="269113"/>
                </a:lnTo>
                <a:lnTo>
                  <a:pt x="764922" y="247142"/>
                </a:lnTo>
                <a:lnTo>
                  <a:pt x="798830" y="225044"/>
                </a:lnTo>
                <a:lnTo>
                  <a:pt x="832613" y="204724"/>
                </a:lnTo>
                <a:lnTo>
                  <a:pt x="866522" y="186182"/>
                </a:lnTo>
                <a:lnTo>
                  <a:pt x="901955" y="167513"/>
                </a:lnTo>
                <a:lnTo>
                  <a:pt x="937514" y="150622"/>
                </a:lnTo>
                <a:lnTo>
                  <a:pt x="971424" y="133731"/>
                </a:lnTo>
                <a:lnTo>
                  <a:pt x="1008635" y="118491"/>
                </a:lnTo>
                <a:lnTo>
                  <a:pt x="1044194" y="104902"/>
                </a:lnTo>
                <a:lnTo>
                  <a:pt x="1081405" y="91440"/>
                </a:lnTo>
                <a:lnTo>
                  <a:pt x="1118616" y="77851"/>
                </a:lnTo>
                <a:lnTo>
                  <a:pt x="1155827" y="66040"/>
                </a:lnTo>
                <a:lnTo>
                  <a:pt x="1193039" y="55880"/>
                </a:lnTo>
                <a:lnTo>
                  <a:pt x="1232027" y="45720"/>
                </a:lnTo>
                <a:lnTo>
                  <a:pt x="1270889" y="37211"/>
                </a:lnTo>
                <a:lnTo>
                  <a:pt x="1309878" y="28829"/>
                </a:lnTo>
                <a:lnTo>
                  <a:pt x="1348741" y="21971"/>
                </a:lnTo>
                <a:lnTo>
                  <a:pt x="1389380" y="16891"/>
                </a:lnTo>
                <a:lnTo>
                  <a:pt x="1430020" y="11811"/>
                </a:lnTo>
                <a:lnTo>
                  <a:pt x="1470660" y="6731"/>
                </a:lnTo>
                <a:lnTo>
                  <a:pt x="1511301" y="3429"/>
                </a:lnTo>
                <a:lnTo>
                  <a:pt x="1553592" y="1651"/>
                </a:lnTo>
                <a:lnTo>
                  <a:pt x="1594104" y="0"/>
                </a:lnTo>
                <a:lnTo>
                  <a:pt x="1638173" y="0"/>
                </a:lnTo>
                <a:close/>
              </a:path>
            </a:pathLst>
          </a:custGeom>
          <a:solidFill>
            <a:srgbClr val="FFFF00"/>
          </a:solidFill>
          <a:ln w="635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089780" y="-96773"/>
            <a:ext cx="1634111" cy="1634109"/>
          </a:xfrm>
          <a:custGeom>
            <a:avLst/>
            <a:gdLst/>
            <a:ahLst/>
            <a:cxnLst/>
            <a:rect l="0" t="0" r="0" b="0"/>
            <a:pathLst>
              <a:path w="1634111" h="1634109">
                <a:moveTo>
                  <a:pt x="0" y="0"/>
                </a:moveTo>
                <a:lnTo>
                  <a:pt x="43816" y="0"/>
                </a:lnTo>
                <a:lnTo>
                  <a:pt x="84329" y="1651"/>
                </a:lnTo>
                <a:lnTo>
                  <a:pt x="126620" y="3302"/>
                </a:lnTo>
                <a:lnTo>
                  <a:pt x="167133" y="6731"/>
                </a:lnTo>
                <a:lnTo>
                  <a:pt x="207646" y="11811"/>
                </a:lnTo>
                <a:lnTo>
                  <a:pt x="248159" y="16891"/>
                </a:lnTo>
                <a:lnTo>
                  <a:pt x="288672" y="21971"/>
                </a:lnTo>
                <a:lnTo>
                  <a:pt x="327534" y="28702"/>
                </a:lnTo>
                <a:lnTo>
                  <a:pt x="366268" y="37084"/>
                </a:lnTo>
                <a:lnTo>
                  <a:pt x="405130" y="45593"/>
                </a:lnTo>
                <a:lnTo>
                  <a:pt x="443992" y="55626"/>
                </a:lnTo>
                <a:lnTo>
                  <a:pt x="481077" y="65786"/>
                </a:lnTo>
                <a:lnTo>
                  <a:pt x="518160" y="77597"/>
                </a:lnTo>
                <a:lnTo>
                  <a:pt x="555372" y="91186"/>
                </a:lnTo>
                <a:lnTo>
                  <a:pt x="592455" y="104647"/>
                </a:lnTo>
                <a:lnTo>
                  <a:pt x="628016" y="118109"/>
                </a:lnTo>
                <a:lnTo>
                  <a:pt x="665099" y="133349"/>
                </a:lnTo>
                <a:lnTo>
                  <a:pt x="698881" y="150240"/>
                </a:lnTo>
                <a:lnTo>
                  <a:pt x="734315" y="167131"/>
                </a:lnTo>
                <a:lnTo>
                  <a:pt x="769748" y="185673"/>
                </a:lnTo>
                <a:lnTo>
                  <a:pt x="803529" y="204215"/>
                </a:lnTo>
                <a:lnTo>
                  <a:pt x="837311" y="224535"/>
                </a:lnTo>
                <a:lnTo>
                  <a:pt x="871093" y="246506"/>
                </a:lnTo>
                <a:lnTo>
                  <a:pt x="904875" y="268350"/>
                </a:lnTo>
                <a:lnTo>
                  <a:pt x="936879" y="290321"/>
                </a:lnTo>
                <a:lnTo>
                  <a:pt x="970661" y="315594"/>
                </a:lnTo>
                <a:lnTo>
                  <a:pt x="1002666" y="339343"/>
                </a:lnTo>
                <a:lnTo>
                  <a:pt x="1033146" y="366267"/>
                </a:lnTo>
                <a:lnTo>
                  <a:pt x="1065149" y="391667"/>
                </a:lnTo>
                <a:lnTo>
                  <a:pt x="1095503" y="420369"/>
                </a:lnTo>
                <a:lnTo>
                  <a:pt x="1125983" y="447293"/>
                </a:lnTo>
                <a:lnTo>
                  <a:pt x="1156335" y="477646"/>
                </a:lnTo>
                <a:lnTo>
                  <a:pt x="1186689" y="508126"/>
                </a:lnTo>
                <a:lnTo>
                  <a:pt x="1213740" y="538479"/>
                </a:lnTo>
                <a:lnTo>
                  <a:pt x="1242441" y="568832"/>
                </a:lnTo>
                <a:lnTo>
                  <a:pt x="1267715" y="600963"/>
                </a:lnTo>
                <a:lnTo>
                  <a:pt x="1294766" y="631316"/>
                </a:lnTo>
                <a:lnTo>
                  <a:pt x="1318387" y="663320"/>
                </a:lnTo>
                <a:lnTo>
                  <a:pt x="1343787" y="695451"/>
                </a:lnTo>
                <a:lnTo>
                  <a:pt x="1365631" y="729233"/>
                </a:lnTo>
                <a:lnTo>
                  <a:pt x="1387603" y="763015"/>
                </a:lnTo>
                <a:lnTo>
                  <a:pt x="1409573" y="795019"/>
                </a:lnTo>
                <a:lnTo>
                  <a:pt x="1429766" y="828801"/>
                </a:lnTo>
                <a:lnTo>
                  <a:pt x="1448435" y="864361"/>
                </a:lnTo>
                <a:lnTo>
                  <a:pt x="1466978" y="898016"/>
                </a:lnTo>
                <a:lnTo>
                  <a:pt x="1483741" y="933576"/>
                </a:lnTo>
                <a:lnTo>
                  <a:pt x="1500760" y="969009"/>
                </a:lnTo>
                <a:lnTo>
                  <a:pt x="1515873" y="1006093"/>
                </a:lnTo>
                <a:lnTo>
                  <a:pt x="1529461" y="1041526"/>
                </a:lnTo>
                <a:lnTo>
                  <a:pt x="1542923" y="1078737"/>
                </a:lnTo>
                <a:lnTo>
                  <a:pt x="1556385" y="1115821"/>
                </a:lnTo>
                <a:lnTo>
                  <a:pt x="1568197" y="1152905"/>
                </a:lnTo>
                <a:lnTo>
                  <a:pt x="1578356" y="1190116"/>
                </a:lnTo>
                <a:lnTo>
                  <a:pt x="1588516" y="1228851"/>
                </a:lnTo>
                <a:lnTo>
                  <a:pt x="1596898" y="1267713"/>
                </a:lnTo>
                <a:lnTo>
                  <a:pt x="1605408" y="1306575"/>
                </a:lnTo>
                <a:lnTo>
                  <a:pt x="1612139" y="1345437"/>
                </a:lnTo>
                <a:lnTo>
                  <a:pt x="1617218" y="1385950"/>
                </a:lnTo>
                <a:lnTo>
                  <a:pt x="1622298" y="1426463"/>
                </a:lnTo>
                <a:lnTo>
                  <a:pt x="1627252" y="1466976"/>
                </a:lnTo>
                <a:lnTo>
                  <a:pt x="1630680" y="1507489"/>
                </a:lnTo>
                <a:lnTo>
                  <a:pt x="1632459" y="1549653"/>
                </a:lnTo>
                <a:lnTo>
                  <a:pt x="1634110" y="1590166"/>
                </a:lnTo>
                <a:lnTo>
                  <a:pt x="1634110" y="1634108"/>
                </a:lnTo>
                <a:lnTo>
                  <a:pt x="0" y="1634108"/>
                </a:lnTo>
                <a:close/>
              </a:path>
            </a:pathLst>
          </a:custGeom>
          <a:solidFill>
            <a:srgbClr val="FFFF00"/>
          </a:solidFill>
          <a:ln w="635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695060" y="2634360"/>
            <a:ext cx="1757555" cy="1757555"/>
          </a:xfrm>
          <a:custGeom>
            <a:avLst/>
            <a:gdLst/>
            <a:ahLst/>
            <a:cxnLst/>
            <a:rect l="0" t="0" r="0" b="0"/>
            <a:pathLst>
              <a:path w="1757555" h="1757555">
                <a:moveTo>
                  <a:pt x="0" y="0"/>
                </a:moveTo>
                <a:lnTo>
                  <a:pt x="1757554" y="0"/>
                </a:lnTo>
                <a:lnTo>
                  <a:pt x="1757554" y="47118"/>
                </a:lnTo>
                <a:lnTo>
                  <a:pt x="1755775" y="90805"/>
                </a:lnTo>
                <a:lnTo>
                  <a:pt x="1753997" y="136144"/>
                </a:lnTo>
                <a:lnTo>
                  <a:pt x="1750315" y="179705"/>
                </a:lnTo>
                <a:lnTo>
                  <a:pt x="1744854" y="223267"/>
                </a:lnTo>
                <a:lnTo>
                  <a:pt x="1739520" y="266828"/>
                </a:lnTo>
                <a:lnTo>
                  <a:pt x="1734058" y="310388"/>
                </a:lnTo>
                <a:lnTo>
                  <a:pt x="1726693" y="352172"/>
                </a:lnTo>
                <a:lnTo>
                  <a:pt x="1717675" y="393955"/>
                </a:lnTo>
                <a:lnTo>
                  <a:pt x="1708658" y="435737"/>
                </a:lnTo>
                <a:lnTo>
                  <a:pt x="1697736" y="477520"/>
                </a:lnTo>
                <a:lnTo>
                  <a:pt x="1686815" y="517399"/>
                </a:lnTo>
                <a:lnTo>
                  <a:pt x="1674115" y="557404"/>
                </a:lnTo>
                <a:lnTo>
                  <a:pt x="1659509" y="597281"/>
                </a:lnTo>
                <a:lnTo>
                  <a:pt x="1645032" y="637286"/>
                </a:lnTo>
                <a:lnTo>
                  <a:pt x="1630554" y="675386"/>
                </a:lnTo>
                <a:lnTo>
                  <a:pt x="1614171" y="715392"/>
                </a:lnTo>
                <a:lnTo>
                  <a:pt x="1596009" y="753492"/>
                </a:lnTo>
                <a:lnTo>
                  <a:pt x="1577848" y="791592"/>
                </a:lnTo>
                <a:lnTo>
                  <a:pt x="1557909" y="827913"/>
                </a:lnTo>
                <a:lnTo>
                  <a:pt x="1537971" y="866141"/>
                </a:lnTo>
                <a:lnTo>
                  <a:pt x="1516126" y="902336"/>
                </a:lnTo>
                <a:lnTo>
                  <a:pt x="1492505" y="936880"/>
                </a:lnTo>
                <a:lnTo>
                  <a:pt x="1468883" y="973201"/>
                </a:lnTo>
                <a:lnTo>
                  <a:pt x="1445387" y="1009524"/>
                </a:lnTo>
                <a:lnTo>
                  <a:pt x="1418083" y="1044068"/>
                </a:lnTo>
                <a:lnTo>
                  <a:pt x="1392683" y="1078485"/>
                </a:lnTo>
                <a:lnTo>
                  <a:pt x="1363599" y="1111250"/>
                </a:lnTo>
                <a:lnTo>
                  <a:pt x="1336295" y="1145668"/>
                </a:lnTo>
                <a:lnTo>
                  <a:pt x="1305433" y="1178306"/>
                </a:lnTo>
                <a:lnTo>
                  <a:pt x="1276478" y="1211073"/>
                </a:lnTo>
                <a:lnTo>
                  <a:pt x="1243711" y="1243711"/>
                </a:lnTo>
                <a:lnTo>
                  <a:pt x="1211072" y="1276478"/>
                </a:lnTo>
                <a:lnTo>
                  <a:pt x="1178307" y="1305434"/>
                </a:lnTo>
                <a:lnTo>
                  <a:pt x="1145668" y="1336294"/>
                </a:lnTo>
                <a:lnTo>
                  <a:pt x="1111250" y="1363599"/>
                </a:lnTo>
                <a:lnTo>
                  <a:pt x="1078484" y="1392682"/>
                </a:lnTo>
                <a:lnTo>
                  <a:pt x="1044068" y="1418082"/>
                </a:lnTo>
                <a:lnTo>
                  <a:pt x="1007619" y="1445387"/>
                </a:lnTo>
                <a:lnTo>
                  <a:pt x="973201" y="1468882"/>
                </a:lnTo>
                <a:lnTo>
                  <a:pt x="936880" y="1492505"/>
                </a:lnTo>
                <a:lnTo>
                  <a:pt x="900558" y="1516126"/>
                </a:lnTo>
                <a:lnTo>
                  <a:pt x="864235" y="1537970"/>
                </a:lnTo>
                <a:lnTo>
                  <a:pt x="827913" y="1557910"/>
                </a:lnTo>
                <a:lnTo>
                  <a:pt x="789813" y="1577849"/>
                </a:lnTo>
                <a:lnTo>
                  <a:pt x="751713" y="1596010"/>
                </a:lnTo>
                <a:lnTo>
                  <a:pt x="715392" y="1614170"/>
                </a:lnTo>
                <a:lnTo>
                  <a:pt x="675386" y="1630554"/>
                </a:lnTo>
                <a:lnTo>
                  <a:pt x="637286" y="1645031"/>
                </a:lnTo>
                <a:lnTo>
                  <a:pt x="597281" y="1659510"/>
                </a:lnTo>
                <a:lnTo>
                  <a:pt x="557404" y="1674115"/>
                </a:lnTo>
                <a:lnTo>
                  <a:pt x="517399" y="1686815"/>
                </a:lnTo>
                <a:lnTo>
                  <a:pt x="477520" y="1697736"/>
                </a:lnTo>
                <a:lnTo>
                  <a:pt x="435737" y="1708659"/>
                </a:lnTo>
                <a:lnTo>
                  <a:pt x="393955" y="1717675"/>
                </a:lnTo>
                <a:lnTo>
                  <a:pt x="352172" y="1726693"/>
                </a:lnTo>
                <a:lnTo>
                  <a:pt x="310388" y="1734059"/>
                </a:lnTo>
                <a:lnTo>
                  <a:pt x="266828" y="1739519"/>
                </a:lnTo>
                <a:lnTo>
                  <a:pt x="223267" y="1744854"/>
                </a:lnTo>
                <a:lnTo>
                  <a:pt x="179705" y="1750315"/>
                </a:lnTo>
                <a:lnTo>
                  <a:pt x="136144" y="1753998"/>
                </a:lnTo>
                <a:lnTo>
                  <a:pt x="90805" y="1755775"/>
                </a:lnTo>
                <a:lnTo>
                  <a:pt x="47118" y="1757554"/>
                </a:lnTo>
                <a:lnTo>
                  <a:pt x="0" y="1757554"/>
                </a:lnTo>
                <a:close/>
              </a:path>
            </a:pathLst>
          </a:custGeom>
          <a:solidFill>
            <a:srgbClr val="FFFF00"/>
          </a:solidFill>
          <a:ln w="635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652" y="4272153"/>
            <a:ext cx="1701675" cy="1701674"/>
          </a:xfrm>
          <a:custGeom>
            <a:avLst/>
            <a:gdLst/>
            <a:ahLst/>
            <a:cxnLst/>
            <a:rect l="0" t="0" r="0" b="0"/>
            <a:pathLst>
              <a:path w="1701675" h="1701674">
                <a:moveTo>
                  <a:pt x="1701674" y="1701673"/>
                </a:moveTo>
                <a:lnTo>
                  <a:pt x="1655953" y="1701673"/>
                </a:lnTo>
                <a:lnTo>
                  <a:pt x="1613790" y="1700022"/>
                </a:lnTo>
                <a:lnTo>
                  <a:pt x="1569848" y="1698117"/>
                </a:lnTo>
                <a:lnTo>
                  <a:pt x="1527683" y="1694687"/>
                </a:lnTo>
                <a:lnTo>
                  <a:pt x="1485520" y="1689481"/>
                </a:lnTo>
                <a:lnTo>
                  <a:pt x="1443228" y="1684147"/>
                </a:lnTo>
                <a:lnTo>
                  <a:pt x="1401192" y="1678812"/>
                </a:lnTo>
                <a:lnTo>
                  <a:pt x="1360678" y="1671700"/>
                </a:lnTo>
                <a:lnTo>
                  <a:pt x="1320292" y="1663064"/>
                </a:lnTo>
                <a:lnTo>
                  <a:pt x="1279780" y="1654301"/>
                </a:lnTo>
                <a:lnTo>
                  <a:pt x="1239394" y="1643761"/>
                </a:lnTo>
                <a:lnTo>
                  <a:pt x="1200659" y="1633093"/>
                </a:lnTo>
                <a:lnTo>
                  <a:pt x="1162050" y="1620774"/>
                </a:lnTo>
                <a:lnTo>
                  <a:pt x="1123315" y="1606676"/>
                </a:lnTo>
                <a:lnTo>
                  <a:pt x="1084708" y="1592706"/>
                </a:lnTo>
                <a:lnTo>
                  <a:pt x="1047750" y="1578610"/>
                </a:lnTo>
                <a:lnTo>
                  <a:pt x="1009015" y="1562862"/>
                </a:lnTo>
                <a:lnTo>
                  <a:pt x="973836" y="1545208"/>
                </a:lnTo>
                <a:lnTo>
                  <a:pt x="937006" y="1527682"/>
                </a:lnTo>
                <a:lnTo>
                  <a:pt x="900050" y="1508379"/>
                </a:lnTo>
                <a:lnTo>
                  <a:pt x="864870" y="1488948"/>
                </a:lnTo>
                <a:lnTo>
                  <a:pt x="829692" y="1467866"/>
                </a:lnTo>
                <a:lnTo>
                  <a:pt x="794512" y="1445006"/>
                </a:lnTo>
                <a:lnTo>
                  <a:pt x="759334" y="1422145"/>
                </a:lnTo>
                <a:lnTo>
                  <a:pt x="726059" y="1399412"/>
                </a:lnTo>
                <a:lnTo>
                  <a:pt x="690753" y="1372997"/>
                </a:lnTo>
                <a:lnTo>
                  <a:pt x="657480" y="1348358"/>
                </a:lnTo>
                <a:lnTo>
                  <a:pt x="625856" y="1320292"/>
                </a:lnTo>
                <a:lnTo>
                  <a:pt x="592456" y="1293875"/>
                </a:lnTo>
                <a:lnTo>
                  <a:pt x="560706" y="1263904"/>
                </a:lnTo>
                <a:lnTo>
                  <a:pt x="529210" y="1235837"/>
                </a:lnTo>
                <a:lnTo>
                  <a:pt x="497460" y="1204213"/>
                </a:lnTo>
                <a:lnTo>
                  <a:pt x="465836" y="1172463"/>
                </a:lnTo>
                <a:lnTo>
                  <a:pt x="437770" y="1140968"/>
                </a:lnTo>
                <a:lnTo>
                  <a:pt x="407798" y="1109218"/>
                </a:lnTo>
                <a:lnTo>
                  <a:pt x="381381" y="1075943"/>
                </a:lnTo>
                <a:lnTo>
                  <a:pt x="353314" y="1044193"/>
                </a:lnTo>
                <a:lnTo>
                  <a:pt x="328677" y="1010919"/>
                </a:lnTo>
                <a:lnTo>
                  <a:pt x="302388" y="977518"/>
                </a:lnTo>
                <a:lnTo>
                  <a:pt x="279528" y="942339"/>
                </a:lnTo>
                <a:lnTo>
                  <a:pt x="256667" y="907161"/>
                </a:lnTo>
                <a:lnTo>
                  <a:pt x="233807" y="873632"/>
                </a:lnTo>
                <a:lnTo>
                  <a:pt x="212725" y="838581"/>
                </a:lnTo>
                <a:lnTo>
                  <a:pt x="193295" y="801624"/>
                </a:lnTo>
                <a:lnTo>
                  <a:pt x="173990" y="766444"/>
                </a:lnTo>
                <a:lnTo>
                  <a:pt x="156464" y="729487"/>
                </a:lnTo>
                <a:lnTo>
                  <a:pt x="138811" y="692657"/>
                </a:lnTo>
                <a:lnTo>
                  <a:pt x="123063" y="654050"/>
                </a:lnTo>
                <a:lnTo>
                  <a:pt x="108966" y="616966"/>
                </a:lnTo>
                <a:lnTo>
                  <a:pt x="94996" y="578357"/>
                </a:lnTo>
                <a:lnTo>
                  <a:pt x="80899" y="539750"/>
                </a:lnTo>
                <a:lnTo>
                  <a:pt x="68580" y="501014"/>
                </a:lnTo>
                <a:lnTo>
                  <a:pt x="57912" y="462280"/>
                </a:lnTo>
                <a:lnTo>
                  <a:pt x="47371" y="421893"/>
                </a:lnTo>
                <a:lnTo>
                  <a:pt x="38608" y="381381"/>
                </a:lnTo>
                <a:lnTo>
                  <a:pt x="29845" y="340994"/>
                </a:lnTo>
                <a:lnTo>
                  <a:pt x="22860" y="300608"/>
                </a:lnTo>
                <a:lnTo>
                  <a:pt x="17526" y="258444"/>
                </a:lnTo>
                <a:lnTo>
                  <a:pt x="12192" y="216154"/>
                </a:lnTo>
                <a:lnTo>
                  <a:pt x="6985" y="173989"/>
                </a:lnTo>
                <a:lnTo>
                  <a:pt x="3429" y="131825"/>
                </a:lnTo>
                <a:lnTo>
                  <a:pt x="1778" y="87883"/>
                </a:lnTo>
                <a:lnTo>
                  <a:pt x="0" y="45719"/>
                </a:lnTo>
                <a:lnTo>
                  <a:pt x="0" y="0"/>
                </a:lnTo>
                <a:lnTo>
                  <a:pt x="1701674" y="0"/>
                </a:lnTo>
                <a:close/>
              </a:path>
            </a:pathLst>
          </a:custGeom>
          <a:solidFill>
            <a:srgbClr val="FFFF00"/>
          </a:solidFill>
          <a:ln w="635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5931925" y="2181600"/>
            <a:ext cx="1051761" cy="973680"/>
            <a:chOff x="5931925" y="2181600"/>
            <a:chExt cx="1051761" cy="973680"/>
          </a:xfrm>
        </p:grpSpPr>
        <p:sp>
          <p:nvSpPr>
            <p:cNvPr id="12" name="Freeform 11"/>
            <p:cNvSpPr/>
            <p:nvPr/>
          </p:nvSpPr>
          <p:spPr>
            <a:xfrm>
              <a:off x="5986107" y="2181600"/>
              <a:ext cx="313935" cy="290036"/>
            </a:xfrm>
            <a:custGeom>
              <a:avLst/>
              <a:gdLst/>
              <a:ahLst/>
              <a:cxnLst/>
              <a:rect l="0" t="0" r="0" b="0"/>
              <a:pathLst>
                <a:path w="313935" h="290036">
                  <a:moveTo>
                    <a:pt x="114100" y="6060"/>
                  </a:moveTo>
                  <a:lnTo>
                    <a:pt x="136433" y="6060"/>
                  </a:lnTo>
                  <a:lnTo>
                    <a:pt x="146518" y="4891"/>
                  </a:lnTo>
                  <a:lnTo>
                    <a:pt x="156747" y="2944"/>
                  </a:lnTo>
                  <a:lnTo>
                    <a:pt x="167072" y="477"/>
                  </a:lnTo>
                  <a:lnTo>
                    <a:pt x="178630" y="0"/>
                  </a:lnTo>
                  <a:lnTo>
                    <a:pt x="191010" y="852"/>
                  </a:lnTo>
                  <a:lnTo>
                    <a:pt x="203938" y="2588"/>
                  </a:lnTo>
                  <a:lnTo>
                    <a:pt x="216062" y="6082"/>
                  </a:lnTo>
                  <a:lnTo>
                    <a:pt x="227651" y="10749"/>
                  </a:lnTo>
                  <a:lnTo>
                    <a:pt x="238882" y="16198"/>
                  </a:lnTo>
                  <a:lnTo>
                    <a:pt x="248708" y="22168"/>
                  </a:lnTo>
                  <a:lnTo>
                    <a:pt x="257595" y="28485"/>
                  </a:lnTo>
                  <a:lnTo>
                    <a:pt x="265857" y="35033"/>
                  </a:lnTo>
                  <a:lnTo>
                    <a:pt x="273702" y="42905"/>
                  </a:lnTo>
                  <a:lnTo>
                    <a:pt x="281270" y="51658"/>
                  </a:lnTo>
                  <a:lnTo>
                    <a:pt x="288652" y="61000"/>
                  </a:lnTo>
                  <a:lnTo>
                    <a:pt x="292405" y="71902"/>
                  </a:lnTo>
                  <a:lnTo>
                    <a:pt x="293738" y="83845"/>
                  </a:lnTo>
                  <a:lnTo>
                    <a:pt x="293458" y="96481"/>
                  </a:lnTo>
                  <a:lnTo>
                    <a:pt x="292103" y="108411"/>
                  </a:lnTo>
                  <a:lnTo>
                    <a:pt x="290031" y="119870"/>
                  </a:lnTo>
                  <a:lnTo>
                    <a:pt x="287481" y="131016"/>
                  </a:lnTo>
                  <a:lnTo>
                    <a:pt x="283444" y="141952"/>
                  </a:lnTo>
                  <a:lnTo>
                    <a:pt x="278416" y="152748"/>
                  </a:lnTo>
                  <a:lnTo>
                    <a:pt x="272726" y="163452"/>
                  </a:lnTo>
                  <a:lnTo>
                    <a:pt x="266595" y="172925"/>
                  </a:lnTo>
                  <a:lnTo>
                    <a:pt x="260171" y="181578"/>
                  </a:lnTo>
                  <a:lnTo>
                    <a:pt x="253551" y="189683"/>
                  </a:lnTo>
                  <a:lnTo>
                    <a:pt x="245632" y="198593"/>
                  </a:lnTo>
                  <a:lnTo>
                    <a:pt x="227484" y="217841"/>
                  </a:lnTo>
                  <a:lnTo>
                    <a:pt x="216567" y="226714"/>
                  </a:lnTo>
                  <a:lnTo>
                    <a:pt x="204615" y="234966"/>
                  </a:lnTo>
                  <a:lnTo>
                    <a:pt x="191973" y="242805"/>
                  </a:lnTo>
                  <a:lnTo>
                    <a:pt x="180039" y="249199"/>
                  </a:lnTo>
                  <a:lnTo>
                    <a:pt x="168576" y="254631"/>
                  </a:lnTo>
                  <a:lnTo>
                    <a:pt x="157429" y="259421"/>
                  </a:lnTo>
                  <a:lnTo>
                    <a:pt x="132578" y="270975"/>
                  </a:lnTo>
                  <a:lnTo>
                    <a:pt x="119407" y="277328"/>
                  </a:lnTo>
                  <a:lnTo>
                    <a:pt x="105952" y="281564"/>
                  </a:lnTo>
                  <a:lnTo>
                    <a:pt x="92307" y="284388"/>
                  </a:lnTo>
                  <a:lnTo>
                    <a:pt x="78536" y="286270"/>
                  </a:lnTo>
                  <a:lnTo>
                    <a:pt x="63512" y="286356"/>
                  </a:lnTo>
                  <a:lnTo>
                    <a:pt x="47653" y="285245"/>
                  </a:lnTo>
                  <a:lnTo>
                    <a:pt x="31238" y="283336"/>
                  </a:lnTo>
                  <a:lnTo>
                    <a:pt x="19125" y="278557"/>
                  </a:lnTo>
                  <a:lnTo>
                    <a:pt x="9882" y="271866"/>
                  </a:lnTo>
                  <a:lnTo>
                    <a:pt x="2551" y="263899"/>
                  </a:lnTo>
                  <a:lnTo>
                    <a:pt x="0" y="256250"/>
                  </a:lnTo>
                  <a:lnTo>
                    <a:pt x="638" y="248814"/>
                  </a:lnTo>
                  <a:lnTo>
                    <a:pt x="3399" y="241519"/>
                  </a:lnTo>
                  <a:lnTo>
                    <a:pt x="8747" y="234319"/>
                  </a:lnTo>
                  <a:lnTo>
                    <a:pt x="15817" y="227181"/>
                  </a:lnTo>
                  <a:lnTo>
                    <a:pt x="24037" y="220085"/>
                  </a:lnTo>
                  <a:lnTo>
                    <a:pt x="33023" y="213018"/>
                  </a:lnTo>
                  <a:lnTo>
                    <a:pt x="42519" y="205969"/>
                  </a:lnTo>
                  <a:lnTo>
                    <a:pt x="52356" y="198932"/>
                  </a:lnTo>
                  <a:lnTo>
                    <a:pt x="63588" y="194241"/>
                  </a:lnTo>
                  <a:lnTo>
                    <a:pt x="75751" y="191114"/>
                  </a:lnTo>
                  <a:lnTo>
                    <a:pt x="88534" y="189029"/>
                  </a:lnTo>
                  <a:lnTo>
                    <a:pt x="100562" y="188808"/>
                  </a:lnTo>
                  <a:lnTo>
                    <a:pt x="112086" y="189829"/>
                  </a:lnTo>
                  <a:lnTo>
                    <a:pt x="123275" y="191678"/>
                  </a:lnTo>
                  <a:lnTo>
                    <a:pt x="134240" y="195248"/>
                  </a:lnTo>
                  <a:lnTo>
                    <a:pt x="145056" y="199966"/>
                  </a:lnTo>
                  <a:lnTo>
                    <a:pt x="155772" y="205448"/>
                  </a:lnTo>
                  <a:lnTo>
                    <a:pt x="166422" y="210271"/>
                  </a:lnTo>
                  <a:lnTo>
                    <a:pt x="177028" y="214655"/>
                  </a:lnTo>
                  <a:lnTo>
                    <a:pt x="187605" y="218747"/>
                  </a:lnTo>
                  <a:lnTo>
                    <a:pt x="196993" y="223812"/>
                  </a:lnTo>
                  <a:lnTo>
                    <a:pt x="205590" y="229525"/>
                  </a:lnTo>
                  <a:lnTo>
                    <a:pt x="213657" y="235672"/>
                  </a:lnTo>
                  <a:lnTo>
                    <a:pt x="222542" y="242107"/>
                  </a:lnTo>
                  <a:lnTo>
                    <a:pt x="241762" y="255489"/>
                  </a:lnTo>
                  <a:lnTo>
                    <a:pt x="252965" y="262330"/>
                  </a:lnTo>
                  <a:lnTo>
                    <a:pt x="265108" y="269228"/>
                  </a:lnTo>
                  <a:lnTo>
                    <a:pt x="313934" y="29003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5931925" y="2566294"/>
              <a:ext cx="525881" cy="52589"/>
            </a:xfrm>
            <a:custGeom>
              <a:avLst/>
              <a:gdLst/>
              <a:ahLst/>
              <a:cxnLst/>
              <a:rect l="0" t="0" r="0" b="0"/>
              <a:pathLst>
                <a:path w="525881" h="52589">
                  <a:moveTo>
                    <a:pt x="0" y="52588"/>
                  </a:moveTo>
                  <a:lnTo>
                    <a:pt x="33500" y="47004"/>
                  </a:lnTo>
                  <a:lnTo>
                    <a:pt x="49212" y="45359"/>
                  </a:lnTo>
                  <a:lnTo>
                    <a:pt x="65530" y="44263"/>
                  </a:lnTo>
                  <a:lnTo>
                    <a:pt x="82251" y="43532"/>
                  </a:lnTo>
                  <a:lnTo>
                    <a:pt x="96905" y="41876"/>
                  </a:lnTo>
                  <a:lnTo>
                    <a:pt x="110179" y="39603"/>
                  </a:lnTo>
                  <a:lnTo>
                    <a:pt x="122535" y="36920"/>
                  </a:lnTo>
                  <a:lnTo>
                    <a:pt x="137784" y="35131"/>
                  </a:lnTo>
                  <a:lnTo>
                    <a:pt x="154961" y="33938"/>
                  </a:lnTo>
                  <a:lnTo>
                    <a:pt x="190409" y="32613"/>
                  </a:lnTo>
                  <a:lnTo>
                    <a:pt x="221744" y="32024"/>
                  </a:lnTo>
                  <a:lnTo>
                    <a:pt x="235476" y="30698"/>
                  </a:lnTo>
                  <a:lnTo>
                    <a:pt x="248137" y="28646"/>
                  </a:lnTo>
                  <a:lnTo>
                    <a:pt x="260083" y="26109"/>
                  </a:lnTo>
                  <a:lnTo>
                    <a:pt x="276228" y="24417"/>
                  </a:lnTo>
                  <a:lnTo>
                    <a:pt x="295171" y="23290"/>
                  </a:lnTo>
                  <a:lnTo>
                    <a:pt x="315980" y="22538"/>
                  </a:lnTo>
                  <a:lnTo>
                    <a:pt x="336865" y="20868"/>
                  </a:lnTo>
                  <a:lnTo>
                    <a:pt x="357800" y="18587"/>
                  </a:lnTo>
                  <a:lnTo>
                    <a:pt x="378768" y="15897"/>
                  </a:lnTo>
                  <a:lnTo>
                    <a:pt x="398590" y="14104"/>
                  </a:lnTo>
                  <a:lnTo>
                    <a:pt x="417647" y="12908"/>
                  </a:lnTo>
                  <a:lnTo>
                    <a:pt x="453236" y="11580"/>
                  </a:lnTo>
                  <a:lnTo>
                    <a:pt x="469270" y="11226"/>
                  </a:lnTo>
                  <a:lnTo>
                    <a:pt x="52588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6090312" y="2671470"/>
              <a:ext cx="251800" cy="200548"/>
            </a:xfrm>
            <a:custGeom>
              <a:avLst/>
              <a:gdLst/>
              <a:ahLst/>
              <a:cxnLst/>
              <a:rect l="0" t="0" r="0" b="0"/>
              <a:pathLst>
                <a:path w="251800" h="200548">
                  <a:moveTo>
                    <a:pt x="73000" y="0"/>
                  </a:moveTo>
                  <a:lnTo>
                    <a:pt x="78583" y="16750"/>
                  </a:lnTo>
                  <a:lnTo>
                    <a:pt x="80228" y="26358"/>
                  </a:lnTo>
                  <a:lnTo>
                    <a:pt x="81325" y="37439"/>
                  </a:lnTo>
                  <a:lnTo>
                    <a:pt x="82056" y="49500"/>
                  </a:lnTo>
                  <a:lnTo>
                    <a:pt x="81374" y="64553"/>
                  </a:lnTo>
                  <a:lnTo>
                    <a:pt x="79752" y="81599"/>
                  </a:lnTo>
                  <a:lnTo>
                    <a:pt x="77501" y="99976"/>
                  </a:lnTo>
                  <a:lnTo>
                    <a:pt x="74832" y="115732"/>
                  </a:lnTo>
                  <a:lnTo>
                    <a:pt x="71884" y="129743"/>
                  </a:lnTo>
                  <a:lnTo>
                    <a:pt x="68750" y="142589"/>
                  </a:lnTo>
                  <a:lnTo>
                    <a:pt x="64324" y="153490"/>
                  </a:lnTo>
                  <a:lnTo>
                    <a:pt x="59035" y="163095"/>
                  </a:lnTo>
                  <a:lnTo>
                    <a:pt x="53173" y="171835"/>
                  </a:lnTo>
                  <a:lnTo>
                    <a:pt x="46927" y="180000"/>
                  </a:lnTo>
                  <a:lnTo>
                    <a:pt x="40426" y="187780"/>
                  </a:lnTo>
                  <a:lnTo>
                    <a:pt x="33754" y="195304"/>
                  </a:lnTo>
                  <a:lnTo>
                    <a:pt x="25801" y="199151"/>
                  </a:lnTo>
                  <a:lnTo>
                    <a:pt x="16993" y="200547"/>
                  </a:lnTo>
                  <a:lnTo>
                    <a:pt x="7615" y="200309"/>
                  </a:lnTo>
                  <a:lnTo>
                    <a:pt x="2532" y="196645"/>
                  </a:lnTo>
                  <a:lnTo>
                    <a:pt x="312" y="190696"/>
                  </a:lnTo>
                  <a:lnTo>
                    <a:pt x="0" y="183225"/>
                  </a:lnTo>
                  <a:lnTo>
                    <a:pt x="2130" y="175906"/>
                  </a:lnTo>
                  <a:lnTo>
                    <a:pt x="5887" y="168690"/>
                  </a:lnTo>
                  <a:lnTo>
                    <a:pt x="10728" y="161542"/>
                  </a:lnTo>
                  <a:lnTo>
                    <a:pt x="17462" y="155608"/>
                  </a:lnTo>
                  <a:lnTo>
                    <a:pt x="25457" y="150483"/>
                  </a:lnTo>
                  <a:lnTo>
                    <a:pt x="34293" y="145898"/>
                  </a:lnTo>
                  <a:lnTo>
                    <a:pt x="43689" y="144010"/>
                  </a:lnTo>
                  <a:lnTo>
                    <a:pt x="53459" y="143920"/>
                  </a:lnTo>
                  <a:lnTo>
                    <a:pt x="63479" y="145029"/>
                  </a:lnTo>
                  <a:lnTo>
                    <a:pt x="73664" y="146936"/>
                  </a:lnTo>
                  <a:lnTo>
                    <a:pt x="83961" y="149377"/>
                  </a:lnTo>
                  <a:lnTo>
                    <a:pt x="94331" y="152172"/>
                  </a:lnTo>
                  <a:lnTo>
                    <a:pt x="115202" y="158395"/>
                  </a:lnTo>
                  <a:lnTo>
                    <a:pt x="125676" y="161690"/>
                  </a:lnTo>
                  <a:lnTo>
                    <a:pt x="137333" y="166225"/>
                  </a:lnTo>
                  <a:lnTo>
                    <a:pt x="149779" y="171585"/>
                  </a:lnTo>
                  <a:lnTo>
                    <a:pt x="162750" y="177495"/>
                  </a:lnTo>
                  <a:lnTo>
                    <a:pt x="174904" y="180267"/>
                  </a:lnTo>
                  <a:lnTo>
                    <a:pt x="186512" y="180946"/>
                  </a:lnTo>
                  <a:lnTo>
                    <a:pt x="197757" y="180230"/>
                  </a:lnTo>
                  <a:lnTo>
                    <a:pt x="208760" y="178585"/>
                  </a:lnTo>
                  <a:lnTo>
                    <a:pt x="219600" y="176319"/>
                  </a:lnTo>
                  <a:lnTo>
                    <a:pt x="251799" y="16828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6310558" y="2692505"/>
              <a:ext cx="63107" cy="462775"/>
            </a:xfrm>
            <a:custGeom>
              <a:avLst/>
              <a:gdLst/>
              <a:ahLst/>
              <a:cxnLst/>
              <a:rect l="0" t="0" r="0" b="0"/>
              <a:pathLst>
                <a:path w="63107" h="462775">
                  <a:moveTo>
                    <a:pt x="63106" y="0"/>
                  </a:moveTo>
                  <a:lnTo>
                    <a:pt x="51940" y="11166"/>
                  </a:lnTo>
                  <a:lnTo>
                    <a:pt x="48650" y="20299"/>
                  </a:lnTo>
                  <a:lnTo>
                    <a:pt x="46457" y="32231"/>
                  </a:lnTo>
                  <a:lnTo>
                    <a:pt x="44995" y="46028"/>
                  </a:lnTo>
                  <a:lnTo>
                    <a:pt x="45189" y="59901"/>
                  </a:lnTo>
                  <a:lnTo>
                    <a:pt x="46488" y="73824"/>
                  </a:lnTo>
                  <a:lnTo>
                    <a:pt x="48521" y="87780"/>
                  </a:lnTo>
                  <a:lnTo>
                    <a:pt x="49877" y="102928"/>
                  </a:lnTo>
                  <a:lnTo>
                    <a:pt x="50781" y="118869"/>
                  </a:lnTo>
                  <a:lnTo>
                    <a:pt x="51383" y="135340"/>
                  </a:lnTo>
                  <a:lnTo>
                    <a:pt x="52954" y="149826"/>
                  </a:lnTo>
                  <a:lnTo>
                    <a:pt x="55169" y="162990"/>
                  </a:lnTo>
                  <a:lnTo>
                    <a:pt x="57815" y="175271"/>
                  </a:lnTo>
                  <a:lnTo>
                    <a:pt x="59579" y="190470"/>
                  </a:lnTo>
                  <a:lnTo>
                    <a:pt x="60755" y="207615"/>
                  </a:lnTo>
                  <a:lnTo>
                    <a:pt x="61539" y="226057"/>
                  </a:lnTo>
                  <a:lnTo>
                    <a:pt x="60893" y="245363"/>
                  </a:lnTo>
                  <a:lnTo>
                    <a:pt x="59293" y="265245"/>
                  </a:lnTo>
                  <a:lnTo>
                    <a:pt x="57059" y="285512"/>
                  </a:lnTo>
                  <a:lnTo>
                    <a:pt x="54400" y="304866"/>
                  </a:lnTo>
                  <a:lnTo>
                    <a:pt x="48330" y="341952"/>
                  </a:lnTo>
                  <a:lnTo>
                    <a:pt x="38342" y="395682"/>
                  </a:lnTo>
                  <a:lnTo>
                    <a:pt x="33742" y="411034"/>
                  </a:lnTo>
                  <a:lnTo>
                    <a:pt x="28338" y="424775"/>
                  </a:lnTo>
                  <a:lnTo>
                    <a:pt x="0" y="462774"/>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6720745" y="2513706"/>
              <a:ext cx="241906" cy="19574"/>
            </a:xfrm>
            <a:custGeom>
              <a:avLst/>
              <a:gdLst/>
              <a:ahLst/>
              <a:cxnLst/>
              <a:rect l="0" t="0" r="0" b="0"/>
              <a:pathLst>
                <a:path w="241906" h="19574">
                  <a:moveTo>
                    <a:pt x="0" y="10517"/>
                  </a:moveTo>
                  <a:lnTo>
                    <a:pt x="16749" y="16101"/>
                  </a:lnTo>
                  <a:lnTo>
                    <a:pt x="27527" y="17745"/>
                  </a:lnTo>
                  <a:lnTo>
                    <a:pt x="40555" y="18842"/>
                  </a:lnTo>
                  <a:lnTo>
                    <a:pt x="55084" y="19573"/>
                  </a:lnTo>
                  <a:lnTo>
                    <a:pt x="68275" y="18891"/>
                  </a:lnTo>
                  <a:lnTo>
                    <a:pt x="80575" y="17269"/>
                  </a:lnTo>
                  <a:lnTo>
                    <a:pt x="92281" y="15018"/>
                  </a:lnTo>
                  <a:lnTo>
                    <a:pt x="105929" y="13518"/>
                  </a:lnTo>
                  <a:lnTo>
                    <a:pt x="120869" y="12518"/>
                  </a:lnTo>
                  <a:lnTo>
                    <a:pt x="136673" y="11851"/>
                  </a:lnTo>
                  <a:lnTo>
                    <a:pt x="150715" y="10238"/>
                  </a:lnTo>
                  <a:lnTo>
                    <a:pt x="163582" y="7993"/>
                  </a:lnTo>
                  <a:lnTo>
                    <a:pt x="175667" y="5329"/>
                  </a:lnTo>
                  <a:lnTo>
                    <a:pt x="188397" y="3552"/>
                  </a:lnTo>
                  <a:lnTo>
                    <a:pt x="201558" y="2368"/>
                  </a:lnTo>
                  <a:lnTo>
                    <a:pt x="241905"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6752297" y="2618882"/>
              <a:ext cx="231389" cy="63106"/>
            </a:xfrm>
            <a:custGeom>
              <a:avLst/>
              <a:gdLst/>
              <a:ahLst/>
              <a:cxnLst/>
              <a:rect l="0" t="0" r="0" b="0"/>
              <a:pathLst>
                <a:path w="231389" h="63106">
                  <a:moveTo>
                    <a:pt x="0" y="63105"/>
                  </a:moveTo>
                  <a:lnTo>
                    <a:pt x="16751" y="57522"/>
                  </a:lnTo>
                  <a:lnTo>
                    <a:pt x="26359" y="54708"/>
                  </a:lnTo>
                  <a:lnTo>
                    <a:pt x="61048" y="45166"/>
                  </a:lnTo>
                  <a:lnTo>
                    <a:pt x="83227" y="38382"/>
                  </a:lnTo>
                  <a:lnTo>
                    <a:pt x="96387" y="34937"/>
                  </a:lnTo>
                  <a:lnTo>
                    <a:pt x="170861" y="17513"/>
                  </a:lnTo>
                  <a:lnTo>
                    <a:pt x="184026" y="14012"/>
                  </a:lnTo>
                  <a:lnTo>
                    <a:pt x="23138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 name="Group 21"/>
          <p:cNvGrpSpPr/>
          <p:nvPr/>
        </p:nvGrpSpPr>
        <p:grpSpPr>
          <a:xfrm>
            <a:off x="7583188" y="2209295"/>
            <a:ext cx="631057" cy="1314101"/>
            <a:chOff x="7583188" y="2209295"/>
            <a:chExt cx="631057" cy="1314101"/>
          </a:xfrm>
        </p:grpSpPr>
        <p:sp>
          <p:nvSpPr>
            <p:cNvPr id="19" name="Freeform 18"/>
            <p:cNvSpPr/>
            <p:nvPr/>
          </p:nvSpPr>
          <p:spPr>
            <a:xfrm>
              <a:off x="7761987" y="2209295"/>
              <a:ext cx="283930" cy="330966"/>
            </a:xfrm>
            <a:custGeom>
              <a:avLst/>
              <a:gdLst/>
              <a:ahLst/>
              <a:cxnLst/>
              <a:rect l="0" t="0" r="0" b="0"/>
              <a:pathLst>
                <a:path w="283930" h="330966">
                  <a:moveTo>
                    <a:pt x="0" y="30953"/>
                  </a:moveTo>
                  <a:lnTo>
                    <a:pt x="43917" y="16314"/>
                  </a:lnTo>
                  <a:lnTo>
                    <a:pt x="54987" y="13013"/>
                  </a:lnTo>
                  <a:lnTo>
                    <a:pt x="79754" y="6230"/>
                  </a:lnTo>
                  <a:lnTo>
                    <a:pt x="94072" y="3953"/>
                  </a:lnTo>
                  <a:lnTo>
                    <a:pt x="109459" y="2435"/>
                  </a:lnTo>
                  <a:lnTo>
                    <a:pt x="125561" y="1424"/>
                  </a:lnTo>
                  <a:lnTo>
                    <a:pt x="159033" y="299"/>
                  </a:lnTo>
                  <a:lnTo>
                    <a:pt x="176140" y="0"/>
                  </a:lnTo>
                  <a:lnTo>
                    <a:pt x="191050" y="968"/>
                  </a:lnTo>
                  <a:lnTo>
                    <a:pt x="204495" y="2783"/>
                  </a:lnTo>
                  <a:lnTo>
                    <a:pt x="216965" y="5161"/>
                  </a:lnTo>
                  <a:lnTo>
                    <a:pt x="227616" y="9084"/>
                  </a:lnTo>
                  <a:lnTo>
                    <a:pt x="237054" y="14036"/>
                  </a:lnTo>
                  <a:lnTo>
                    <a:pt x="245683" y="19675"/>
                  </a:lnTo>
                  <a:lnTo>
                    <a:pt x="250267" y="29278"/>
                  </a:lnTo>
                  <a:lnTo>
                    <a:pt x="252154" y="41522"/>
                  </a:lnTo>
                  <a:lnTo>
                    <a:pt x="252243" y="55528"/>
                  </a:lnTo>
                  <a:lnTo>
                    <a:pt x="247628" y="68372"/>
                  </a:lnTo>
                  <a:lnTo>
                    <a:pt x="239878" y="80440"/>
                  </a:lnTo>
                  <a:lnTo>
                    <a:pt x="230036" y="91991"/>
                  </a:lnTo>
                  <a:lnTo>
                    <a:pt x="219969" y="100861"/>
                  </a:lnTo>
                  <a:lnTo>
                    <a:pt x="209751" y="107942"/>
                  </a:lnTo>
                  <a:lnTo>
                    <a:pt x="199434" y="113832"/>
                  </a:lnTo>
                  <a:lnTo>
                    <a:pt x="189050" y="120096"/>
                  </a:lnTo>
                  <a:lnTo>
                    <a:pt x="168163" y="133288"/>
                  </a:lnTo>
                  <a:lnTo>
                    <a:pt x="155348" y="138909"/>
                  </a:lnTo>
                  <a:lnTo>
                    <a:pt x="140962" y="143826"/>
                  </a:lnTo>
                  <a:lnTo>
                    <a:pt x="111732" y="152405"/>
                  </a:lnTo>
                  <a:lnTo>
                    <a:pt x="87054" y="160113"/>
                  </a:lnTo>
                  <a:lnTo>
                    <a:pt x="83746" y="161467"/>
                  </a:lnTo>
                  <a:lnTo>
                    <a:pt x="101424" y="158959"/>
                  </a:lnTo>
                  <a:lnTo>
                    <a:pt x="112023" y="158361"/>
                  </a:lnTo>
                  <a:lnTo>
                    <a:pt x="123764" y="157962"/>
                  </a:lnTo>
                  <a:lnTo>
                    <a:pt x="137435" y="158864"/>
                  </a:lnTo>
                  <a:lnTo>
                    <a:pt x="152391" y="160635"/>
                  </a:lnTo>
                  <a:lnTo>
                    <a:pt x="168206" y="162984"/>
                  </a:lnTo>
                  <a:lnTo>
                    <a:pt x="183423" y="166887"/>
                  </a:lnTo>
                  <a:lnTo>
                    <a:pt x="198243" y="171827"/>
                  </a:lnTo>
                  <a:lnTo>
                    <a:pt x="212797" y="177457"/>
                  </a:lnTo>
                  <a:lnTo>
                    <a:pt x="226006" y="184716"/>
                  </a:lnTo>
                  <a:lnTo>
                    <a:pt x="238317" y="193061"/>
                  </a:lnTo>
                  <a:lnTo>
                    <a:pt x="250031" y="202131"/>
                  </a:lnTo>
                  <a:lnTo>
                    <a:pt x="260177" y="210514"/>
                  </a:lnTo>
                  <a:lnTo>
                    <a:pt x="269278" y="218441"/>
                  </a:lnTo>
                  <a:lnTo>
                    <a:pt x="277683" y="226062"/>
                  </a:lnTo>
                  <a:lnTo>
                    <a:pt x="282118" y="234649"/>
                  </a:lnTo>
                  <a:lnTo>
                    <a:pt x="283906" y="243879"/>
                  </a:lnTo>
                  <a:lnTo>
                    <a:pt x="283929" y="253539"/>
                  </a:lnTo>
                  <a:lnTo>
                    <a:pt x="281608" y="262316"/>
                  </a:lnTo>
                  <a:lnTo>
                    <a:pt x="277723" y="270504"/>
                  </a:lnTo>
                  <a:lnTo>
                    <a:pt x="272795" y="278301"/>
                  </a:lnTo>
                  <a:lnTo>
                    <a:pt x="266005" y="285835"/>
                  </a:lnTo>
                  <a:lnTo>
                    <a:pt x="257972" y="293196"/>
                  </a:lnTo>
                  <a:lnTo>
                    <a:pt x="249110" y="300440"/>
                  </a:lnTo>
                  <a:lnTo>
                    <a:pt x="237359" y="306438"/>
                  </a:lnTo>
                  <a:lnTo>
                    <a:pt x="223682" y="311605"/>
                  </a:lnTo>
                  <a:lnTo>
                    <a:pt x="208721" y="316219"/>
                  </a:lnTo>
                  <a:lnTo>
                    <a:pt x="192904" y="319294"/>
                  </a:lnTo>
                  <a:lnTo>
                    <a:pt x="176516" y="321345"/>
                  </a:lnTo>
                  <a:lnTo>
                    <a:pt x="159748" y="322712"/>
                  </a:lnTo>
                  <a:lnTo>
                    <a:pt x="141557" y="324792"/>
                  </a:lnTo>
                  <a:lnTo>
                    <a:pt x="102648" y="330219"/>
                  </a:lnTo>
                  <a:lnTo>
                    <a:pt x="85961" y="330965"/>
                  </a:lnTo>
                  <a:lnTo>
                    <a:pt x="71330" y="330294"/>
                  </a:lnTo>
                  <a:lnTo>
                    <a:pt x="21035" y="32544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7583188" y="2639917"/>
              <a:ext cx="631057" cy="52589"/>
            </a:xfrm>
            <a:custGeom>
              <a:avLst/>
              <a:gdLst/>
              <a:ahLst/>
              <a:cxnLst/>
              <a:rect l="0" t="0" r="0" b="0"/>
              <a:pathLst>
                <a:path w="631057" h="52589">
                  <a:moveTo>
                    <a:pt x="0" y="52588"/>
                  </a:moveTo>
                  <a:lnTo>
                    <a:pt x="27917" y="47004"/>
                  </a:lnTo>
                  <a:lnTo>
                    <a:pt x="41984" y="45360"/>
                  </a:lnTo>
                  <a:lnTo>
                    <a:pt x="57204" y="44263"/>
                  </a:lnTo>
                  <a:lnTo>
                    <a:pt x="73195" y="43532"/>
                  </a:lnTo>
                  <a:lnTo>
                    <a:pt x="89698" y="41876"/>
                  </a:lnTo>
                  <a:lnTo>
                    <a:pt x="106544" y="39604"/>
                  </a:lnTo>
                  <a:lnTo>
                    <a:pt x="181147" y="27560"/>
                  </a:lnTo>
                  <a:lnTo>
                    <a:pt x="199062" y="25385"/>
                  </a:lnTo>
                  <a:lnTo>
                    <a:pt x="215680" y="23935"/>
                  </a:lnTo>
                  <a:lnTo>
                    <a:pt x="231434" y="22968"/>
                  </a:lnTo>
                  <a:lnTo>
                    <a:pt x="245442" y="21155"/>
                  </a:lnTo>
                  <a:lnTo>
                    <a:pt x="258286" y="18778"/>
                  </a:lnTo>
                  <a:lnTo>
                    <a:pt x="270355" y="16024"/>
                  </a:lnTo>
                  <a:lnTo>
                    <a:pt x="286582" y="14189"/>
                  </a:lnTo>
                  <a:lnTo>
                    <a:pt x="305580" y="12965"/>
                  </a:lnTo>
                  <a:lnTo>
                    <a:pt x="344997" y="11605"/>
                  </a:lnTo>
                  <a:lnTo>
                    <a:pt x="378097" y="11001"/>
                  </a:lnTo>
                  <a:lnTo>
                    <a:pt x="393468" y="9671"/>
                  </a:lnTo>
                  <a:lnTo>
                    <a:pt x="408390" y="7616"/>
                  </a:lnTo>
                  <a:lnTo>
                    <a:pt x="423012" y="5077"/>
                  </a:lnTo>
                  <a:lnTo>
                    <a:pt x="439772" y="3385"/>
                  </a:lnTo>
                  <a:lnTo>
                    <a:pt x="457957" y="2256"/>
                  </a:lnTo>
                  <a:lnTo>
                    <a:pt x="494523" y="1003"/>
                  </a:lnTo>
                  <a:lnTo>
                    <a:pt x="542558" y="297"/>
                  </a:lnTo>
                  <a:lnTo>
                    <a:pt x="631056"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7846128" y="2724057"/>
              <a:ext cx="318700" cy="799339"/>
            </a:xfrm>
            <a:custGeom>
              <a:avLst/>
              <a:gdLst/>
              <a:ahLst/>
              <a:cxnLst/>
              <a:rect l="0" t="0" r="0" b="0"/>
              <a:pathLst>
                <a:path w="318700" h="799339">
                  <a:moveTo>
                    <a:pt x="105176" y="0"/>
                  </a:moveTo>
                  <a:lnTo>
                    <a:pt x="94009" y="22334"/>
                  </a:lnTo>
                  <a:lnTo>
                    <a:pt x="85410" y="45764"/>
                  </a:lnTo>
                  <a:lnTo>
                    <a:pt x="81481" y="58557"/>
                  </a:lnTo>
                  <a:lnTo>
                    <a:pt x="78861" y="72928"/>
                  </a:lnTo>
                  <a:lnTo>
                    <a:pt x="77116" y="88352"/>
                  </a:lnTo>
                  <a:lnTo>
                    <a:pt x="75952" y="104478"/>
                  </a:lnTo>
                  <a:lnTo>
                    <a:pt x="74007" y="122240"/>
                  </a:lnTo>
                  <a:lnTo>
                    <a:pt x="68729" y="160674"/>
                  </a:lnTo>
                  <a:lnTo>
                    <a:pt x="66855" y="178402"/>
                  </a:lnTo>
                  <a:lnTo>
                    <a:pt x="65606" y="194895"/>
                  </a:lnTo>
                  <a:lnTo>
                    <a:pt x="64772" y="210565"/>
                  </a:lnTo>
                  <a:lnTo>
                    <a:pt x="63048" y="229192"/>
                  </a:lnTo>
                  <a:lnTo>
                    <a:pt x="58016" y="271703"/>
                  </a:lnTo>
                  <a:lnTo>
                    <a:pt x="56207" y="294492"/>
                  </a:lnTo>
                  <a:lnTo>
                    <a:pt x="55000" y="317865"/>
                  </a:lnTo>
                  <a:lnTo>
                    <a:pt x="53660" y="362143"/>
                  </a:lnTo>
                  <a:lnTo>
                    <a:pt x="52799" y="434890"/>
                  </a:lnTo>
                  <a:lnTo>
                    <a:pt x="52729" y="454702"/>
                  </a:lnTo>
                  <a:lnTo>
                    <a:pt x="50345" y="471417"/>
                  </a:lnTo>
                  <a:lnTo>
                    <a:pt x="46418" y="486065"/>
                  </a:lnTo>
                  <a:lnTo>
                    <a:pt x="41463" y="499337"/>
                  </a:lnTo>
                  <a:lnTo>
                    <a:pt x="39328" y="512859"/>
                  </a:lnTo>
                  <a:lnTo>
                    <a:pt x="39074" y="526549"/>
                  </a:lnTo>
                  <a:lnTo>
                    <a:pt x="40072" y="540349"/>
                  </a:lnTo>
                  <a:lnTo>
                    <a:pt x="44244" y="551887"/>
                  </a:lnTo>
                  <a:lnTo>
                    <a:pt x="50531" y="561916"/>
                  </a:lnTo>
                  <a:lnTo>
                    <a:pt x="58229" y="570939"/>
                  </a:lnTo>
                  <a:lnTo>
                    <a:pt x="66866" y="578123"/>
                  </a:lnTo>
                  <a:lnTo>
                    <a:pt x="76131" y="584082"/>
                  </a:lnTo>
                  <a:lnTo>
                    <a:pt x="85812" y="589222"/>
                  </a:lnTo>
                  <a:lnTo>
                    <a:pt x="96941" y="591481"/>
                  </a:lnTo>
                  <a:lnTo>
                    <a:pt x="109036" y="591818"/>
                  </a:lnTo>
                  <a:lnTo>
                    <a:pt x="121772" y="590874"/>
                  </a:lnTo>
                  <a:lnTo>
                    <a:pt x="136107" y="586739"/>
                  </a:lnTo>
                  <a:lnTo>
                    <a:pt x="151507" y="580476"/>
                  </a:lnTo>
                  <a:lnTo>
                    <a:pt x="167616" y="572795"/>
                  </a:lnTo>
                  <a:lnTo>
                    <a:pt x="180692" y="565337"/>
                  </a:lnTo>
                  <a:lnTo>
                    <a:pt x="191748" y="558028"/>
                  </a:lnTo>
                  <a:lnTo>
                    <a:pt x="201455" y="550818"/>
                  </a:lnTo>
                  <a:lnTo>
                    <a:pt x="213769" y="543674"/>
                  </a:lnTo>
                  <a:lnTo>
                    <a:pt x="227823" y="536574"/>
                  </a:lnTo>
                  <a:lnTo>
                    <a:pt x="243034" y="529504"/>
                  </a:lnTo>
                  <a:lnTo>
                    <a:pt x="255513" y="520116"/>
                  </a:lnTo>
                  <a:lnTo>
                    <a:pt x="266169" y="509182"/>
                  </a:lnTo>
                  <a:lnTo>
                    <a:pt x="275610" y="497219"/>
                  </a:lnTo>
                  <a:lnTo>
                    <a:pt x="284241" y="484569"/>
                  </a:lnTo>
                  <a:lnTo>
                    <a:pt x="292333" y="471461"/>
                  </a:lnTo>
                  <a:lnTo>
                    <a:pt x="300064" y="458048"/>
                  </a:lnTo>
                  <a:lnTo>
                    <a:pt x="306387" y="444432"/>
                  </a:lnTo>
                  <a:lnTo>
                    <a:pt x="311771" y="430679"/>
                  </a:lnTo>
                  <a:lnTo>
                    <a:pt x="316530" y="416837"/>
                  </a:lnTo>
                  <a:lnTo>
                    <a:pt x="318699" y="392107"/>
                  </a:lnTo>
                  <a:lnTo>
                    <a:pt x="317642" y="380604"/>
                  </a:lnTo>
                  <a:lnTo>
                    <a:pt x="313432" y="371767"/>
                  </a:lnTo>
                  <a:lnTo>
                    <a:pt x="307119" y="364707"/>
                  </a:lnTo>
                  <a:lnTo>
                    <a:pt x="299404" y="358832"/>
                  </a:lnTo>
                  <a:lnTo>
                    <a:pt x="290755" y="356083"/>
                  </a:lnTo>
                  <a:lnTo>
                    <a:pt x="281484" y="355420"/>
                  </a:lnTo>
                  <a:lnTo>
                    <a:pt x="271796" y="356146"/>
                  </a:lnTo>
                  <a:lnTo>
                    <a:pt x="260663" y="360136"/>
                  </a:lnTo>
                  <a:lnTo>
                    <a:pt x="248568" y="366302"/>
                  </a:lnTo>
                  <a:lnTo>
                    <a:pt x="235829" y="373919"/>
                  </a:lnTo>
                  <a:lnTo>
                    <a:pt x="223831" y="382502"/>
                  </a:lnTo>
                  <a:lnTo>
                    <a:pt x="212326" y="391730"/>
                  </a:lnTo>
                  <a:lnTo>
                    <a:pt x="201151" y="401388"/>
                  </a:lnTo>
                  <a:lnTo>
                    <a:pt x="191363" y="411333"/>
                  </a:lnTo>
                  <a:lnTo>
                    <a:pt x="182501" y="421469"/>
                  </a:lnTo>
                  <a:lnTo>
                    <a:pt x="174255" y="431732"/>
                  </a:lnTo>
                  <a:lnTo>
                    <a:pt x="166420" y="440911"/>
                  </a:lnTo>
                  <a:lnTo>
                    <a:pt x="158860" y="449367"/>
                  </a:lnTo>
                  <a:lnTo>
                    <a:pt x="151483" y="457342"/>
                  </a:lnTo>
                  <a:lnTo>
                    <a:pt x="144227" y="467334"/>
                  </a:lnTo>
                  <a:lnTo>
                    <a:pt x="137053" y="478669"/>
                  </a:lnTo>
                  <a:lnTo>
                    <a:pt x="129933" y="490900"/>
                  </a:lnTo>
                  <a:lnTo>
                    <a:pt x="119343" y="502560"/>
                  </a:lnTo>
                  <a:lnTo>
                    <a:pt x="106441" y="513840"/>
                  </a:lnTo>
                  <a:lnTo>
                    <a:pt x="91996" y="524865"/>
                  </a:lnTo>
                  <a:lnTo>
                    <a:pt x="81197" y="535721"/>
                  </a:lnTo>
                  <a:lnTo>
                    <a:pt x="72829" y="546464"/>
                  </a:lnTo>
                  <a:lnTo>
                    <a:pt x="66082" y="557133"/>
                  </a:lnTo>
                  <a:lnTo>
                    <a:pt x="60415" y="568919"/>
                  </a:lnTo>
                  <a:lnTo>
                    <a:pt x="55470" y="581451"/>
                  </a:lnTo>
                  <a:lnTo>
                    <a:pt x="51003" y="594480"/>
                  </a:lnTo>
                  <a:lnTo>
                    <a:pt x="45688" y="606672"/>
                  </a:lnTo>
                  <a:lnTo>
                    <a:pt x="39808" y="618306"/>
                  </a:lnTo>
                  <a:lnTo>
                    <a:pt x="33551" y="629568"/>
                  </a:lnTo>
                  <a:lnTo>
                    <a:pt x="26598" y="654546"/>
                  </a:lnTo>
                  <a:lnTo>
                    <a:pt x="24744" y="667751"/>
                  </a:lnTo>
                  <a:lnTo>
                    <a:pt x="19567" y="691773"/>
                  </a:lnTo>
                  <a:lnTo>
                    <a:pt x="13372" y="714135"/>
                  </a:lnTo>
                  <a:lnTo>
                    <a:pt x="6722" y="735761"/>
                  </a:lnTo>
                  <a:lnTo>
                    <a:pt x="2989" y="760174"/>
                  </a:lnTo>
                  <a:lnTo>
                    <a:pt x="0" y="799338"/>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470</Words>
  <Application>Microsoft Office PowerPoint</Application>
  <PresentationFormat>Custom</PresentationFormat>
  <Paragraphs>62</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Comic Sans MS - 20</vt:lpstr>
      <vt:lpstr>Comic Sans MS - 36</vt:lpstr>
      <vt:lpstr>Comic Sans MS - 24</vt:lpstr>
      <vt:lpstr>Comic Sans MS - 28</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SMCPS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cp:revision>
  <dcterms:created xsi:type="dcterms:W3CDTF">2011-12-12T18:20:33Z</dcterms:created>
  <dcterms:modified xsi:type="dcterms:W3CDTF">2011-12-12T18:20:38Z</dcterms:modified>
</cp:coreProperties>
</file>